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audio2.wav" ContentType="audio/x-wav"/>
  <Override PartName="/ppt/media/audio3.wav" ContentType="audio/x-wav"/>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32"/>
  </p:notesMasterIdLst>
  <p:handoutMasterIdLst>
    <p:handoutMasterId r:id="rId133"/>
  </p:handoutMasterIdLst>
  <p:sldIdLst>
    <p:sldId id="348" r:id="rId2"/>
    <p:sldId id="347" r:id="rId3"/>
    <p:sldId id="466" r:id="rId4"/>
    <p:sldId id="350" r:id="rId5"/>
    <p:sldId id="351" r:id="rId6"/>
    <p:sldId id="451" r:id="rId7"/>
    <p:sldId id="352" r:id="rId8"/>
    <p:sldId id="353" r:id="rId9"/>
    <p:sldId id="354" r:id="rId10"/>
    <p:sldId id="452" r:id="rId11"/>
    <p:sldId id="453" r:id="rId12"/>
    <p:sldId id="355" r:id="rId13"/>
    <p:sldId id="357" r:id="rId14"/>
    <p:sldId id="467" r:id="rId15"/>
    <p:sldId id="356" r:id="rId16"/>
    <p:sldId id="360" r:id="rId17"/>
    <p:sldId id="361" r:id="rId18"/>
    <p:sldId id="362" r:id="rId19"/>
    <p:sldId id="363" r:id="rId20"/>
    <p:sldId id="439" r:id="rId21"/>
    <p:sldId id="440" r:id="rId22"/>
    <p:sldId id="441" r:id="rId23"/>
    <p:sldId id="442" r:id="rId24"/>
    <p:sldId id="464" r:id="rId25"/>
    <p:sldId id="365" r:id="rId26"/>
    <p:sldId id="424" r:id="rId27"/>
    <p:sldId id="367" r:id="rId28"/>
    <p:sldId id="368" r:id="rId29"/>
    <p:sldId id="465" r:id="rId30"/>
    <p:sldId id="454" r:id="rId31"/>
    <p:sldId id="369" r:id="rId32"/>
    <p:sldId id="460" r:id="rId33"/>
    <p:sldId id="456" r:id="rId34"/>
    <p:sldId id="457" r:id="rId35"/>
    <p:sldId id="370" r:id="rId36"/>
    <p:sldId id="470" r:id="rId37"/>
    <p:sldId id="471" r:id="rId38"/>
    <p:sldId id="461" r:id="rId39"/>
    <p:sldId id="469" r:id="rId40"/>
    <p:sldId id="468" r:id="rId41"/>
    <p:sldId id="462" r:id="rId42"/>
    <p:sldId id="372" r:id="rId43"/>
    <p:sldId id="373" r:id="rId44"/>
    <p:sldId id="374" r:id="rId45"/>
    <p:sldId id="375" r:id="rId46"/>
    <p:sldId id="376" r:id="rId47"/>
    <p:sldId id="443" r:id="rId48"/>
    <p:sldId id="379" r:id="rId49"/>
    <p:sldId id="380" r:id="rId50"/>
    <p:sldId id="381" r:id="rId51"/>
    <p:sldId id="382" r:id="rId52"/>
    <p:sldId id="383" r:id="rId53"/>
    <p:sldId id="384" r:id="rId54"/>
    <p:sldId id="385" r:id="rId55"/>
    <p:sldId id="386" r:id="rId56"/>
    <p:sldId id="387" r:id="rId57"/>
    <p:sldId id="388" r:id="rId58"/>
    <p:sldId id="444" r:id="rId59"/>
    <p:sldId id="472" r:id="rId60"/>
    <p:sldId id="473" r:id="rId61"/>
    <p:sldId id="389" r:id="rId62"/>
    <p:sldId id="445" r:id="rId63"/>
    <p:sldId id="448" r:id="rId64"/>
    <p:sldId id="474" r:id="rId65"/>
    <p:sldId id="449" r:id="rId66"/>
    <p:sldId id="450" r:id="rId67"/>
    <p:sldId id="427" r:id="rId68"/>
    <p:sldId id="426" r:id="rId69"/>
    <p:sldId id="428" r:id="rId70"/>
    <p:sldId id="429" r:id="rId71"/>
    <p:sldId id="430" r:id="rId72"/>
    <p:sldId id="463" r:id="rId73"/>
    <p:sldId id="475" r:id="rId74"/>
    <p:sldId id="476" r:id="rId75"/>
    <p:sldId id="477" r:id="rId76"/>
    <p:sldId id="478" r:id="rId77"/>
    <p:sldId id="479" r:id="rId78"/>
    <p:sldId id="480" r:id="rId79"/>
    <p:sldId id="481" r:id="rId80"/>
    <p:sldId id="482" r:id="rId81"/>
    <p:sldId id="483" r:id="rId82"/>
    <p:sldId id="484" r:id="rId83"/>
    <p:sldId id="497" r:id="rId84"/>
    <p:sldId id="498" r:id="rId85"/>
    <p:sldId id="499" r:id="rId86"/>
    <p:sldId id="500" r:id="rId87"/>
    <p:sldId id="486" r:id="rId88"/>
    <p:sldId id="487" r:id="rId89"/>
    <p:sldId id="488" r:id="rId90"/>
    <p:sldId id="489" r:id="rId91"/>
    <p:sldId id="490" r:id="rId92"/>
    <p:sldId id="491" r:id="rId93"/>
    <p:sldId id="492" r:id="rId94"/>
    <p:sldId id="493" r:id="rId95"/>
    <p:sldId id="494" r:id="rId96"/>
    <p:sldId id="495" r:id="rId97"/>
    <p:sldId id="501" r:id="rId98"/>
    <p:sldId id="502" r:id="rId99"/>
    <p:sldId id="496" r:id="rId100"/>
    <p:sldId id="411" r:id="rId101"/>
    <p:sldId id="412" r:id="rId102"/>
    <p:sldId id="413" r:id="rId103"/>
    <p:sldId id="455" r:id="rId104"/>
    <p:sldId id="503" r:id="rId105"/>
    <p:sldId id="504" r:id="rId106"/>
    <p:sldId id="505" r:id="rId107"/>
    <p:sldId id="415" r:id="rId108"/>
    <p:sldId id="506" r:id="rId109"/>
    <p:sldId id="416" r:id="rId110"/>
    <p:sldId id="507" r:id="rId111"/>
    <p:sldId id="508" r:id="rId112"/>
    <p:sldId id="438" r:id="rId113"/>
    <p:sldId id="509" r:id="rId114"/>
    <p:sldId id="418" r:id="rId115"/>
    <p:sldId id="510" r:id="rId116"/>
    <p:sldId id="511" r:id="rId117"/>
    <p:sldId id="420" r:id="rId118"/>
    <p:sldId id="421" r:id="rId119"/>
    <p:sldId id="512" r:id="rId120"/>
    <p:sldId id="513" r:id="rId121"/>
    <p:sldId id="514" r:id="rId122"/>
    <p:sldId id="458" r:id="rId123"/>
    <p:sldId id="459" r:id="rId124"/>
    <p:sldId id="515" r:id="rId125"/>
    <p:sldId id="516" r:id="rId126"/>
    <p:sldId id="517" r:id="rId127"/>
    <p:sldId id="518" r:id="rId128"/>
    <p:sldId id="519" r:id="rId129"/>
    <p:sldId id="520" r:id="rId130"/>
    <p:sldId id="521" r:id="rId131"/>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836">
          <p15:clr>
            <a:srgbClr val="A4A3A4"/>
          </p15:clr>
        </p15:guide>
        <p15:guide id="2" pos="46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CC"/>
    <a:srgbClr val="080808"/>
    <a:srgbClr val="66FFFF"/>
    <a:srgbClr val="000000"/>
    <a:srgbClr val="FFCCFF"/>
    <a:srgbClr val="0033CC"/>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4" autoAdjust="0"/>
    <p:restoredTop sz="94683" autoAdjust="0"/>
  </p:normalViewPr>
  <p:slideViewPr>
    <p:cSldViewPr>
      <p:cViewPr varScale="1">
        <p:scale>
          <a:sx n="97" d="100"/>
          <a:sy n="97" d="100"/>
        </p:scale>
        <p:origin x="69" y="117"/>
      </p:cViewPr>
      <p:guideLst>
        <p:guide orient="horz" pos="1836"/>
        <p:guide pos="469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image" Target="../media/image55.emf"/><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0" Type="http://schemas.openxmlformats.org/officeDocument/2006/relationships/image" Target="../media/image64.emf"/><Relationship Id="rId4" Type="http://schemas.openxmlformats.org/officeDocument/2006/relationships/image" Target="../media/image58.emf"/><Relationship Id="rId9" Type="http://schemas.openxmlformats.org/officeDocument/2006/relationships/image" Target="../media/image63.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wmf"/><Relationship Id="rId3" Type="http://schemas.openxmlformats.org/officeDocument/2006/relationships/image" Target="../media/image68.emf"/><Relationship Id="rId7" Type="http://schemas.openxmlformats.org/officeDocument/2006/relationships/image" Target="../media/image72.emf"/><Relationship Id="rId12" Type="http://schemas.openxmlformats.org/officeDocument/2006/relationships/image" Target="../media/image77.wmf"/><Relationship Id="rId2" Type="http://schemas.openxmlformats.org/officeDocument/2006/relationships/image" Target="../media/image67.emf"/><Relationship Id="rId1" Type="http://schemas.openxmlformats.org/officeDocument/2006/relationships/image" Target="../media/image66.emf"/><Relationship Id="rId6" Type="http://schemas.openxmlformats.org/officeDocument/2006/relationships/image" Target="../media/image71.emf"/><Relationship Id="rId11" Type="http://schemas.openxmlformats.org/officeDocument/2006/relationships/image" Target="../media/image76.wmf"/><Relationship Id="rId5" Type="http://schemas.openxmlformats.org/officeDocument/2006/relationships/image" Target="../media/image70.emf"/><Relationship Id="rId15" Type="http://schemas.openxmlformats.org/officeDocument/2006/relationships/image" Target="../media/image80.wmf"/><Relationship Id="rId10" Type="http://schemas.openxmlformats.org/officeDocument/2006/relationships/image" Target="../media/image75.wmf"/><Relationship Id="rId4" Type="http://schemas.openxmlformats.org/officeDocument/2006/relationships/image" Target="../media/image69.emf"/><Relationship Id="rId9" Type="http://schemas.openxmlformats.org/officeDocument/2006/relationships/image" Target="../media/image74.wmf"/><Relationship Id="rId14" Type="http://schemas.openxmlformats.org/officeDocument/2006/relationships/image" Target="../media/image79.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image" Target="../media/image82.emf"/><Relationship Id="rId1" Type="http://schemas.openxmlformats.org/officeDocument/2006/relationships/image" Target="../media/image81.emf"/><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89.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image" Target="../media/image102.emf"/><Relationship Id="rId3" Type="http://schemas.openxmlformats.org/officeDocument/2006/relationships/image" Target="../media/image92.emf"/><Relationship Id="rId7" Type="http://schemas.openxmlformats.org/officeDocument/2006/relationships/image" Target="../media/image96.emf"/><Relationship Id="rId12" Type="http://schemas.openxmlformats.org/officeDocument/2006/relationships/image" Target="../media/image101.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11" Type="http://schemas.openxmlformats.org/officeDocument/2006/relationships/image" Target="../media/image100.emf"/><Relationship Id="rId5" Type="http://schemas.openxmlformats.org/officeDocument/2006/relationships/image" Target="../media/image94.emf"/><Relationship Id="rId15" Type="http://schemas.openxmlformats.org/officeDocument/2006/relationships/image" Target="../media/image104.emf"/><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 Id="rId14" Type="http://schemas.openxmlformats.org/officeDocument/2006/relationships/image" Target="../media/image10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image" Target="../media/image108.emf"/><Relationship Id="rId1" Type="http://schemas.openxmlformats.org/officeDocument/2006/relationships/image" Target="../media/image107.emf"/><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image" Target="../media/image115.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image" Target="../media/image117.emf"/><Relationship Id="rId1" Type="http://schemas.openxmlformats.org/officeDocument/2006/relationships/image" Target="../media/image116.emf"/><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7.emf"/><Relationship Id="rId7" Type="http://schemas.openxmlformats.org/officeDocument/2006/relationships/image" Target="../media/image131.emf"/><Relationship Id="rId12" Type="http://schemas.openxmlformats.org/officeDocument/2006/relationships/image" Target="../media/image136.emf"/><Relationship Id="rId2" Type="http://schemas.openxmlformats.org/officeDocument/2006/relationships/image" Target="../media/image126.emf"/><Relationship Id="rId1" Type="http://schemas.openxmlformats.org/officeDocument/2006/relationships/image" Target="../media/image125.emf"/><Relationship Id="rId6" Type="http://schemas.openxmlformats.org/officeDocument/2006/relationships/image" Target="../media/image130.emf"/><Relationship Id="rId11" Type="http://schemas.openxmlformats.org/officeDocument/2006/relationships/image" Target="../media/image135.emf"/><Relationship Id="rId5" Type="http://schemas.openxmlformats.org/officeDocument/2006/relationships/image" Target="../media/image129.emf"/><Relationship Id="rId10" Type="http://schemas.openxmlformats.org/officeDocument/2006/relationships/image" Target="../media/image134.emf"/><Relationship Id="rId4" Type="http://schemas.openxmlformats.org/officeDocument/2006/relationships/image" Target="../media/image128.emf"/><Relationship Id="rId9" Type="http://schemas.openxmlformats.org/officeDocument/2006/relationships/image" Target="../media/image13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image" Target="../media/image149.emf"/><Relationship Id="rId3" Type="http://schemas.openxmlformats.org/officeDocument/2006/relationships/image" Target="../media/image139.emf"/><Relationship Id="rId7" Type="http://schemas.openxmlformats.org/officeDocument/2006/relationships/image" Target="../media/image143.emf"/><Relationship Id="rId12" Type="http://schemas.openxmlformats.org/officeDocument/2006/relationships/image" Target="../media/image148.emf"/><Relationship Id="rId2" Type="http://schemas.openxmlformats.org/officeDocument/2006/relationships/image" Target="../media/image138.emf"/><Relationship Id="rId1" Type="http://schemas.openxmlformats.org/officeDocument/2006/relationships/image" Target="../media/image137.emf"/><Relationship Id="rId6" Type="http://schemas.openxmlformats.org/officeDocument/2006/relationships/image" Target="../media/image142.emf"/><Relationship Id="rId11" Type="http://schemas.openxmlformats.org/officeDocument/2006/relationships/image" Target="../media/image147.emf"/><Relationship Id="rId5" Type="http://schemas.openxmlformats.org/officeDocument/2006/relationships/image" Target="../media/image141.emf"/><Relationship Id="rId15" Type="http://schemas.openxmlformats.org/officeDocument/2006/relationships/image" Target="../media/image151.emf"/><Relationship Id="rId10" Type="http://schemas.openxmlformats.org/officeDocument/2006/relationships/image" Target="../media/image146.emf"/><Relationship Id="rId4" Type="http://schemas.openxmlformats.org/officeDocument/2006/relationships/image" Target="../media/image140.emf"/><Relationship Id="rId9" Type="http://schemas.openxmlformats.org/officeDocument/2006/relationships/image" Target="../media/image145.emf"/><Relationship Id="rId14" Type="http://schemas.openxmlformats.org/officeDocument/2006/relationships/image" Target="../media/image150.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image" Target="../media/image172.emf"/><Relationship Id="rId3" Type="http://schemas.openxmlformats.org/officeDocument/2006/relationships/image" Target="../media/image162.emf"/><Relationship Id="rId7" Type="http://schemas.openxmlformats.org/officeDocument/2006/relationships/image" Target="../media/image166.emf"/><Relationship Id="rId12" Type="http://schemas.openxmlformats.org/officeDocument/2006/relationships/image" Target="../media/image171.emf"/><Relationship Id="rId2" Type="http://schemas.openxmlformats.org/officeDocument/2006/relationships/image" Target="../media/image161.emf"/><Relationship Id="rId16" Type="http://schemas.openxmlformats.org/officeDocument/2006/relationships/image" Target="../media/image175.emf"/><Relationship Id="rId1" Type="http://schemas.openxmlformats.org/officeDocument/2006/relationships/image" Target="../media/image160.emf"/><Relationship Id="rId6" Type="http://schemas.openxmlformats.org/officeDocument/2006/relationships/image" Target="../media/image165.emf"/><Relationship Id="rId11" Type="http://schemas.openxmlformats.org/officeDocument/2006/relationships/image" Target="../media/image170.emf"/><Relationship Id="rId5" Type="http://schemas.openxmlformats.org/officeDocument/2006/relationships/image" Target="../media/image164.emf"/><Relationship Id="rId15" Type="http://schemas.openxmlformats.org/officeDocument/2006/relationships/image" Target="../media/image174.emf"/><Relationship Id="rId10" Type="http://schemas.openxmlformats.org/officeDocument/2006/relationships/image" Target="../media/image169.emf"/><Relationship Id="rId4" Type="http://schemas.openxmlformats.org/officeDocument/2006/relationships/image" Target="../media/image163.emf"/><Relationship Id="rId9" Type="http://schemas.openxmlformats.org/officeDocument/2006/relationships/image" Target="../media/image168.emf"/><Relationship Id="rId14" Type="http://schemas.openxmlformats.org/officeDocument/2006/relationships/image" Target="../media/image173.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image" Target="../media/image176.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image" Target="../media/image181.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image" Target="../media/image188.emf"/><Relationship Id="rId7" Type="http://schemas.openxmlformats.org/officeDocument/2006/relationships/image" Target="../media/image192.emf"/><Relationship Id="rId2" Type="http://schemas.openxmlformats.org/officeDocument/2006/relationships/image" Target="../media/image187.emf"/><Relationship Id="rId1" Type="http://schemas.openxmlformats.org/officeDocument/2006/relationships/image" Target="../media/image186.emf"/><Relationship Id="rId6" Type="http://schemas.openxmlformats.org/officeDocument/2006/relationships/image" Target="../media/image191.emf"/><Relationship Id="rId5" Type="http://schemas.openxmlformats.org/officeDocument/2006/relationships/image" Target="../media/image190.emf"/><Relationship Id="rId4" Type="http://schemas.openxmlformats.org/officeDocument/2006/relationships/image" Target="../media/image18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image" Target="../media/image196.emf"/><Relationship Id="rId5" Type="http://schemas.openxmlformats.org/officeDocument/2006/relationships/image" Target="../media/image200.emf"/><Relationship Id="rId4" Type="http://schemas.openxmlformats.org/officeDocument/2006/relationships/image" Target="../media/image199.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10.emf"/><Relationship Id="rId3" Type="http://schemas.openxmlformats.org/officeDocument/2006/relationships/image" Target="../media/image205.emf"/><Relationship Id="rId7" Type="http://schemas.openxmlformats.org/officeDocument/2006/relationships/image" Target="../media/image209.emf"/><Relationship Id="rId2" Type="http://schemas.openxmlformats.org/officeDocument/2006/relationships/image" Target="../media/image204.emf"/><Relationship Id="rId1" Type="http://schemas.openxmlformats.org/officeDocument/2006/relationships/image" Target="../media/image203.emf"/><Relationship Id="rId6" Type="http://schemas.openxmlformats.org/officeDocument/2006/relationships/image" Target="../media/image208.emf"/><Relationship Id="rId5" Type="http://schemas.openxmlformats.org/officeDocument/2006/relationships/image" Target="../media/image207.emf"/><Relationship Id="rId4" Type="http://schemas.openxmlformats.org/officeDocument/2006/relationships/image" Target="../media/image206.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21.emf"/><Relationship Id="rId7" Type="http://schemas.openxmlformats.org/officeDocument/2006/relationships/image" Target="../media/image225.emf"/><Relationship Id="rId2" Type="http://schemas.openxmlformats.org/officeDocument/2006/relationships/image" Target="../media/image220.emf"/><Relationship Id="rId1" Type="http://schemas.openxmlformats.org/officeDocument/2006/relationships/image" Target="../media/image219.wmf"/><Relationship Id="rId6" Type="http://schemas.openxmlformats.org/officeDocument/2006/relationships/image" Target="../media/image224.emf"/><Relationship Id="rId5" Type="http://schemas.openxmlformats.org/officeDocument/2006/relationships/image" Target="../media/image223.emf"/><Relationship Id="rId4" Type="http://schemas.openxmlformats.org/officeDocument/2006/relationships/image" Target="../media/image22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image" Target="../media/image232.emf"/><Relationship Id="rId5" Type="http://schemas.openxmlformats.org/officeDocument/2006/relationships/image" Target="../media/image236.emf"/><Relationship Id="rId4" Type="http://schemas.openxmlformats.org/officeDocument/2006/relationships/image" Target="../media/image235.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45.emf"/><Relationship Id="rId7" Type="http://schemas.openxmlformats.org/officeDocument/2006/relationships/image" Target="../media/image249.emf"/><Relationship Id="rId2" Type="http://schemas.openxmlformats.org/officeDocument/2006/relationships/image" Target="../media/image244.emf"/><Relationship Id="rId1" Type="http://schemas.openxmlformats.org/officeDocument/2006/relationships/image" Target="../media/image243.emf"/><Relationship Id="rId6" Type="http://schemas.openxmlformats.org/officeDocument/2006/relationships/image" Target="../media/image248.emf"/><Relationship Id="rId5" Type="http://schemas.openxmlformats.org/officeDocument/2006/relationships/image" Target="../media/image247.emf"/><Relationship Id="rId4" Type="http://schemas.openxmlformats.org/officeDocument/2006/relationships/image" Target="../media/image246.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51.emf"/><Relationship Id="rId1" Type="http://schemas.openxmlformats.org/officeDocument/2006/relationships/image" Target="../media/image250.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59.emf"/><Relationship Id="rId3" Type="http://schemas.openxmlformats.org/officeDocument/2006/relationships/image" Target="../media/image254.emf"/><Relationship Id="rId7" Type="http://schemas.openxmlformats.org/officeDocument/2006/relationships/image" Target="../media/image258.emf"/><Relationship Id="rId2" Type="http://schemas.openxmlformats.org/officeDocument/2006/relationships/image" Target="../media/image253.emf"/><Relationship Id="rId1" Type="http://schemas.openxmlformats.org/officeDocument/2006/relationships/image" Target="../media/image252.emf"/><Relationship Id="rId6" Type="http://schemas.openxmlformats.org/officeDocument/2006/relationships/image" Target="../media/image257.emf"/><Relationship Id="rId5" Type="http://schemas.openxmlformats.org/officeDocument/2006/relationships/image" Target="../media/image256.emf"/><Relationship Id="rId10" Type="http://schemas.openxmlformats.org/officeDocument/2006/relationships/image" Target="../media/image261.emf"/><Relationship Id="rId4" Type="http://schemas.openxmlformats.org/officeDocument/2006/relationships/image" Target="../media/image255.emf"/><Relationship Id="rId9" Type="http://schemas.openxmlformats.org/officeDocument/2006/relationships/image" Target="../media/image260.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64.emf"/><Relationship Id="rId2" Type="http://schemas.openxmlformats.org/officeDocument/2006/relationships/image" Target="../media/image263.emf"/><Relationship Id="rId1" Type="http://schemas.openxmlformats.org/officeDocument/2006/relationships/image" Target="../media/image262.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72.emf"/><Relationship Id="rId3" Type="http://schemas.openxmlformats.org/officeDocument/2006/relationships/image" Target="../media/image267.emf"/><Relationship Id="rId7" Type="http://schemas.openxmlformats.org/officeDocument/2006/relationships/image" Target="../media/image271.emf"/><Relationship Id="rId2" Type="http://schemas.openxmlformats.org/officeDocument/2006/relationships/image" Target="../media/image266.emf"/><Relationship Id="rId1" Type="http://schemas.openxmlformats.org/officeDocument/2006/relationships/image" Target="../media/image265.emf"/><Relationship Id="rId6" Type="http://schemas.openxmlformats.org/officeDocument/2006/relationships/image" Target="../media/image270.emf"/><Relationship Id="rId5" Type="http://schemas.openxmlformats.org/officeDocument/2006/relationships/image" Target="../media/image269.emf"/><Relationship Id="rId4" Type="http://schemas.openxmlformats.org/officeDocument/2006/relationships/image" Target="../media/image268.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80.emf"/><Relationship Id="rId3" Type="http://schemas.openxmlformats.org/officeDocument/2006/relationships/image" Target="../media/image275.emf"/><Relationship Id="rId7" Type="http://schemas.openxmlformats.org/officeDocument/2006/relationships/image" Target="../media/image279.emf"/><Relationship Id="rId2" Type="http://schemas.openxmlformats.org/officeDocument/2006/relationships/image" Target="../media/image274.emf"/><Relationship Id="rId1" Type="http://schemas.openxmlformats.org/officeDocument/2006/relationships/image" Target="../media/image273.emf"/><Relationship Id="rId6" Type="http://schemas.openxmlformats.org/officeDocument/2006/relationships/image" Target="../media/image278.emf"/><Relationship Id="rId5" Type="http://schemas.openxmlformats.org/officeDocument/2006/relationships/image" Target="../media/image277.emf"/><Relationship Id="rId10" Type="http://schemas.openxmlformats.org/officeDocument/2006/relationships/image" Target="../media/image282.emf"/><Relationship Id="rId4" Type="http://schemas.openxmlformats.org/officeDocument/2006/relationships/image" Target="../media/image276.emf"/><Relationship Id="rId9" Type="http://schemas.openxmlformats.org/officeDocument/2006/relationships/image" Target="../media/image281.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emf"/><Relationship Id="rId1" Type="http://schemas.openxmlformats.org/officeDocument/2006/relationships/image" Target="../media/image283.emf"/><Relationship Id="rId4" Type="http://schemas.openxmlformats.org/officeDocument/2006/relationships/image" Target="../media/image286.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image" Target="../media/image11.emf"/><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94.emf"/><Relationship Id="rId3" Type="http://schemas.openxmlformats.org/officeDocument/2006/relationships/image" Target="../media/image289.emf"/><Relationship Id="rId7" Type="http://schemas.openxmlformats.org/officeDocument/2006/relationships/image" Target="../media/image293.emf"/><Relationship Id="rId12" Type="http://schemas.openxmlformats.org/officeDocument/2006/relationships/image" Target="../media/image298.emf"/><Relationship Id="rId2" Type="http://schemas.openxmlformats.org/officeDocument/2006/relationships/image" Target="../media/image288.emf"/><Relationship Id="rId1" Type="http://schemas.openxmlformats.org/officeDocument/2006/relationships/image" Target="../media/image287.emf"/><Relationship Id="rId6" Type="http://schemas.openxmlformats.org/officeDocument/2006/relationships/image" Target="../media/image292.emf"/><Relationship Id="rId11" Type="http://schemas.openxmlformats.org/officeDocument/2006/relationships/image" Target="../media/image297.emf"/><Relationship Id="rId5" Type="http://schemas.openxmlformats.org/officeDocument/2006/relationships/image" Target="../media/image291.emf"/><Relationship Id="rId10" Type="http://schemas.openxmlformats.org/officeDocument/2006/relationships/image" Target="../media/image296.emf"/><Relationship Id="rId4" Type="http://schemas.openxmlformats.org/officeDocument/2006/relationships/image" Target="../media/image290.emf"/><Relationship Id="rId9" Type="http://schemas.openxmlformats.org/officeDocument/2006/relationships/image" Target="../media/image295.e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306.emf"/><Relationship Id="rId3" Type="http://schemas.openxmlformats.org/officeDocument/2006/relationships/image" Target="../media/image301.emf"/><Relationship Id="rId7" Type="http://schemas.openxmlformats.org/officeDocument/2006/relationships/image" Target="../media/image305.emf"/><Relationship Id="rId2" Type="http://schemas.openxmlformats.org/officeDocument/2006/relationships/image" Target="../media/image300.emf"/><Relationship Id="rId1" Type="http://schemas.openxmlformats.org/officeDocument/2006/relationships/image" Target="../media/image299.emf"/><Relationship Id="rId6" Type="http://schemas.openxmlformats.org/officeDocument/2006/relationships/image" Target="../media/image304.emf"/><Relationship Id="rId5" Type="http://schemas.openxmlformats.org/officeDocument/2006/relationships/image" Target="../media/image303.emf"/><Relationship Id="rId4" Type="http://schemas.openxmlformats.org/officeDocument/2006/relationships/image" Target="../media/image302.emf"/><Relationship Id="rId9" Type="http://schemas.openxmlformats.org/officeDocument/2006/relationships/image" Target="../media/image307.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10.emf"/><Relationship Id="rId2" Type="http://schemas.openxmlformats.org/officeDocument/2006/relationships/image" Target="../media/image309.emf"/><Relationship Id="rId1" Type="http://schemas.openxmlformats.org/officeDocument/2006/relationships/image" Target="../media/image308.emf"/><Relationship Id="rId5" Type="http://schemas.openxmlformats.org/officeDocument/2006/relationships/image" Target="../media/image312.emf"/><Relationship Id="rId4" Type="http://schemas.openxmlformats.org/officeDocument/2006/relationships/image" Target="../media/image311.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15.emf"/><Relationship Id="rId2" Type="http://schemas.openxmlformats.org/officeDocument/2006/relationships/image" Target="../media/image314.emf"/><Relationship Id="rId1" Type="http://schemas.openxmlformats.org/officeDocument/2006/relationships/image" Target="../media/image313.emf"/><Relationship Id="rId5" Type="http://schemas.openxmlformats.org/officeDocument/2006/relationships/image" Target="../media/image317.wmf"/><Relationship Id="rId4" Type="http://schemas.openxmlformats.org/officeDocument/2006/relationships/image" Target="../media/image316.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22.emf"/><Relationship Id="rId2" Type="http://schemas.openxmlformats.org/officeDocument/2006/relationships/image" Target="../media/image321.emf"/><Relationship Id="rId1" Type="http://schemas.openxmlformats.org/officeDocument/2006/relationships/image" Target="../media/image320.emf"/><Relationship Id="rId5" Type="http://schemas.openxmlformats.org/officeDocument/2006/relationships/image" Target="../media/image324.emf"/><Relationship Id="rId4" Type="http://schemas.openxmlformats.org/officeDocument/2006/relationships/image" Target="../media/image32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25.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328.emf"/><Relationship Id="rId7" Type="http://schemas.openxmlformats.org/officeDocument/2006/relationships/image" Target="../media/image332.emf"/><Relationship Id="rId2" Type="http://schemas.openxmlformats.org/officeDocument/2006/relationships/image" Target="../media/image327.emf"/><Relationship Id="rId1" Type="http://schemas.openxmlformats.org/officeDocument/2006/relationships/image" Target="../media/image326.emf"/><Relationship Id="rId6" Type="http://schemas.openxmlformats.org/officeDocument/2006/relationships/image" Target="../media/image331.emf"/><Relationship Id="rId5" Type="http://schemas.openxmlformats.org/officeDocument/2006/relationships/image" Target="../media/image330.emf"/><Relationship Id="rId4" Type="http://schemas.openxmlformats.org/officeDocument/2006/relationships/image" Target="../media/image329.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335.emf"/><Relationship Id="rId2" Type="http://schemas.openxmlformats.org/officeDocument/2006/relationships/image" Target="../media/image334.emf"/><Relationship Id="rId1" Type="http://schemas.openxmlformats.org/officeDocument/2006/relationships/image" Target="../media/image333.e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343.emf"/><Relationship Id="rId13" Type="http://schemas.openxmlformats.org/officeDocument/2006/relationships/image" Target="../media/image348.emf"/><Relationship Id="rId3" Type="http://schemas.openxmlformats.org/officeDocument/2006/relationships/image" Target="../media/image338.emf"/><Relationship Id="rId7" Type="http://schemas.openxmlformats.org/officeDocument/2006/relationships/image" Target="../media/image342.emf"/><Relationship Id="rId12" Type="http://schemas.openxmlformats.org/officeDocument/2006/relationships/image" Target="../media/image347.emf"/><Relationship Id="rId2" Type="http://schemas.openxmlformats.org/officeDocument/2006/relationships/image" Target="../media/image337.emf"/><Relationship Id="rId16" Type="http://schemas.openxmlformats.org/officeDocument/2006/relationships/image" Target="../media/image351.emf"/><Relationship Id="rId1" Type="http://schemas.openxmlformats.org/officeDocument/2006/relationships/image" Target="../media/image336.emf"/><Relationship Id="rId6" Type="http://schemas.openxmlformats.org/officeDocument/2006/relationships/image" Target="../media/image341.emf"/><Relationship Id="rId11" Type="http://schemas.openxmlformats.org/officeDocument/2006/relationships/image" Target="../media/image346.emf"/><Relationship Id="rId5" Type="http://schemas.openxmlformats.org/officeDocument/2006/relationships/image" Target="../media/image340.emf"/><Relationship Id="rId15" Type="http://schemas.openxmlformats.org/officeDocument/2006/relationships/image" Target="../media/image350.emf"/><Relationship Id="rId10" Type="http://schemas.openxmlformats.org/officeDocument/2006/relationships/image" Target="../media/image345.emf"/><Relationship Id="rId4" Type="http://schemas.openxmlformats.org/officeDocument/2006/relationships/image" Target="../media/image339.emf"/><Relationship Id="rId9" Type="http://schemas.openxmlformats.org/officeDocument/2006/relationships/image" Target="../media/image344.emf"/><Relationship Id="rId14" Type="http://schemas.openxmlformats.org/officeDocument/2006/relationships/image" Target="../media/image349.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354.emf"/><Relationship Id="rId2" Type="http://schemas.openxmlformats.org/officeDocument/2006/relationships/image" Target="../media/image353.emf"/><Relationship Id="rId1" Type="http://schemas.openxmlformats.org/officeDocument/2006/relationships/image" Target="../media/image352.emf"/><Relationship Id="rId4" Type="http://schemas.openxmlformats.org/officeDocument/2006/relationships/image" Target="../media/image3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357.wmf"/><Relationship Id="rId1" Type="http://schemas.openxmlformats.org/officeDocument/2006/relationships/image" Target="../media/image356.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61.wmf"/><Relationship Id="rId2" Type="http://schemas.openxmlformats.org/officeDocument/2006/relationships/image" Target="../media/image360.wmf"/><Relationship Id="rId1" Type="http://schemas.openxmlformats.org/officeDocument/2006/relationships/image" Target="../media/image359.wmf"/><Relationship Id="rId4" Type="http://schemas.openxmlformats.org/officeDocument/2006/relationships/image" Target="../media/image362.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66.wmf"/><Relationship Id="rId7" Type="http://schemas.openxmlformats.org/officeDocument/2006/relationships/image" Target="../media/image370.wmf"/><Relationship Id="rId2" Type="http://schemas.openxmlformats.org/officeDocument/2006/relationships/image" Target="../media/image365.wmf"/><Relationship Id="rId1" Type="http://schemas.openxmlformats.org/officeDocument/2006/relationships/image" Target="../media/image364.wmf"/><Relationship Id="rId6" Type="http://schemas.openxmlformats.org/officeDocument/2006/relationships/image" Target="../media/image369.wmf"/><Relationship Id="rId5" Type="http://schemas.openxmlformats.org/officeDocument/2006/relationships/image" Target="../media/image368.wmf"/><Relationship Id="rId4" Type="http://schemas.openxmlformats.org/officeDocument/2006/relationships/image" Target="../media/image367.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74.emf"/><Relationship Id="rId2" Type="http://schemas.openxmlformats.org/officeDocument/2006/relationships/image" Target="../media/image373.emf"/><Relationship Id="rId1" Type="http://schemas.openxmlformats.org/officeDocument/2006/relationships/image" Target="../media/image372.emf"/><Relationship Id="rId5" Type="http://schemas.openxmlformats.org/officeDocument/2006/relationships/image" Target="../media/image376.emf"/><Relationship Id="rId4" Type="http://schemas.openxmlformats.org/officeDocument/2006/relationships/image" Target="../media/image375.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378.wmf"/><Relationship Id="rId1" Type="http://schemas.openxmlformats.org/officeDocument/2006/relationships/image" Target="../media/image377.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82.wmf"/><Relationship Id="rId2" Type="http://schemas.openxmlformats.org/officeDocument/2006/relationships/image" Target="../media/image381.wmf"/><Relationship Id="rId1" Type="http://schemas.openxmlformats.org/officeDocument/2006/relationships/image" Target="../media/image380.wmf"/><Relationship Id="rId4" Type="http://schemas.openxmlformats.org/officeDocument/2006/relationships/image" Target="../media/image383.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392.emf"/><Relationship Id="rId3" Type="http://schemas.openxmlformats.org/officeDocument/2006/relationships/image" Target="../media/image387.emf"/><Relationship Id="rId7" Type="http://schemas.openxmlformats.org/officeDocument/2006/relationships/image" Target="../media/image391.emf"/><Relationship Id="rId2" Type="http://schemas.openxmlformats.org/officeDocument/2006/relationships/image" Target="../media/image386.emf"/><Relationship Id="rId1" Type="http://schemas.openxmlformats.org/officeDocument/2006/relationships/image" Target="../media/image385.emf"/><Relationship Id="rId6" Type="http://schemas.openxmlformats.org/officeDocument/2006/relationships/image" Target="../media/image390.emf"/><Relationship Id="rId5" Type="http://schemas.openxmlformats.org/officeDocument/2006/relationships/image" Target="../media/image389.emf"/><Relationship Id="rId10" Type="http://schemas.openxmlformats.org/officeDocument/2006/relationships/image" Target="../media/image394.emf"/><Relationship Id="rId4" Type="http://schemas.openxmlformats.org/officeDocument/2006/relationships/image" Target="../media/image388.emf"/><Relationship Id="rId9" Type="http://schemas.openxmlformats.org/officeDocument/2006/relationships/image" Target="../media/image393.e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409.emf"/><Relationship Id="rId3" Type="http://schemas.openxmlformats.org/officeDocument/2006/relationships/image" Target="../media/image404.emf"/><Relationship Id="rId7" Type="http://schemas.openxmlformats.org/officeDocument/2006/relationships/image" Target="../media/image408.emf"/><Relationship Id="rId2" Type="http://schemas.openxmlformats.org/officeDocument/2006/relationships/image" Target="../media/image403.emf"/><Relationship Id="rId1" Type="http://schemas.openxmlformats.org/officeDocument/2006/relationships/image" Target="../media/image402.emf"/><Relationship Id="rId6" Type="http://schemas.openxmlformats.org/officeDocument/2006/relationships/image" Target="../media/image407.emf"/><Relationship Id="rId11" Type="http://schemas.openxmlformats.org/officeDocument/2006/relationships/image" Target="../media/image412.emf"/><Relationship Id="rId5" Type="http://schemas.openxmlformats.org/officeDocument/2006/relationships/image" Target="../media/image406.emf"/><Relationship Id="rId10" Type="http://schemas.openxmlformats.org/officeDocument/2006/relationships/image" Target="../media/image411.emf"/><Relationship Id="rId4" Type="http://schemas.openxmlformats.org/officeDocument/2006/relationships/image" Target="../media/image405.emf"/><Relationship Id="rId9" Type="http://schemas.openxmlformats.org/officeDocument/2006/relationships/image" Target="../media/image410.e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421.emf"/><Relationship Id="rId3" Type="http://schemas.openxmlformats.org/officeDocument/2006/relationships/image" Target="../media/image416.emf"/><Relationship Id="rId7" Type="http://schemas.openxmlformats.org/officeDocument/2006/relationships/image" Target="../media/image420.emf"/><Relationship Id="rId2" Type="http://schemas.openxmlformats.org/officeDocument/2006/relationships/image" Target="../media/image415.emf"/><Relationship Id="rId1" Type="http://schemas.openxmlformats.org/officeDocument/2006/relationships/image" Target="../media/image414.emf"/><Relationship Id="rId6" Type="http://schemas.openxmlformats.org/officeDocument/2006/relationships/image" Target="../media/image419.emf"/><Relationship Id="rId5" Type="http://schemas.openxmlformats.org/officeDocument/2006/relationships/image" Target="../media/image418.emf"/><Relationship Id="rId10" Type="http://schemas.openxmlformats.org/officeDocument/2006/relationships/image" Target="../media/image423.emf"/><Relationship Id="rId4" Type="http://schemas.openxmlformats.org/officeDocument/2006/relationships/image" Target="../media/image417.emf"/><Relationship Id="rId9" Type="http://schemas.openxmlformats.org/officeDocument/2006/relationships/image" Target="../media/image422.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428.emf"/><Relationship Id="rId2" Type="http://schemas.openxmlformats.org/officeDocument/2006/relationships/image" Target="../media/image427.emf"/><Relationship Id="rId1" Type="http://schemas.openxmlformats.org/officeDocument/2006/relationships/image" Target="../media/image426.emf"/><Relationship Id="rId5" Type="http://schemas.openxmlformats.org/officeDocument/2006/relationships/image" Target="../media/image430.emf"/><Relationship Id="rId4" Type="http://schemas.openxmlformats.org/officeDocument/2006/relationships/image" Target="../media/image429.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434.emf"/><Relationship Id="rId2" Type="http://schemas.openxmlformats.org/officeDocument/2006/relationships/image" Target="../media/image433.emf"/><Relationship Id="rId1" Type="http://schemas.openxmlformats.org/officeDocument/2006/relationships/image" Target="../media/image432.emf"/><Relationship Id="rId4" Type="http://schemas.openxmlformats.org/officeDocument/2006/relationships/image" Target="../media/image435.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441.emf"/><Relationship Id="rId2" Type="http://schemas.openxmlformats.org/officeDocument/2006/relationships/image" Target="../media/image440.emf"/><Relationship Id="rId1" Type="http://schemas.openxmlformats.org/officeDocument/2006/relationships/image" Target="../media/image439.emf"/><Relationship Id="rId5" Type="http://schemas.openxmlformats.org/officeDocument/2006/relationships/image" Target="../media/image443.emf"/><Relationship Id="rId4" Type="http://schemas.openxmlformats.org/officeDocument/2006/relationships/image" Target="../media/image442.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447.emf"/><Relationship Id="rId2" Type="http://schemas.openxmlformats.org/officeDocument/2006/relationships/image" Target="../media/image446.emf"/><Relationship Id="rId1" Type="http://schemas.openxmlformats.org/officeDocument/2006/relationships/image" Target="../media/image445.emf"/><Relationship Id="rId4" Type="http://schemas.openxmlformats.org/officeDocument/2006/relationships/image" Target="../media/image448.e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458.emf"/><Relationship Id="rId3" Type="http://schemas.openxmlformats.org/officeDocument/2006/relationships/image" Target="../media/image453.emf"/><Relationship Id="rId7" Type="http://schemas.openxmlformats.org/officeDocument/2006/relationships/image" Target="../media/image457.emf"/><Relationship Id="rId2" Type="http://schemas.openxmlformats.org/officeDocument/2006/relationships/image" Target="../media/image452.emf"/><Relationship Id="rId1" Type="http://schemas.openxmlformats.org/officeDocument/2006/relationships/image" Target="../media/image451.wmf"/><Relationship Id="rId6" Type="http://schemas.openxmlformats.org/officeDocument/2006/relationships/image" Target="../media/image456.emf"/><Relationship Id="rId5" Type="http://schemas.openxmlformats.org/officeDocument/2006/relationships/image" Target="../media/image455.emf"/><Relationship Id="rId4" Type="http://schemas.openxmlformats.org/officeDocument/2006/relationships/image" Target="../media/image454.e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466.emf"/><Relationship Id="rId13" Type="http://schemas.openxmlformats.org/officeDocument/2006/relationships/image" Target="../media/image471.emf"/><Relationship Id="rId3" Type="http://schemas.openxmlformats.org/officeDocument/2006/relationships/image" Target="../media/image461.emf"/><Relationship Id="rId7" Type="http://schemas.openxmlformats.org/officeDocument/2006/relationships/image" Target="../media/image465.emf"/><Relationship Id="rId12" Type="http://schemas.openxmlformats.org/officeDocument/2006/relationships/image" Target="../media/image470.emf"/><Relationship Id="rId2" Type="http://schemas.openxmlformats.org/officeDocument/2006/relationships/image" Target="../media/image460.emf"/><Relationship Id="rId1" Type="http://schemas.openxmlformats.org/officeDocument/2006/relationships/image" Target="../media/image459.emf"/><Relationship Id="rId6" Type="http://schemas.openxmlformats.org/officeDocument/2006/relationships/image" Target="../media/image464.emf"/><Relationship Id="rId11" Type="http://schemas.openxmlformats.org/officeDocument/2006/relationships/image" Target="../media/image469.emf"/><Relationship Id="rId5" Type="http://schemas.openxmlformats.org/officeDocument/2006/relationships/image" Target="../media/image463.emf"/><Relationship Id="rId10" Type="http://schemas.openxmlformats.org/officeDocument/2006/relationships/image" Target="../media/image468.emf"/><Relationship Id="rId4" Type="http://schemas.openxmlformats.org/officeDocument/2006/relationships/image" Target="../media/image462.emf"/><Relationship Id="rId9" Type="http://schemas.openxmlformats.org/officeDocument/2006/relationships/image" Target="../media/image467.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474.emf"/><Relationship Id="rId2" Type="http://schemas.openxmlformats.org/officeDocument/2006/relationships/image" Target="../media/image473.emf"/><Relationship Id="rId1" Type="http://schemas.openxmlformats.org/officeDocument/2006/relationships/image" Target="../media/image472.e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487.emf"/><Relationship Id="rId3" Type="http://schemas.openxmlformats.org/officeDocument/2006/relationships/image" Target="../media/image482.emf"/><Relationship Id="rId7" Type="http://schemas.openxmlformats.org/officeDocument/2006/relationships/image" Target="../media/image486.emf"/><Relationship Id="rId2" Type="http://schemas.openxmlformats.org/officeDocument/2006/relationships/image" Target="../media/image481.emf"/><Relationship Id="rId1" Type="http://schemas.openxmlformats.org/officeDocument/2006/relationships/image" Target="../media/image480.emf"/><Relationship Id="rId6" Type="http://schemas.openxmlformats.org/officeDocument/2006/relationships/image" Target="../media/image485.emf"/><Relationship Id="rId5" Type="http://schemas.openxmlformats.org/officeDocument/2006/relationships/image" Target="../media/image484.emf"/><Relationship Id="rId10" Type="http://schemas.openxmlformats.org/officeDocument/2006/relationships/image" Target="../media/image489.emf"/><Relationship Id="rId4" Type="http://schemas.openxmlformats.org/officeDocument/2006/relationships/image" Target="../media/image483.emf"/><Relationship Id="rId9" Type="http://schemas.openxmlformats.org/officeDocument/2006/relationships/image" Target="../media/image488.e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497.emf"/><Relationship Id="rId3" Type="http://schemas.openxmlformats.org/officeDocument/2006/relationships/image" Target="../media/image492.emf"/><Relationship Id="rId7" Type="http://schemas.openxmlformats.org/officeDocument/2006/relationships/image" Target="../media/image496.emf"/><Relationship Id="rId2" Type="http://schemas.openxmlformats.org/officeDocument/2006/relationships/image" Target="../media/image491.emf"/><Relationship Id="rId1" Type="http://schemas.openxmlformats.org/officeDocument/2006/relationships/image" Target="../media/image490.emf"/><Relationship Id="rId6" Type="http://schemas.openxmlformats.org/officeDocument/2006/relationships/image" Target="../media/image495.emf"/><Relationship Id="rId5" Type="http://schemas.openxmlformats.org/officeDocument/2006/relationships/image" Target="../media/image494.emf"/><Relationship Id="rId4" Type="http://schemas.openxmlformats.org/officeDocument/2006/relationships/image" Target="../media/image493.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511.emf"/><Relationship Id="rId2" Type="http://schemas.openxmlformats.org/officeDocument/2006/relationships/image" Target="../media/image510.emf"/><Relationship Id="rId1" Type="http://schemas.openxmlformats.org/officeDocument/2006/relationships/image" Target="../media/image509.emf"/><Relationship Id="rId5" Type="http://schemas.openxmlformats.org/officeDocument/2006/relationships/image" Target="../media/image513.emf"/><Relationship Id="rId4" Type="http://schemas.openxmlformats.org/officeDocument/2006/relationships/image" Target="../media/image512.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516.emf"/><Relationship Id="rId2" Type="http://schemas.openxmlformats.org/officeDocument/2006/relationships/image" Target="../media/image515.emf"/><Relationship Id="rId1" Type="http://schemas.openxmlformats.org/officeDocument/2006/relationships/image" Target="../media/image514.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46.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520.emf"/><Relationship Id="rId2" Type="http://schemas.openxmlformats.org/officeDocument/2006/relationships/image" Target="../media/image519.emf"/><Relationship Id="rId1" Type="http://schemas.openxmlformats.org/officeDocument/2006/relationships/image" Target="../media/image518.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524.emf"/><Relationship Id="rId7" Type="http://schemas.openxmlformats.org/officeDocument/2006/relationships/image" Target="../media/image528.wmf"/><Relationship Id="rId2" Type="http://schemas.openxmlformats.org/officeDocument/2006/relationships/image" Target="../media/image523.emf"/><Relationship Id="rId1" Type="http://schemas.openxmlformats.org/officeDocument/2006/relationships/image" Target="../media/image522.emf"/><Relationship Id="rId6" Type="http://schemas.openxmlformats.org/officeDocument/2006/relationships/image" Target="../media/image527.emf"/><Relationship Id="rId5" Type="http://schemas.openxmlformats.org/officeDocument/2006/relationships/image" Target="../media/image526.emf"/><Relationship Id="rId4" Type="http://schemas.openxmlformats.org/officeDocument/2006/relationships/image" Target="../media/image525.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531.emf"/><Relationship Id="rId2" Type="http://schemas.openxmlformats.org/officeDocument/2006/relationships/image" Target="../media/image530.emf"/><Relationship Id="rId1" Type="http://schemas.openxmlformats.org/officeDocument/2006/relationships/image" Target="../media/image529.emf"/><Relationship Id="rId6" Type="http://schemas.openxmlformats.org/officeDocument/2006/relationships/image" Target="../media/image534.emf"/><Relationship Id="rId5" Type="http://schemas.openxmlformats.org/officeDocument/2006/relationships/image" Target="../media/image533.emf"/><Relationship Id="rId4" Type="http://schemas.openxmlformats.org/officeDocument/2006/relationships/image" Target="../media/image532.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543.emf"/><Relationship Id="rId2" Type="http://schemas.openxmlformats.org/officeDocument/2006/relationships/image" Target="../media/image542.emf"/><Relationship Id="rId1" Type="http://schemas.openxmlformats.org/officeDocument/2006/relationships/image" Target="../media/image541.emf"/><Relationship Id="rId6" Type="http://schemas.openxmlformats.org/officeDocument/2006/relationships/image" Target="../media/image546.emf"/><Relationship Id="rId5" Type="http://schemas.openxmlformats.org/officeDocument/2006/relationships/image" Target="../media/image545.emf"/><Relationship Id="rId4" Type="http://schemas.openxmlformats.org/officeDocument/2006/relationships/image" Target="../media/image544.e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554.emf"/><Relationship Id="rId3" Type="http://schemas.openxmlformats.org/officeDocument/2006/relationships/image" Target="../media/image549.emf"/><Relationship Id="rId7" Type="http://schemas.openxmlformats.org/officeDocument/2006/relationships/image" Target="../media/image553.emf"/><Relationship Id="rId2" Type="http://schemas.openxmlformats.org/officeDocument/2006/relationships/image" Target="../media/image548.emf"/><Relationship Id="rId1" Type="http://schemas.openxmlformats.org/officeDocument/2006/relationships/image" Target="../media/image547.emf"/><Relationship Id="rId6" Type="http://schemas.openxmlformats.org/officeDocument/2006/relationships/image" Target="../media/image552.emf"/><Relationship Id="rId5" Type="http://schemas.openxmlformats.org/officeDocument/2006/relationships/image" Target="../media/image551.emf"/><Relationship Id="rId4" Type="http://schemas.openxmlformats.org/officeDocument/2006/relationships/image" Target="../media/image550.emf"/><Relationship Id="rId9" Type="http://schemas.openxmlformats.org/officeDocument/2006/relationships/image" Target="../media/image555.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570.emf"/><Relationship Id="rId2" Type="http://schemas.openxmlformats.org/officeDocument/2006/relationships/image" Target="../media/image569.emf"/><Relationship Id="rId1" Type="http://schemas.openxmlformats.org/officeDocument/2006/relationships/image" Target="../media/image568.emf"/><Relationship Id="rId6" Type="http://schemas.openxmlformats.org/officeDocument/2006/relationships/image" Target="../media/image573.emf"/><Relationship Id="rId5" Type="http://schemas.openxmlformats.org/officeDocument/2006/relationships/image" Target="../media/image572.emf"/><Relationship Id="rId4" Type="http://schemas.openxmlformats.org/officeDocument/2006/relationships/image" Target="../media/image571.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578.emf"/><Relationship Id="rId1" Type="http://schemas.openxmlformats.org/officeDocument/2006/relationships/image" Target="../media/image577.e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588.wmf"/><Relationship Id="rId3" Type="http://schemas.openxmlformats.org/officeDocument/2006/relationships/image" Target="../media/image583.emf"/><Relationship Id="rId7" Type="http://schemas.openxmlformats.org/officeDocument/2006/relationships/image" Target="../media/image587.emf"/><Relationship Id="rId2" Type="http://schemas.openxmlformats.org/officeDocument/2006/relationships/image" Target="../media/image582.emf"/><Relationship Id="rId1" Type="http://schemas.openxmlformats.org/officeDocument/2006/relationships/image" Target="../media/image581.wmf"/><Relationship Id="rId6" Type="http://schemas.openxmlformats.org/officeDocument/2006/relationships/image" Target="../media/image586.emf"/><Relationship Id="rId5" Type="http://schemas.openxmlformats.org/officeDocument/2006/relationships/image" Target="../media/image585.emf"/><Relationship Id="rId4" Type="http://schemas.openxmlformats.org/officeDocument/2006/relationships/image" Target="../media/image584.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593.emf"/><Relationship Id="rId2" Type="http://schemas.openxmlformats.org/officeDocument/2006/relationships/image" Target="../media/image592.emf"/><Relationship Id="rId1" Type="http://schemas.openxmlformats.org/officeDocument/2006/relationships/image" Target="../media/image591.emf"/><Relationship Id="rId4" Type="http://schemas.openxmlformats.org/officeDocument/2006/relationships/image" Target="../media/image594.e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604.wmf"/><Relationship Id="rId13" Type="http://schemas.openxmlformats.org/officeDocument/2006/relationships/image" Target="../media/image609.wmf"/><Relationship Id="rId3" Type="http://schemas.openxmlformats.org/officeDocument/2006/relationships/image" Target="../media/image599.wmf"/><Relationship Id="rId7" Type="http://schemas.openxmlformats.org/officeDocument/2006/relationships/image" Target="../media/image603.wmf"/><Relationship Id="rId12" Type="http://schemas.openxmlformats.org/officeDocument/2006/relationships/image" Target="../media/image608.wmf"/><Relationship Id="rId2" Type="http://schemas.openxmlformats.org/officeDocument/2006/relationships/image" Target="../media/image598.wmf"/><Relationship Id="rId1" Type="http://schemas.openxmlformats.org/officeDocument/2006/relationships/image" Target="../media/image597.emf"/><Relationship Id="rId6" Type="http://schemas.openxmlformats.org/officeDocument/2006/relationships/image" Target="../media/image602.wmf"/><Relationship Id="rId11" Type="http://schemas.openxmlformats.org/officeDocument/2006/relationships/image" Target="../media/image607.wmf"/><Relationship Id="rId5" Type="http://schemas.openxmlformats.org/officeDocument/2006/relationships/image" Target="../media/image601.wmf"/><Relationship Id="rId10" Type="http://schemas.openxmlformats.org/officeDocument/2006/relationships/image" Target="../media/image606.emf"/><Relationship Id="rId4" Type="http://schemas.openxmlformats.org/officeDocument/2006/relationships/image" Target="../media/image600.wmf"/><Relationship Id="rId9" Type="http://schemas.openxmlformats.org/officeDocument/2006/relationships/image" Target="../media/image60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613.wmf"/><Relationship Id="rId1" Type="http://schemas.openxmlformats.org/officeDocument/2006/relationships/image" Target="../media/image612.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616.emf"/><Relationship Id="rId1" Type="http://schemas.openxmlformats.org/officeDocument/2006/relationships/image" Target="../media/image615.e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627.wmf"/><Relationship Id="rId13" Type="http://schemas.openxmlformats.org/officeDocument/2006/relationships/image" Target="../media/image632.wmf"/><Relationship Id="rId3" Type="http://schemas.openxmlformats.org/officeDocument/2006/relationships/image" Target="../media/image622.wmf"/><Relationship Id="rId7" Type="http://schemas.openxmlformats.org/officeDocument/2006/relationships/image" Target="../media/image626.wmf"/><Relationship Id="rId12" Type="http://schemas.openxmlformats.org/officeDocument/2006/relationships/image" Target="../media/image631.wmf"/><Relationship Id="rId2" Type="http://schemas.openxmlformats.org/officeDocument/2006/relationships/image" Target="../media/image621.wmf"/><Relationship Id="rId1" Type="http://schemas.openxmlformats.org/officeDocument/2006/relationships/image" Target="../media/image620.wmf"/><Relationship Id="rId6" Type="http://schemas.openxmlformats.org/officeDocument/2006/relationships/image" Target="../media/image625.wmf"/><Relationship Id="rId11" Type="http://schemas.openxmlformats.org/officeDocument/2006/relationships/image" Target="../media/image630.wmf"/><Relationship Id="rId5" Type="http://schemas.openxmlformats.org/officeDocument/2006/relationships/image" Target="../media/image624.wmf"/><Relationship Id="rId10" Type="http://schemas.openxmlformats.org/officeDocument/2006/relationships/image" Target="../media/image629.wmf"/><Relationship Id="rId4" Type="http://schemas.openxmlformats.org/officeDocument/2006/relationships/image" Target="../media/image623.wmf"/><Relationship Id="rId9" Type="http://schemas.openxmlformats.org/officeDocument/2006/relationships/image" Target="../media/image628.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640.emf"/><Relationship Id="rId13" Type="http://schemas.openxmlformats.org/officeDocument/2006/relationships/image" Target="../media/image645.emf"/><Relationship Id="rId18" Type="http://schemas.openxmlformats.org/officeDocument/2006/relationships/image" Target="../media/image650.emf"/><Relationship Id="rId3" Type="http://schemas.openxmlformats.org/officeDocument/2006/relationships/image" Target="../media/image635.emf"/><Relationship Id="rId21" Type="http://schemas.openxmlformats.org/officeDocument/2006/relationships/image" Target="../media/image653.emf"/><Relationship Id="rId7" Type="http://schemas.openxmlformats.org/officeDocument/2006/relationships/image" Target="../media/image639.emf"/><Relationship Id="rId12" Type="http://schemas.openxmlformats.org/officeDocument/2006/relationships/image" Target="../media/image644.emf"/><Relationship Id="rId17" Type="http://schemas.openxmlformats.org/officeDocument/2006/relationships/image" Target="../media/image649.emf"/><Relationship Id="rId2" Type="http://schemas.openxmlformats.org/officeDocument/2006/relationships/image" Target="../media/image634.emf"/><Relationship Id="rId16" Type="http://schemas.openxmlformats.org/officeDocument/2006/relationships/image" Target="../media/image648.emf"/><Relationship Id="rId20" Type="http://schemas.openxmlformats.org/officeDocument/2006/relationships/image" Target="../media/image652.emf"/><Relationship Id="rId1" Type="http://schemas.openxmlformats.org/officeDocument/2006/relationships/image" Target="../media/image633.emf"/><Relationship Id="rId6" Type="http://schemas.openxmlformats.org/officeDocument/2006/relationships/image" Target="../media/image638.emf"/><Relationship Id="rId11" Type="http://schemas.openxmlformats.org/officeDocument/2006/relationships/image" Target="../media/image643.emf"/><Relationship Id="rId5" Type="http://schemas.openxmlformats.org/officeDocument/2006/relationships/image" Target="../media/image637.emf"/><Relationship Id="rId15" Type="http://schemas.openxmlformats.org/officeDocument/2006/relationships/image" Target="../media/image647.emf"/><Relationship Id="rId10" Type="http://schemas.openxmlformats.org/officeDocument/2006/relationships/image" Target="../media/image642.emf"/><Relationship Id="rId19" Type="http://schemas.openxmlformats.org/officeDocument/2006/relationships/image" Target="../media/image651.emf"/><Relationship Id="rId4" Type="http://schemas.openxmlformats.org/officeDocument/2006/relationships/image" Target="../media/image636.emf"/><Relationship Id="rId9" Type="http://schemas.openxmlformats.org/officeDocument/2006/relationships/image" Target="../media/image641.emf"/><Relationship Id="rId14" Type="http://schemas.openxmlformats.org/officeDocument/2006/relationships/image" Target="../media/image646.e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657.emf"/><Relationship Id="rId2" Type="http://schemas.openxmlformats.org/officeDocument/2006/relationships/image" Target="../media/image656.emf"/><Relationship Id="rId1" Type="http://schemas.openxmlformats.org/officeDocument/2006/relationships/image" Target="../media/image655.emf"/><Relationship Id="rId5" Type="http://schemas.openxmlformats.org/officeDocument/2006/relationships/image" Target="../media/image659.emf"/><Relationship Id="rId4" Type="http://schemas.openxmlformats.org/officeDocument/2006/relationships/image" Target="../media/image658.e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667.emf"/><Relationship Id="rId13" Type="http://schemas.openxmlformats.org/officeDocument/2006/relationships/image" Target="../media/image672.emf"/><Relationship Id="rId3" Type="http://schemas.openxmlformats.org/officeDocument/2006/relationships/image" Target="../media/image662.emf"/><Relationship Id="rId7" Type="http://schemas.openxmlformats.org/officeDocument/2006/relationships/image" Target="../media/image666.emf"/><Relationship Id="rId12" Type="http://schemas.openxmlformats.org/officeDocument/2006/relationships/image" Target="../media/image671.emf"/><Relationship Id="rId2" Type="http://schemas.openxmlformats.org/officeDocument/2006/relationships/image" Target="../media/image661.emf"/><Relationship Id="rId1" Type="http://schemas.openxmlformats.org/officeDocument/2006/relationships/image" Target="../media/image660.emf"/><Relationship Id="rId6" Type="http://schemas.openxmlformats.org/officeDocument/2006/relationships/image" Target="../media/image665.emf"/><Relationship Id="rId11" Type="http://schemas.openxmlformats.org/officeDocument/2006/relationships/image" Target="../media/image670.emf"/><Relationship Id="rId5" Type="http://schemas.openxmlformats.org/officeDocument/2006/relationships/image" Target="../media/image664.emf"/><Relationship Id="rId10" Type="http://schemas.openxmlformats.org/officeDocument/2006/relationships/image" Target="../media/image669.emf"/><Relationship Id="rId4" Type="http://schemas.openxmlformats.org/officeDocument/2006/relationships/image" Target="../media/image663.emf"/><Relationship Id="rId9" Type="http://schemas.openxmlformats.org/officeDocument/2006/relationships/image" Target="../media/image668.emf"/><Relationship Id="rId14" Type="http://schemas.openxmlformats.org/officeDocument/2006/relationships/image" Target="../media/image673.e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681.emf"/><Relationship Id="rId13" Type="http://schemas.openxmlformats.org/officeDocument/2006/relationships/image" Target="../media/image686.wmf"/><Relationship Id="rId18" Type="http://schemas.openxmlformats.org/officeDocument/2006/relationships/image" Target="../media/image691.wmf"/><Relationship Id="rId3" Type="http://schemas.openxmlformats.org/officeDocument/2006/relationships/image" Target="../media/image676.emf"/><Relationship Id="rId7" Type="http://schemas.openxmlformats.org/officeDocument/2006/relationships/image" Target="../media/image680.emf"/><Relationship Id="rId12" Type="http://schemas.openxmlformats.org/officeDocument/2006/relationships/image" Target="../media/image685.wmf"/><Relationship Id="rId17" Type="http://schemas.openxmlformats.org/officeDocument/2006/relationships/image" Target="../media/image690.wmf"/><Relationship Id="rId2" Type="http://schemas.openxmlformats.org/officeDocument/2006/relationships/image" Target="../media/image675.emf"/><Relationship Id="rId16" Type="http://schemas.openxmlformats.org/officeDocument/2006/relationships/image" Target="../media/image689.wmf"/><Relationship Id="rId1" Type="http://schemas.openxmlformats.org/officeDocument/2006/relationships/image" Target="../media/image674.emf"/><Relationship Id="rId6" Type="http://schemas.openxmlformats.org/officeDocument/2006/relationships/image" Target="../media/image679.emf"/><Relationship Id="rId11" Type="http://schemas.openxmlformats.org/officeDocument/2006/relationships/image" Target="../media/image684.emf"/><Relationship Id="rId5" Type="http://schemas.openxmlformats.org/officeDocument/2006/relationships/image" Target="../media/image678.emf"/><Relationship Id="rId15" Type="http://schemas.openxmlformats.org/officeDocument/2006/relationships/image" Target="../media/image688.wmf"/><Relationship Id="rId10" Type="http://schemas.openxmlformats.org/officeDocument/2006/relationships/image" Target="../media/image683.emf"/><Relationship Id="rId4" Type="http://schemas.openxmlformats.org/officeDocument/2006/relationships/image" Target="../media/image677.emf"/><Relationship Id="rId9" Type="http://schemas.openxmlformats.org/officeDocument/2006/relationships/image" Target="../media/image682.emf"/><Relationship Id="rId14" Type="http://schemas.openxmlformats.org/officeDocument/2006/relationships/image" Target="../media/image687.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707.emf"/><Relationship Id="rId2" Type="http://schemas.openxmlformats.org/officeDocument/2006/relationships/image" Target="../media/image706.emf"/><Relationship Id="rId1" Type="http://schemas.openxmlformats.org/officeDocument/2006/relationships/image" Target="../media/image705.emf"/><Relationship Id="rId5" Type="http://schemas.openxmlformats.org/officeDocument/2006/relationships/image" Target="../media/image709.emf"/><Relationship Id="rId4" Type="http://schemas.openxmlformats.org/officeDocument/2006/relationships/image" Target="../media/image70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a:lvl1pPr>
          </a:lstStyle>
          <a:p>
            <a:pPr>
              <a:defRPr/>
            </a:pPr>
            <a:fld id="{FAA4B841-BED1-4717-9AA5-5846757F6C1C}" type="datetimeFigureOut">
              <a:rPr lang="zh-CN" altLang="en-US"/>
              <a:pPr>
                <a:defRPr/>
              </a:pPr>
              <a:t>2020/4/29/Wed</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a:defRPr sz="1300"/>
            </a:lvl1pPr>
          </a:lstStyle>
          <a:p>
            <a:pPr>
              <a:defRPr/>
            </a:pPr>
            <a:fld id="{6FD207EA-A166-4ECE-85DB-5BEC31F3C720}" type="slidenum">
              <a:rPr lang="zh-CN" altLang="en-US"/>
              <a:pPr>
                <a:defRPr/>
              </a:pPr>
              <a:t>‹#›</a:t>
            </a:fld>
            <a:endParaRPr lang="zh-CN" altLang="en-US"/>
          </a:p>
        </p:txBody>
      </p:sp>
    </p:spTree>
    <p:extLst>
      <p:ext uri="{BB962C8B-B14F-4D97-AF65-F5344CB8AC3E}">
        <p14:creationId xmlns:p14="http://schemas.microsoft.com/office/powerpoint/2010/main" val="105936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9048" tIns="49524" rIns="99048" bIns="49524" rtlCol="0"/>
          <a:lstStyle>
            <a:lvl1pPr algn="r">
              <a:defRPr sz="1300">
                <a:latin typeface="Arial" charset="0"/>
              </a:defRPr>
            </a:lvl1pPr>
          </a:lstStyle>
          <a:p>
            <a:pPr>
              <a:defRPr/>
            </a:pPr>
            <a:fld id="{DEB19C90-3F57-4F95-ADF8-296AA4D83EED}" type="datetimeFigureOut">
              <a:rPr lang="zh-CN" altLang="en-US"/>
              <a:pPr>
                <a:defRPr/>
              </a:pPr>
              <a:t>2020/4/29/Wed</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9048" tIns="49524" rIns="99048" bIns="49524"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a:defRPr sz="1300">
                <a:latin typeface="Arial" charset="0"/>
              </a:defRPr>
            </a:lvl1pPr>
          </a:lstStyle>
          <a:p>
            <a:pPr>
              <a:defRPr/>
            </a:pPr>
            <a:fld id="{31B7A5C0-9DFE-4997-95A7-EF916138AA23}" type="slidenum">
              <a:rPr lang="zh-CN" altLang="en-US"/>
              <a:pPr>
                <a:defRPr/>
              </a:pPr>
              <a:t>‹#›</a:t>
            </a:fld>
            <a:endParaRPr lang="zh-CN" altLang="en-US"/>
          </a:p>
        </p:txBody>
      </p:sp>
    </p:spTree>
    <p:extLst>
      <p:ext uri="{BB962C8B-B14F-4D97-AF65-F5344CB8AC3E}">
        <p14:creationId xmlns:p14="http://schemas.microsoft.com/office/powerpoint/2010/main" val="31570137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A90720A-BABE-49EA-8A20-6422BFF64F50}" type="slidenum">
              <a:rPr lang="zh-CN" altLang="en-US" smtClean="0"/>
              <a:pPr eaLnBrk="1" hangingPunct="1"/>
              <a:t>30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456791"/>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606952"/>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7" name="AutoShape 5">
            <a:hlinkClick r:id="" action="ppaction://hlinkshowjump?jump=firstslide" highlightClick="1"/>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8" name="AutoShape 6">
            <a:hlinkClick r:id="" action="ppaction://hlinkshowjump?jump=nextslide" highlightClick="1"/>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9" name="Rectangle 10"/>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eaLnBrk="0" hangingPunct="0">
              <a:spcBef>
                <a:spcPct val="20000"/>
              </a:spcBef>
            </a:pPr>
            <a:endParaRPr lang="zh-CN" altLang="en-US" sz="800">
              <a:latin typeface="Times New Roman" pitchFamily="18" charset="0"/>
            </a:endParaRPr>
          </a:p>
        </p:txBody>
      </p:sp>
      <p:grpSp>
        <p:nvGrpSpPr>
          <p:cNvPr id="1030" name="Group 25"/>
          <p:cNvGrpSpPr>
            <a:grpSpLocks/>
          </p:cNvGrpSpPr>
          <p:nvPr userDrawn="1"/>
        </p:nvGrpSpPr>
        <p:grpSpPr bwMode="auto">
          <a:xfrm>
            <a:off x="7938" y="6604000"/>
            <a:ext cx="9086850" cy="4763"/>
            <a:chOff x="-23" y="4160"/>
            <a:chExt cx="5783" cy="3"/>
          </a:xfrm>
        </p:grpSpPr>
        <p:sp>
          <p:nvSpPr>
            <p:cNvPr id="1031" name="Line 7"/>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9.emf"/></Relationships>
</file>

<file path=ppt/slides/_rels/slide100.xml.rels><?xml version="1.0" encoding="UTF-8" standalone="yes"?>
<Relationships xmlns="http://schemas.openxmlformats.org/package/2006/relationships"><Relationship Id="rId8" Type="http://schemas.openxmlformats.org/officeDocument/2006/relationships/image" Target="../media/image543.emf"/><Relationship Id="rId13" Type="http://schemas.openxmlformats.org/officeDocument/2006/relationships/oleObject" Target="../embeddings/oleObject468.bin"/><Relationship Id="rId3" Type="http://schemas.openxmlformats.org/officeDocument/2006/relationships/oleObject" Target="../embeddings/oleObject463.bin"/><Relationship Id="rId7" Type="http://schemas.openxmlformats.org/officeDocument/2006/relationships/oleObject" Target="../embeddings/oleObject465.bin"/><Relationship Id="rId12" Type="http://schemas.openxmlformats.org/officeDocument/2006/relationships/image" Target="../media/image545.emf"/><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542.emf"/><Relationship Id="rId11" Type="http://schemas.openxmlformats.org/officeDocument/2006/relationships/oleObject" Target="../embeddings/oleObject467.bin"/><Relationship Id="rId5" Type="http://schemas.openxmlformats.org/officeDocument/2006/relationships/oleObject" Target="../embeddings/oleObject464.bin"/><Relationship Id="rId10" Type="http://schemas.openxmlformats.org/officeDocument/2006/relationships/image" Target="../media/image544.emf"/><Relationship Id="rId4" Type="http://schemas.openxmlformats.org/officeDocument/2006/relationships/image" Target="../media/image541.emf"/><Relationship Id="rId9" Type="http://schemas.openxmlformats.org/officeDocument/2006/relationships/oleObject" Target="../embeddings/oleObject466.bin"/><Relationship Id="rId14" Type="http://schemas.openxmlformats.org/officeDocument/2006/relationships/image" Target="../media/image546.emf"/></Relationships>
</file>

<file path=ppt/slides/_rels/slide101.xml.rels><?xml version="1.0" encoding="UTF-8" standalone="yes"?>
<Relationships xmlns="http://schemas.openxmlformats.org/package/2006/relationships"><Relationship Id="rId8" Type="http://schemas.openxmlformats.org/officeDocument/2006/relationships/image" Target="../media/image549.emf"/><Relationship Id="rId13" Type="http://schemas.openxmlformats.org/officeDocument/2006/relationships/oleObject" Target="../embeddings/oleObject474.bin"/><Relationship Id="rId18" Type="http://schemas.openxmlformats.org/officeDocument/2006/relationships/image" Target="../media/image554.emf"/><Relationship Id="rId3" Type="http://schemas.openxmlformats.org/officeDocument/2006/relationships/oleObject" Target="../embeddings/oleObject469.bin"/><Relationship Id="rId7" Type="http://schemas.openxmlformats.org/officeDocument/2006/relationships/oleObject" Target="../embeddings/oleObject471.bin"/><Relationship Id="rId12" Type="http://schemas.openxmlformats.org/officeDocument/2006/relationships/image" Target="../media/image551.emf"/><Relationship Id="rId17" Type="http://schemas.openxmlformats.org/officeDocument/2006/relationships/oleObject" Target="../embeddings/oleObject476.bin"/><Relationship Id="rId2" Type="http://schemas.openxmlformats.org/officeDocument/2006/relationships/slideLayout" Target="../slideLayouts/slideLayout2.xml"/><Relationship Id="rId16" Type="http://schemas.openxmlformats.org/officeDocument/2006/relationships/image" Target="../media/image553.emf"/><Relationship Id="rId20" Type="http://schemas.openxmlformats.org/officeDocument/2006/relationships/image" Target="../media/image555.emf"/><Relationship Id="rId1" Type="http://schemas.openxmlformats.org/officeDocument/2006/relationships/vmlDrawing" Target="../drawings/vmlDrawing74.vml"/><Relationship Id="rId6" Type="http://schemas.openxmlformats.org/officeDocument/2006/relationships/image" Target="../media/image548.emf"/><Relationship Id="rId11" Type="http://schemas.openxmlformats.org/officeDocument/2006/relationships/oleObject" Target="../embeddings/oleObject473.bin"/><Relationship Id="rId5" Type="http://schemas.openxmlformats.org/officeDocument/2006/relationships/oleObject" Target="../embeddings/oleObject470.bin"/><Relationship Id="rId15" Type="http://schemas.openxmlformats.org/officeDocument/2006/relationships/oleObject" Target="../embeddings/oleObject475.bin"/><Relationship Id="rId10" Type="http://schemas.openxmlformats.org/officeDocument/2006/relationships/image" Target="../media/image550.emf"/><Relationship Id="rId19" Type="http://schemas.openxmlformats.org/officeDocument/2006/relationships/oleObject" Target="../embeddings/oleObject477.bin"/><Relationship Id="rId4" Type="http://schemas.openxmlformats.org/officeDocument/2006/relationships/image" Target="../media/image547.emf"/><Relationship Id="rId9" Type="http://schemas.openxmlformats.org/officeDocument/2006/relationships/oleObject" Target="../embeddings/oleObject472.bin"/><Relationship Id="rId14" Type="http://schemas.openxmlformats.org/officeDocument/2006/relationships/image" Target="../media/image552.emf"/></Relationships>
</file>

<file path=ppt/slides/_rels/slide102.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8.png"/></Relationships>
</file>

<file path=ppt/slides/_rels/slide103.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image" Target="../media/image561.png"/><Relationship Id="rId1" Type="http://schemas.openxmlformats.org/officeDocument/2006/relationships/slideLayout" Target="../slideLayouts/slideLayout2.xml"/><Relationship Id="rId4" Type="http://schemas.openxmlformats.org/officeDocument/2006/relationships/image" Target="../media/image563.png"/></Relationships>
</file>

<file path=ppt/slides/_rels/slide104.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480.bin"/><Relationship Id="rId13" Type="http://schemas.openxmlformats.org/officeDocument/2006/relationships/image" Target="../media/image572.emf"/><Relationship Id="rId18" Type="http://schemas.openxmlformats.org/officeDocument/2006/relationships/image" Target="../media/image576.png"/><Relationship Id="rId3" Type="http://schemas.openxmlformats.org/officeDocument/2006/relationships/audio" Target="../media/audio3.wav"/><Relationship Id="rId7" Type="http://schemas.openxmlformats.org/officeDocument/2006/relationships/image" Target="../media/image569.emf"/><Relationship Id="rId12" Type="http://schemas.openxmlformats.org/officeDocument/2006/relationships/oleObject" Target="../embeddings/oleObject482.bin"/><Relationship Id="rId17" Type="http://schemas.openxmlformats.org/officeDocument/2006/relationships/image" Target="../media/image575.png"/><Relationship Id="rId2" Type="http://schemas.openxmlformats.org/officeDocument/2006/relationships/slideLayout" Target="../slideLayouts/slideLayout2.xml"/><Relationship Id="rId16" Type="http://schemas.openxmlformats.org/officeDocument/2006/relationships/image" Target="../media/image574.png"/><Relationship Id="rId1" Type="http://schemas.openxmlformats.org/officeDocument/2006/relationships/vmlDrawing" Target="../drawings/vmlDrawing75.vml"/><Relationship Id="rId6" Type="http://schemas.openxmlformats.org/officeDocument/2006/relationships/oleObject" Target="../embeddings/oleObject479.bin"/><Relationship Id="rId11" Type="http://schemas.openxmlformats.org/officeDocument/2006/relationships/image" Target="../media/image571.emf"/><Relationship Id="rId5" Type="http://schemas.openxmlformats.org/officeDocument/2006/relationships/image" Target="../media/image568.emf"/><Relationship Id="rId15" Type="http://schemas.openxmlformats.org/officeDocument/2006/relationships/image" Target="../media/image573.emf"/><Relationship Id="rId10" Type="http://schemas.openxmlformats.org/officeDocument/2006/relationships/oleObject" Target="../embeddings/oleObject481.bin"/><Relationship Id="rId4" Type="http://schemas.openxmlformats.org/officeDocument/2006/relationships/oleObject" Target="../embeddings/oleObject478.bin"/><Relationship Id="rId9" Type="http://schemas.openxmlformats.org/officeDocument/2006/relationships/image" Target="../media/image570.emf"/><Relationship Id="rId14" Type="http://schemas.openxmlformats.org/officeDocument/2006/relationships/oleObject" Target="../embeddings/oleObject483.bin"/></Relationships>
</file>

<file path=ppt/slides/_rels/slide107.xml.rels><?xml version="1.0" encoding="UTF-8" standalone="yes"?>
<Relationships xmlns="http://schemas.openxmlformats.org/package/2006/relationships"><Relationship Id="rId8" Type="http://schemas.openxmlformats.org/officeDocument/2006/relationships/image" Target="../media/image578.emf"/><Relationship Id="rId3" Type="http://schemas.openxmlformats.org/officeDocument/2006/relationships/image" Target="../media/image579.png"/><Relationship Id="rId7" Type="http://schemas.openxmlformats.org/officeDocument/2006/relationships/oleObject" Target="../embeddings/oleObject485.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577.emf"/><Relationship Id="rId5" Type="http://schemas.openxmlformats.org/officeDocument/2006/relationships/oleObject" Target="../embeddings/oleObject484.bin"/><Relationship Id="rId4" Type="http://schemas.openxmlformats.org/officeDocument/2006/relationships/image" Target="../media/image580.png"/></Relationships>
</file>

<file path=ppt/slides/_rels/slide108.xml.rels><?xml version="1.0" encoding="UTF-8" standalone="yes"?>
<Relationships xmlns="http://schemas.openxmlformats.org/package/2006/relationships"><Relationship Id="rId8" Type="http://schemas.openxmlformats.org/officeDocument/2006/relationships/image" Target="../media/image582.emf"/><Relationship Id="rId13" Type="http://schemas.openxmlformats.org/officeDocument/2006/relationships/oleObject" Target="../embeddings/oleObject492.bin"/><Relationship Id="rId18" Type="http://schemas.openxmlformats.org/officeDocument/2006/relationships/image" Target="../media/image585.emf"/><Relationship Id="rId3" Type="http://schemas.openxmlformats.org/officeDocument/2006/relationships/image" Target="../media/image589.png"/><Relationship Id="rId21" Type="http://schemas.openxmlformats.org/officeDocument/2006/relationships/oleObject" Target="../embeddings/oleObject496.bin"/><Relationship Id="rId7" Type="http://schemas.openxmlformats.org/officeDocument/2006/relationships/oleObject" Target="../embeddings/oleObject487.bin"/><Relationship Id="rId12" Type="http://schemas.openxmlformats.org/officeDocument/2006/relationships/oleObject" Target="../embeddings/oleObject491.bin"/><Relationship Id="rId17" Type="http://schemas.openxmlformats.org/officeDocument/2006/relationships/oleObject" Target="../embeddings/oleObject494.bin"/><Relationship Id="rId2" Type="http://schemas.openxmlformats.org/officeDocument/2006/relationships/slideLayout" Target="../slideLayouts/slideLayout2.xml"/><Relationship Id="rId16" Type="http://schemas.openxmlformats.org/officeDocument/2006/relationships/image" Target="../media/image584.emf"/><Relationship Id="rId20" Type="http://schemas.openxmlformats.org/officeDocument/2006/relationships/image" Target="../media/image586.emf"/><Relationship Id="rId1" Type="http://schemas.openxmlformats.org/officeDocument/2006/relationships/vmlDrawing" Target="../drawings/vmlDrawing77.vml"/><Relationship Id="rId6" Type="http://schemas.openxmlformats.org/officeDocument/2006/relationships/image" Target="../media/image581.wmf"/><Relationship Id="rId11" Type="http://schemas.openxmlformats.org/officeDocument/2006/relationships/oleObject" Target="../embeddings/oleObject490.bin"/><Relationship Id="rId24" Type="http://schemas.openxmlformats.org/officeDocument/2006/relationships/image" Target="../media/image588.wmf"/><Relationship Id="rId5" Type="http://schemas.openxmlformats.org/officeDocument/2006/relationships/oleObject" Target="../embeddings/oleObject486.bin"/><Relationship Id="rId15" Type="http://schemas.openxmlformats.org/officeDocument/2006/relationships/oleObject" Target="../embeddings/oleObject493.bin"/><Relationship Id="rId23" Type="http://schemas.openxmlformats.org/officeDocument/2006/relationships/oleObject" Target="../embeddings/oleObject497.bin"/><Relationship Id="rId10" Type="http://schemas.openxmlformats.org/officeDocument/2006/relationships/oleObject" Target="../embeddings/oleObject489.bin"/><Relationship Id="rId19" Type="http://schemas.openxmlformats.org/officeDocument/2006/relationships/oleObject" Target="../embeddings/oleObject495.bin"/><Relationship Id="rId4" Type="http://schemas.openxmlformats.org/officeDocument/2006/relationships/image" Target="../media/image590.png"/><Relationship Id="rId9" Type="http://schemas.openxmlformats.org/officeDocument/2006/relationships/oleObject" Target="../embeddings/oleObject488.bin"/><Relationship Id="rId14" Type="http://schemas.openxmlformats.org/officeDocument/2006/relationships/image" Target="../media/image583.emf"/><Relationship Id="rId22" Type="http://schemas.openxmlformats.org/officeDocument/2006/relationships/image" Target="../media/image587.emf"/></Relationships>
</file>

<file path=ppt/slides/_rels/slide109.xml.rels><?xml version="1.0" encoding="UTF-8" standalone="yes"?>
<Relationships xmlns="http://schemas.openxmlformats.org/package/2006/relationships"><Relationship Id="rId8" Type="http://schemas.openxmlformats.org/officeDocument/2006/relationships/image" Target="../media/image592.emf"/><Relationship Id="rId3" Type="http://schemas.openxmlformats.org/officeDocument/2006/relationships/image" Target="../media/image595.png"/><Relationship Id="rId7" Type="http://schemas.openxmlformats.org/officeDocument/2006/relationships/oleObject" Target="../embeddings/oleObject499.bin"/><Relationship Id="rId12" Type="http://schemas.openxmlformats.org/officeDocument/2006/relationships/image" Target="../media/image594.emf"/><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591.emf"/><Relationship Id="rId11" Type="http://schemas.openxmlformats.org/officeDocument/2006/relationships/oleObject" Target="../embeddings/oleObject501.bin"/><Relationship Id="rId5" Type="http://schemas.openxmlformats.org/officeDocument/2006/relationships/oleObject" Target="../embeddings/oleObject498.bin"/><Relationship Id="rId10" Type="http://schemas.openxmlformats.org/officeDocument/2006/relationships/image" Target="../media/image593.emf"/><Relationship Id="rId4" Type="http://schemas.openxmlformats.org/officeDocument/2006/relationships/image" Target="../media/image596.png"/><Relationship Id="rId9" Type="http://schemas.openxmlformats.org/officeDocument/2006/relationships/oleObject" Target="../embeddings/oleObject500.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1.emf"/><Relationship Id="rId5" Type="http://schemas.openxmlformats.org/officeDocument/2006/relationships/oleObject" Target="../embeddings/oleObject50.bin"/><Relationship Id="rId4" Type="http://schemas.openxmlformats.org/officeDocument/2006/relationships/image" Target="../media/image50.emf"/></Relationships>
</file>

<file path=ppt/slides/_rels/slide110.xml.rels><?xml version="1.0" encoding="UTF-8" standalone="yes"?>
<Relationships xmlns="http://schemas.openxmlformats.org/package/2006/relationships"><Relationship Id="rId8" Type="http://schemas.openxmlformats.org/officeDocument/2006/relationships/image" Target="../media/image599.wmf"/><Relationship Id="rId13" Type="http://schemas.openxmlformats.org/officeDocument/2006/relationships/oleObject" Target="../embeddings/oleObject507.bin"/><Relationship Id="rId18" Type="http://schemas.openxmlformats.org/officeDocument/2006/relationships/image" Target="../media/image604.wmf"/><Relationship Id="rId26" Type="http://schemas.openxmlformats.org/officeDocument/2006/relationships/image" Target="../media/image608.wmf"/><Relationship Id="rId3" Type="http://schemas.openxmlformats.org/officeDocument/2006/relationships/oleObject" Target="../embeddings/oleObject502.bin"/><Relationship Id="rId21" Type="http://schemas.openxmlformats.org/officeDocument/2006/relationships/oleObject" Target="../embeddings/oleObject511.bin"/><Relationship Id="rId7" Type="http://schemas.openxmlformats.org/officeDocument/2006/relationships/oleObject" Target="../embeddings/oleObject504.bin"/><Relationship Id="rId12" Type="http://schemas.openxmlformats.org/officeDocument/2006/relationships/image" Target="../media/image601.wmf"/><Relationship Id="rId17" Type="http://schemas.openxmlformats.org/officeDocument/2006/relationships/oleObject" Target="../embeddings/oleObject509.bin"/><Relationship Id="rId25" Type="http://schemas.openxmlformats.org/officeDocument/2006/relationships/oleObject" Target="../embeddings/oleObject513.bin"/><Relationship Id="rId2" Type="http://schemas.openxmlformats.org/officeDocument/2006/relationships/slideLayout" Target="../slideLayouts/slideLayout2.xml"/><Relationship Id="rId16" Type="http://schemas.openxmlformats.org/officeDocument/2006/relationships/image" Target="../media/image603.wmf"/><Relationship Id="rId20" Type="http://schemas.openxmlformats.org/officeDocument/2006/relationships/image" Target="../media/image605.wmf"/><Relationship Id="rId1" Type="http://schemas.openxmlformats.org/officeDocument/2006/relationships/vmlDrawing" Target="../drawings/vmlDrawing79.vml"/><Relationship Id="rId6" Type="http://schemas.openxmlformats.org/officeDocument/2006/relationships/image" Target="../media/image598.wmf"/><Relationship Id="rId11" Type="http://schemas.openxmlformats.org/officeDocument/2006/relationships/oleObject" Target="../embeddings/oleObject506.bin"/><Relationship Id="rId24" Type="http://schemas.openxmlformats.org/officeDocument/2006/relationships/image" Target="../media/image607.wmf"/><Relationship Id="rId5" Type="http://schemas.openxmlformats.org/officeDocument/2006/relationships/oleObject" Target="../embeddings/oleObject503.bin"/><Relationship Id="rId15" Type="http://schemas.openxmlformats.org/officeDocument/2006/relationships/oleObject" Target="../embeddings/oleObject508.bin"/><Relationship Id="rId23" Type="http://schemas.openxmlformats.org/officeDocument/2006/relationships/oleObject" Target="../embeddings/oleObject512.bin"/><Relationship Id="rId28" Type="http://schemas.openxmlformats.org/officeDocument/2006/relationships/image" Target="../media/image609.wmf"/><Relationship Id="rId10" Type="http://schemas.openxmlformats.org/officeDocument/2006/relationships/image" Target="../media/image600.wmf"/><Relationship Id="rId19" Type="http://schemas.openxmlformats.org/officeDocument/2006/relationships/oleObject" Target="../embeddings/oleObject510.bin"/><Relationship Id="rId4" Type="http://schemas.openxmlformats.org/officeDocument/2006/relationships/image" Target="../media/image597.emf"/><Relationship Id="rId9" Type="http://schemas.openxmlformats.org/officeDocument/2006/relationships/oleObject" Target="../embeddings/oleObject505.bin"/><Relationship Id="rId14" Type="http://schemas.openxmlformats.org/officeDocument/2006/relationships/image" Target="../media/image602.wmf"/><Relationship Id="rId22" Type="http://schemas.openxmlformats.org/officeDocument/2006/relationships/image" Target="../media/image606.emf"/><Relationship Id="rId27" Type="http://schemas.openxmlformats.org/officeDocument/2006/relationships/oleObject" Target="../embeddings/oleObject514.bin"/></Relationships>
</file>

<file path=ppt/slides/_rels/slide111.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14.png"/><Relationship Id="rId7" Type="http://schemas.openxmlformats.org/officeDocument/2006/relationships/image" Target="../media/image613.wmf"/><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oleObject" Target="../embeddings/oleObject516.bin"/><Relationship Id="rId5" Type="http://schemas.openxmlformats.org/officeDocument/2006/relationships/image" Target="../media/image612.wmf"/><Relationship Id="rId4" Type="http://schemas.openxmlformats.org/officeDocument/2006/relationships/oleObject" Target="../embeddings/oleObject515.bin"/></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517.bin"/><Relationship Id="rId7" Type="http://schemas.openxmlformats.org/officeDocument/2006/relationships/image" Target="../media/image617.png"/><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616.emf"/><Relationship Id="rId5" Type="http://schemas.openxmlformats.org/officeDocument/2006/relationships/oleObject" Target="../embeddings/oleObject518.bin"/><Relationship Id="rId4" Type="http://schemas.openxmlformats.org/officeDocument/2006/relationships/image" Target="../media/image615.emf"/></Relationships>
</file>

<file path=ppt/slides/_rels/slide115.x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image" Target="../media/image61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622.wmf"/><Relationship Id="rId13" Type="http://schemas.openxmlformats.org/officeDocument/2006/relationships/oleObject" Target="../embeddings/oleObject524.bin"/><Relationship Id="rId18" Type="http://schemas.openxmlformats.org/officeDocument/2006/relationships/image" Target="../media/image627.wmf"/><Relationship Id="rId26" Type="http://schemas.openxmlformats.org/officeDocument/2006/relationships/image" Target="../media/image631.wmf"/><Relationship Id="rId3" Type="http://schemas.openxmlformats.org/officeDocument/2006/relationships/oleObject" Target="../embeddings/oleObject519.bin"/><Relationship Id="rId21" Type="http://schemas.openxmlformats.org/officeDocument/2006/relationships/oleObject" Target="../embeddings/oleObject528.bin"/><Relationship Id="rId7" Type="http://schemas.openxmlformats.org/officeDocument/2006/relationships/oleObject" Target="../embeddings/oleObject521.bin"/><Relationship Id="rId12" Type="http://schemas.openxmlformats.org/officeDocument/2006/relationships/image" Target="../media/image624.wmf"/><Relationship Id="rId17" Type="http://schemas.openxmlformats.org/officeDocument/2006/relationships/oleObject" Target="../embeddings/oleObject526.bin"/><Relationship Id="rId25" Type="http://schemas.openxmlformats.org/officeDocument/2006/relationships/oleObject" Target="../embeddings/oleObject530.bin"/><Relationship Id="rId2" Type="http://schemas.openxmlformats.org/officeDocument/2006/relationships/slideLayout" Target="../slideLayouts/slideLayout2.xml"/><Relationship Id="rId16" Type="http://schemas.openxmlformats.org/officeDocument/2006/relationships/image" Target="../media/image626.wmf"/><Relationship Id="rId20" Type="http://schemas.openxmlformats.org/officeDocument/2006/relationships/image" Target="../media/image628.wmf"/><Relationship Id="rId1" Type="http://schemas.openxmlformats.org/officeDocument/2006/relationships/vmlDrawing" Target="../drawings/vmlDrawing82.vml"/><Relationship Id="rId6" Type="http://schemas.openxmlformats.org/officeDocument/2006/relationships/image" Target="../media/image621.wmf"/><Relationship Id="rId11" Type="http://schemas.openxmlformats.org/officeDocument/2006/relationships/oleObject" Target="../embeddings/oleObject523.bin"/><Relationship Id="rId24" Type="http://schemas.openxmlformats.org/officeDocument/2006/relationships/image" Target="../media/image630.wmf"/><Relationship Id="rId5" Type="http://schemas.openxmlformats.org/officeDocument/2006/relationships/oleObject" Target="../embeddings/oleObject520.bin"/><Relationship Id="rId15" Type="http://schemas.openxmlformats.org/officeDocument/2006/relationships/oleObject" Target="../embeddings/oleObject525.bin"/><Relationship Id="rId23" Type="http://schemas.openxmlformats.org/officeDocument/2006/relationships/oleObject" Target="../embeddings/oleObject529.bin"/><Relationship Id="rId28" Type="http://schemas.openxmlformats.org/officeDocument/2006/relationships/image" Target="../media/image632.wmf"/><Relationship Id="rId10" Type="http://schemas.openxmlformats.org/officeDocument/2006/relationships/image" Target="../media/image623.wmf"/><Relationship Id="rId19" Type="http://schemas.openxmlformats.org/officeDocument/2006/relationships/oleObject" Target="../embeddings/oleObject527.bin"/><Relationship Id="rId4" Type="http://schemas.openxmlformats.org/officeDocument/2006/relationships/image" Target="../media/image620.wmf"/><Relationship Id="rId9" Type="http://schemas.openxmlformats.org/officeDocument/2006/relationships/oleObject" Target="../embeddings/oleObject522.bin"/><Relationship Id="rId14" Type="http://schemas.openxmlformats.org/officeDocument/2006/relationships/image" Target="../media/image625.wmf"/><Relationship Id="rId22" Type="http://schemas.openxmlformats.org/officeDocument/2006/relationships/image" Target="../media/image629.wmf"/><Relationship Id="rId27" Type="http://schemas.openxmlformats.org/officeDocument/2006/relationships/oleObject" Target="../embeddings/oleObject531.bin"/></Relationships>
</file>

<file path=ppt/slides/_rels/slide117.xml.rels><?xml version="1.0" encoding="UTF-8" standalone="yes"?>
<Relationships xmlns="http://schemas.openxmlformats.org/package/2006/relationships"><Relationship Id="rId8" Type="http://schemas.openxmlformats.org/officeDocument/2006/relationships/image" Target="../media/image635.emf"/><Relationship Id="rId13" Type="http://schemas.openxmlformats.org/officeDocument/2006/relationships/oleObject" Target="../embeddings/oleObject537.bin"/><Relationship Id="rId18" Type="http://schemas.openxmlformats.org/officeDocument/2006/relationships/image" Target="../media/image640.emf"/><Relationship Id="rId26" Type="http://schemas.openxmlformats.org/officeDocument/2006/relationships/image" Target="../media/image644.emf"/><Relationship Id="rId39" Type="http://schemas.openxmlformats.org/officeDocument/2006/relationships/oleObject" Target="../embeddings/oleObject550.bin"/><Relationship Id="rId3" Type="http://schemas.openxmlformats.org/officeDocument/2006/relationships/oleObject" Target="../embeddings/oleObject532.bin"/><Relationship Id="rId21" Type="http://schemas.openxmlformats.org/officeDocument/2006/relationships/oleObject" Target="../embeddings/oleObject541.bin"/><Relationship Id="rId34" Type="http://schemas.openxmlformats.org/officeDocument/2006/relationships/image" Target="../media/image648.emf"/><Relationship Id="rId42" Type="http://schemas.openxmlformats.org/officeDocument/2006/relationships/oleObject" Target="../embeddings/oleObject551.bin"/><Relationship Id="rId7" Type="http://schemas.openxmlformats.org/officeDocument/2006/relationships/oleObject" Target="../embeddings/oleObject534.bin"/><Relationship Id="rId12" Type="http://schemas.openxmlformats.org/officeDocument/2006/relationships/image" Target="../media/image637.emf"/><Relationship Id="rId17" Type="http://schemas.openxmlformats.org/officeDocument/2006/relationships/oleObject" Target="../embeddings/oleObject539.bin"/><Relationship Id="rId25" Type="http://schemas.openxmlformats.org/officeDocument/2006/relationships/oleObject" Target="../embeddings/oleObject543.bin"/><Relationship Id="rId33" Type="http://schemas.openxmlformats.org/officeDocument/2006/relationships/oleObject" Target="../embeddings/oleObject547.bin"/><Relationship Id="rId38" Type="http://schemas.openxmlformats.org/officeDocument/2006/relationships/image" Target="../media/image650.emf"/><Relationship Id="rId2" Type="http://schemas.openxmlformats.org/officeDocument/2006/relationships/slideLayout" Target="../slideLayouts/slideLayout2.xml"/><Relationship Id="rId16" Type="http://schemas.openxmlformats.org/officeDocument/2006/relationships/image" Target="../media/image639.emf"/><Relationship Id="rId20" Type="http://schemas.openxmlformats.org/officeDocument/2006/relationships/image" Target="../media/image641.emf"/><Relationship Id="rId29" Type="http://schemas.openxmlformats.org/officeDocument/2006/relationships/oleObject" Target="../embeddings/oleObject545.bin"/><Relationship Id="rId41" Type="http://schemas.openxmlformats.org/officeDocument/2006/relationships/image" Target="../media/image654.png"/><Relationship Id="rId1" Type="http://schemas.openxmlformats.org/officeDocument/2006/relationships/vmlDrawing" Target="../drawings/vmlDrawing83.vml"/><Relationship Id="rId6" Type="http://schemas.openxmlformats.org/officeDocument/2006/relationships/image" Target="../media/image634.emf"/><Relationship Id="rId11" Type="http://schemas.openxmlformats.org/officeDocument/2006/relationships/oleObject" Target="../embeddings/oleObject536.bin"/><Relationship Id="rId24" Type="http://schemas.openxmlformats.org/officeDocument/2006/relationships/image" Target="../media/image643.emf"/><Relationship Id="rId32" Type="http://schemas.openxmlformats.org/officeDocument/2006/relationships/image" Target="../media/image647.emf"/><Relationship Id="rId37" Type="http://schemas.openxmlformats.org/officeDocument/2006/relationships/oleObject" Target="../embeddings/oleObject549.bin"/><Relationship Id="rId40" Type="http://schemas.openxmlformats.org/officeDocument/2006/relationships/image" Target="../media/image651.emf"/><Relationship Id="rId45" Type="http://schemas.openxmlformats.org/officeDocument/2006/relationships/image" Target="../media/image653.emf"/><Relationship Id="rId5" Type="http://schemas.openxmlformats.org/officeDocument/2006/relationships/oleObject" Target="../embeddings/oleObject533.bin"/><Relationship Id="rId15" Type="http://schemas.openxmlformats.org/officeDocument/2006/relationships/oleObject" Target="../embeddings/oleObject538.bin"/><Relationship Id="rId23" Type="http://schemas.openxmlformats.org/officeDocument/2006/relationships/oleObject" Target="../embeddings/oleObject542.bin"/><Relationship Id="rId28" Type="http://schemas.openxmlformats.org/officeDocument/2006/relationships/image" Target="../media/image645.emf"/><Relationship Id="rId36" Type="http://schemas.openxmlformats.org/officeDocument/2006/relationships/image" Target="../media/image649.emf"/><Relationship Id="rId10" Type="http://schemas.openxmlformats.org/officeDocument/2006/relationships/image" Target="../media/image636.emf"/><Relationship Id="rId19" Type="http://schemas.openxmlformats.org/officeDocument/2006/relationships/oleObject" Target="../embeddings/oleObject540.bin"/><Relationship Id="rId31" Type="http://schemas.openxmlformats.org/officeDocument/2006/relationships/oleObject" Target="../embeddings/oleObject546.bin"/><Relationship Id="rId44" Type="http://schemas.openxmlformats.org/officeDocument/2006/relationships/oleObject" Target="../embeddings/oleObject552.bin"/><Relationship Id="rId4" Type="http://schemas.openxmlformats.org/officeDocument/2006/relationships/image" Target="../media/image633.emf"/><Relationship Id="rId9" Type="http://schemas.openxmlformats.org/officeDocument/2006/relationships/oleObject" Target="../embeddings/oleObject535.bin"/><Relationship Id="rId14" Type="http://schemas.openxmlformats.org/officeDocument/2006/relationships/image" Target="../media/image638.emf"/><Relationship Id="rId22" Type="http://schemas.openxmlformats.org/officeDocument/2006/relationships/image" Target="../media/image642.emf"/><Relationship Id="rId27" Type="http://schemas.openxmlformats.org/officeDocument/2006/relationships/oleObject" Target="../embeddings/oleObject544.bin"/><Relationship Id="rId30" Type="http://schemas.openxmlformats.org/officeDocument/2006/relationships/image" Target="../media/image646.emf"/><Relationship Id="rId35" Type="http://schemas.openxmlformats.org/officeDocument/2006/relationships/oleObject" Target="../embeddings/oleObject548.bin"/><Relationship Id="rId43" Type="http://schemas.openxmlformats.org/officeDocument/2006/relationships/image" Target="../media/image652.emf"/></Relationships>
</file>

<file path=ppt/slides/_rels/slide118.xml.rels><?xml version="1.0" encoding="UTF-8" standalone="yes"?>
<Relationships xmlns="http://schemas.openxmlformats.org/package/2006/relationships"><Relationship Id="rId8" Type="http://schemas.openxmlformats.org/officeDocument/2006/relationships/image" Target="../media/image657.emf"/><Relationship Id="rId3" Type="http://schemas.openxmlformats.org/officeDocument/2006/relationships/oleObject" Target="../embeddings/oleObject553.bin"/><Relationship Id="rId7" Type="http://schemas.openxmlformats.org/officeDocument/2006/relationships/oleObject" Target="../embeddings/oleObject555.bin"/><Relationship Id="rId12" Type="http://schemas.openxmlformats.org/officeDocument/2006/relationships/image" Target="../media/image659.emf"/><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656.emf"/><Relationship Id="rId11" Type="http://schemas.openxmlformats.org/officeDocument/2006/relationships/oleObject" Target="../embeddings/oleObject557.bin"/><Relationship Id="rId5" Type="http://schemas.openxmlformats.org/officeDocument/2006/relationships/oleObject" Target="../embeddings/oleObject554.bin"/><Relationship Id="rId10" Type="http://schemas.openxmlformats.org/officeDocument/2006/relationships/image" Target="../media/image658.emf"/><Relationship Id="rId4" Type="http://schemas.openxmlformats.org/officeDocument/2006/relationships/image" Target="../media/image655.emf"/><Relationship Id="rId9" Type="http://schemas.openxmlformats.org/officeDocument/2006/relationships/oleObject" Target="../embeddings/oleObject556.bin"/></Relationships>
</file>

<file path=ppt/slides/_rels/slide119.xml.rels><?xml version="1.0" encoding="UTF-8" standalone="yes"?>
<Relationships xmlns="http://schemas.openxmlformats.org/package/2006/relationships"><Relationship Id="rId8" Type="http://schemas.openxmlformats.org/officeDocument/2006/relationships/image" Target="../media/image662.emf"/><Relationship Id="rId13" Type="http://schemas.openxmlformats.org/officeDocument/2006/relationships/oleObject" Target="../embeddings/oleObject563.bin"/><Relationship Id="rId18" Type="http://schemas.openxmlformats.org/officeDocument/2006/relationships/image" Target="../media/image667.emf"/><Relationship Id="rId26" Type="http://schemas.openxmlformats.org/officeDocument/2006/relationships/image" Target="../media/image671.emf"/><Relationship Id="rId3" Type="http://schemas.openxmlformats.org/officeDocument/2006/relationships/oleObject" Target="../embeddings/oleObject558.bin"/><Relationship Id="rId21" Type="http://schemas.openxmlformats.org/officeDocument/2006/relationships/oleObject" Target="../embeddings/oleObject567.bin"/><Relationship Id="rId7" Type="http://schemas.openxmlformats.org/officeDocument/2006/relationships/oleObject" Target="../embeddings/oleObject560.bin"/><Relationship Id="rId12" Type="http://schemas.openxmlformats.org/officeDocument/2006/relationships/image" Target="../media/image664.emf"/><Relationship Id="rId17" Type="http://schemas.openxmlformats.org/officeDocument/2006/relationships/oleObject" Target="../embeddings/oleObject565.bin"/><Relationship Id="rId25" Type="http://schemas.openxmlformats.org/officeDocument/2006/relationships/oleObject" Target="../embeddings/oleObject569.bin"/><Relationship Id="rId2" Type="http://schemas.openxmlformats.org/officeDocument/2006/relationships/slideLayout" Target="../slideLayouts/slideLayout2.xml"/><Relationship Id="rId16" Type="http://schemas.openxmlformats.org/officeDocument/2006/relationships/image" Target="../media/image666.emf"/><Relationship Id="rId20" Type="http://schemas.openxmlformats.org/officeDocument/2006/relationships/image" Target="../media/image668.emf"/><Relationship Id="rId29" Type="http://schemas.openxmlformats.org/officeDocument/2006/relationships/oleObject" Target="../embeddings/oleObject571.bin"/><Relationship Id="rId1" Type="http://schemas.openxmlformats.org/officeDocument/2006/relationships/vmlDrawing" Target="../drawings/vmlDrawing85.vml"/><Relationship Id="rId6" Type="http://schemas.openxmlformats.org/officeDocument/2006/relationships/image" Target="../media/image661.emf"/><Relationship Id="rId11" Type="http://schemas.openxmlformats.org/officeDocument/2006/relationships/oleObject" Target="../embeddings/oleObject562.bin"/><Relationship Id="rId24" Type="http://schemas.openxmlformats.org/officeDocument/2006/relationships/image" Target="../media/image670.emf"/><Relationship Id="rId5" Type="http://schemas.openxmlformats.org/officeDocument/2006/relationships/oleObject" Target="../embeddings/oleObject559.bin"/><Relationship Id="rId15" Type="http://schemas.openxmlformats.org/officeDocument/2006/relationships/oleObject" Target="../embeddings/oleObject564.bin"/><Relationship Id="rId23" Type="http://schemas.openxmlformats.org/officeDocument/2006/relationships/oleObject" Target="../embeddings/oleObject568.bin"/><Relationship Id="rId28" Type="http://schemas.openxmlformats.org/officeDocument/2006/relationships/image" Target="../media/image672.emf"/><Relationship Id="rId10" Type="http://schemas.openxmlformats.org/officeDocument/2006/relationships/image" Target="../media/image663.emf"/><Relationship Id="rId19" Type="http://schemas.openxmlformats.org/officeDocument/2006/relationships/oleObject" Target="../embeddings/oleObject566.bin"/><Relationship Id="rId4" Type="http://schemas.openxmlformats.org/officeDocument/2006/relationships/image" Target="../media/image660.emf"/><Relationship Id="rId9" Type="http://schemas.openxmlformats.org/officeDocument/2006/relationships/oleObject" Target="../embeddings/oleObject561.bin"/><Relationship Id="rId14" Type="http://schemas.openxmlformats.org/officeDocument/2006/relationships/image" Target="../media/image665.emf"/><Relationship Id="rId22" Type="http://schemas.openxmlformats.org/officeDocument/2006/relationships/image" Target="../media/image669.emf"/><Relationship Id="rId27" Type="http://schemas.openxmlformats.org/officeDocument/2006/relationships/oleObject" Target="../embeddings/oleObject570.bin"/><Relationship Id="rId30" Type="http://schemas.openxmlformats.org/officeDocument/2006/relationships/image" Target="../media/image673.emf"/></Relationships>
</file>

<file path=ppt/slides/_rels/slide1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3.emf"/><Relationship Id="rId5" Type="http://schemas.openxmlformats.org/officeDocument/2006/relationships/oleObject" Target="../embeddings/oleObject52.bin"/><Relationship Id="rId4" Type="http://schemas.openxmlformats.org/officeDocument/2006/relationships/image" Target="../media/image52.emf"/></Relationships>
</file>

<file path=ppt/slides/_rels/slide120.xml.rels><?xml version="1.0" encoding="UTF-8" standalone="yes"?>
<Relationships xmlns="http://schemas.openxmlformats.org/package/2006/relationships"><Relationship Id="rId8" Type="http://schemas.openxmlformats.org/officeDocument/2006/relationships/image" Target="../media/image676.emf"/><Relationship Id="rId13" Type="http://schemas.openxmlformats.org/officeDocument/2006/relationships/oleObject" Target="../embeddings/oleObject577.bin"/><Relationship Id="rId18" Type="http://schemas.openxmlformats.org/officeDocument/2006/relationships/image" Target="../media/image681.emf"/><Relationship Id="rId26" Type="http://schemas.openxmlformats.org/officeDocument/2006/relationships/image" Target="../media/image685.wmf"/><Relationship Id="rId3" Type="http://schemas.openxmlformats.org/officeDocument/2006/relationships/oleObject" Target="../embeddings/oleObject572.bin"/><Relationship Id="rId21" Type="http://schemas.openxmlformats.org/officeDocument/2006/relationships/oleObject" Target="../embeddings/oleObject581.bin"/><Relationship Id="rId34" Type="http://schemas.openxmlformats.org/officeDocument/2006/relationships/image" Target="../media/image689.wmf"/><Relationship Id="rId7" Type="http://schemas.openxmlformats.org/officeDocument/2006/relationships/oleObject" Target="../embeddings/oleObject574.bin"/><Relationship Id="rId12" Type="http://schemas.openxmlformats.org/officeDocument/2006/relationships/image" Target="../media/image678.emf"/><Relationship Id="rId17" Type="http://schemas.openxmlformats.org/officeDocument/2006/relationships/oleObject" Target="../embeddings/oleObject579.bin"/><Relationship Id="rId25" Type="http://schemas.openxmlformats.org/officeDocument/2006/relationships/oleObject" Target="../embeddings/oleObject583.bin"/><Relationship Id="rId33" Type="http://schemas.openxmlformats.org/officeDocument/2006/relationships/oleObject" Target="../embeddings/oleObject587.bin"/><Relationship Id="rId38" Type="http://schemas.openxmlformats.org/officeDocument/2006/relationships/image" Target="../media/image691.wmf"/><Relationship Id="rId2" Type="http://schemas.openxmlformats.org/officeDocument/2006/relationships/slideLayout" Target="../slideLayouts/slideLayout2.xml"/><Relationship Id="rId16" Type="http://schemas.openxmlformats.org/officeDocument/2006/relationships/image" Target="../media/image680.emf"/><Relationship Id="rId20" Type="http://schemas.openxmlformats.org/officeDocument/2006/relationships/image" Target="../media/image682.emf"/><Relationship Id="rId29" Type="http://schemas.openxmlformats.org/officeDocument/2006/relationships/oleObject" Target="../embeddings/oleObject585.bin"/><Relationship Id="rId1" Type="http://schemas.openxmlformats.org/officeDocument/2006/relationships/vmlDrawing" Target="../drawings/vmlDrawing86.vml"/><Relationship Id="rId6" Type="http://schemas.openxmlformats.org/officeDocument/2006/relationships/image" Target="../media/image675.emf"/><Relationship Id="rId11" Type="http://schemas.openxmlformats.org/officeDocument/2006/relationships/oleObject" Target="../embeddings/oleObject576.bin"/><Relationship Id="rId24" Type="http://schemas.openxmlformats.org/officeDocument/2006/relationships/image" Target="../media/image684.emf"/><Relationship Id="rId32" Type="http://schemas.openxmlformats.org/officeDocument/2006/relationships/image" Target="../media/image688.wmf"/><Relationship Id="rId37" Type="http://schemas.openxmlformats.org/officeDocument/2006/relationships/oleObject" Target="../embeddings/oleObject589.bin"/><Relationship Id="rId5" Type="http://schemas.openxmlformats.org/officeDocument/2006/relationships/oleObject" Target="../embeddings/oleObject573.bin"/><Relationship Id="rId15" Type="http://schemas.openxmlformats.org/officeDocument/2006/relationships/oleObject" Target="../embeddings/oleObject578.bin"/><Relationship Id="rId23" Type="http://schemas.openxmlformats.org/officeDocument/2006/relationships/oleObject" Target="../embeddings/oleObject582.bin"/><Relationship Id="rId28" Type="http://schemas.openxmlformats.org/officeDocument/2006/relationships/image" Target="../media/image686.wmf"/><Relationship Id="rId36" Type="http://schemas.openxmlformats.org/officeDocument/2006/relationships/image" Target="../media/image690.wmf"/><Relationship Id="rId10" Type="http://schemas.openxmlformats.org/officeDocument/2006/relationships/image" Target="../media/image677.emf"/><Relationship Id="rId19" Type="http://schemas.openxmlformats.org/officeDocument/2006/relationships/oleObject" Target="../embeddings/oleObject580.bin"/><Relationship Id="rId31" Type="http://schemas.openxmlformats.org/officeDocument/2006/relationships/oleObject" Target="../embeddings/oleObject586.bin"/><Relationship Id="rId4" Type="http://schemas.openxmlformats.org/officeDocument/2006/relationships/image" Target="../media/image674.emf"/><Relationship Id="rId9" Type="http://schemas.openxmlformats.org/officeDocument/2006/relationships/oleObject" Target="../embeddings/oleObject575.bin"/><Relationship Id="rId14" Type="http://schemas.openxmlformats.org/officeDocument/2006/relationships/image" Target="../media/image679.emf"/><Relationship Id="rId22" Type="http://schemas.openxmlformats.org/officeDocument/2006/relationships/image" Target="../media/image683.emf"/><Relationship Id="rId27" Type="http://schemas.openxmlformats.org/officeDocument/2006/relationships/oleObject" Target="../embeddings/oleObject584.bin"/><Relationship Id="rId30" Type="http://schemas.openxmlformats.org/officeDocument/2006/relationships/image" Target="../media/image687.wmf"/><Relationship Id="rId35" Type="http://schemas.openxmlformats.org/officeDocument/2006/relationships/oleObject" Target="../embeddings/oleObject588.bin"/></Relationships>
</file>

<file path=ppt/slides/_rels/slide121.xml.rels><?xml version="1.0" encoding="UTF-8" standalone="yes"?>
<Relationships xmlns="http://schemas.openxmlformats.org/package/2006/relationships"><Relationship Id="rId3" Type="http://schemas.openxmlformats.org/officeDocument/2006/relationships/image" Target="../media/image693.png"/><Relationship Id="rId2" Type="http://schemas.openxmlformats.org/officeDocument/2006/relationships/image" Target="../media/image692.png"/><Relationship Id="rId1" Type="http://schemas.openxmlformats.org/officeDocument/2006/relationships/slideLayout" Target="../slideLayouts/slideLayout2.xml"/><Relationship Id="rId5" Type="http://schemas.openxmlformats.org/officeDocument/2006/relationships/image" Target="../media/image695.png"/><Relationship Id="rId4" Type="http://schemas.openxmlformats.org/officeDocument/2006/relationships/image" Target="../media/image694.png"/></Relationships>
</file>

<file path=ppt/slides/_rels/slide122.xml.rels><?xml version="1.0" encoding="UTF-8" standalone="yes"?>
<Relationships xmlns="http://schemas.openxmlformats.org/package/2006/relationships"><Relationship Id="rId3" Type="http://schemas.openxmlformats.org/officeDocument/2006/relationships/image" Target="../media/image697.png"/><Relationship Id="rId2" Type="http://schemas.openxmlformats.org/officeDocument/2006/relationships/image" Target="../media/image6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9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99.png"/><Relationship Id="rId2" Type="http://schemas.openxmlformats.org/officeDocument/2006/relationships/image" Target="../media/image698.png"/><Relationship Id="rId1" Type="http://schemas.openxmlformats.org/officeDocument/2006/relationships/slideLayout" Target="../slideLayouts/slideLayout2.xml"/><Relationship Id="rId5" Type="http://schemas.openxmlformats.org/officeDocument/2006/relationships/image" Target="../media/image701.png"/><Relationship Id="rId4" Type="http://schemas.openxmlformats.org/officeDocument/2006/relationships/image" Target="../media/image700.png"/></Relationships>
</file>

<file path=ppt/slides/_rels/slide125.xml.rels><?xml version="1.0" encoding="UTF-8" standalone="yes"?>
<Relationships xmlns="http://schemas.openxmlformats.org/package/2006/relationships"><Relationship Id="rId3" Type="http://schemas.openxmlformats.org/officeDocument/2006/relationships/image" Target="../media/image703.png"/><Relationship Id="rId2" Type="http://schemas.openxmlformats.org/officeDocument/2006/relationships/image" Target="../media/image702.png"/><Relationship Id="rId1" Type="http://schemas.openxmlformats.org/officeDocument/2006/relationships/slideLayout" Target="../slideLayouts/slideLayout2.xml"/><Relationship Id="rId4" Type="http://schemas.openxmlformats.org/officeDocument/2006/relationships/image" Target="../media/image704.png"/></Relationships>
</file>

<file path=ppt/slides/_rels/slide126.xml.rels><?xml version="1.0" encoding="UTF-8" standalone="yes"?>
<Relationships xmlns="http://schemas.openxmlformats.org/package/2006/relationships"><Relationship Id="rId8" Type="http://schemas.openxmlformats.org/officeDocument/2006/relationships/image" Target="../media/image707.emf"/><Relationship Id="rId3" Type="http://schemas.openxmlformats.org/officeDocument/2006/relationships/oleObject" Target="../embeddings/oleObject590.bin"/><Relationship Id="rId7" Type="http://schemas.openxmlformats.org/officeDocument/2006/relationships/oleObject" Target="../embeddings/oleObject592.bin"/><Relationship Id="rId12" Type="http://schemas.openxmlformats.org/officeDocument/2006/relationships/image" Target="../media/image709.emf"/><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image" Target="../media/image706.emf"/><Relationship Id="rId11" Type="http://schemas.openxmlformats.org/officeDocument/2006/relationships/oleObject" Target="../embeddings/oleObject594.bin"/><Relationship Id="rId5" Type="http://schemas.openxmlformats.org/officeDocument/2006/relationships/oleObject" Target="../embeddings/oleObject591.bin"/><Relationship Id="rId10" Type="http://schemas.openxmlformats.org/officeDocument/2006/relationships/image" Target="../media/image708.emf"/><Relationship Id="rId4" Type="http://schemas.openxmlformats.org/officeDocument/2006/relationships/image" Target="../media/image705.emf"/><Relationship Id="rId9" Type="http://schemas.openxmlformats.org/officeDocument/2006/relationships/oleObject" Target="../embeddings/oleObject593.bin"/></Relationships>
</file>

<file path=ppt/slides/_rels/slide12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1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oleObject" Target="../embeddings/oleObject59.bin"/><Relationship Id="rId18" Type="http://schemas.openxmlformats.org/officeDocument/2006/relationships/image" Target="../media/image62.emf"/><Relationship Id="rId3" Type="http://schemas.openxmlformats.org/officeDocument/2006/relationships/oleObject" Target="../embeddings/oleObject54.bin"/><Relationship Id="rId21" Type="http://schemas.openxmlformats.org/officeDocument/2006/relationships/oleObject" Target="../embeddings/oleObject63.bin"/><Relationship Id="rId7" Type="http://schemas.openxmlformats.org/officeDocument/2006/relationships/oleObject" Target="../embeddings/oleObject56.bin"/><Relationship Id="rId12" Type="http://schemas.openxmlformats.org/officeDocument/2006/relationships/image" Target="../media/image59.emf"/><Relationship Id="rId17" Type="http://schemas.openxmlformats.org/officeDocument/2006/relationships/oleObject" Target="../embeddings/oleObject61.bin"/><Relationship Id="rId2" Type="http://schemas.openxmlformats.org/officeDocument/2006/relationships/slideLayout" Target="../slideLayouts/slideLayout2.xml"/><Relationship Id="rId16" Type="http://schemas.openxmlformats.org/officeDocument/2006/relationships/image" Target="../media/image61.emf"/><Relationship Id="rId20" Type="http://schemas.openxmlformats.org/officeDocument/2006/relationships/image" Target="../media/image63.emf"/><Relationship Id="rId1" Type="http://schemas.openxmlformats.org/officeDocument/2006/relationships/vmlDrawing" Target="../drawings/vmlDrawing12.vml"/><Relationship Id="rId6" Type="http://schemas.openxmlformats.org/officeDocument/2006/relationships/image" Target="../media/image56.emf"/><Relationship Id="rId11" Type="http://schemas.openxmlformats.org/officeDocument/2006/relationships/oleObject" Target="../embeddings/oleObject58.bin"/><Relationship Id="rId24" Type="http://schemas.openxmlformats.org/officeDocument/2006/relationships/image" Target="../media/image65.emf"/><Relationship Id="rId5" Type="http://schemas.openxmlformats.org/officeDocument/2006/relationships/oleObject" Target="../embeddings/oleObject55.bin"/><Relationship Id="rId15" Type="http://schemas.openxmlformats.org/officeDocument/2006/relationships/oleObject" Target="../embeddings/oleObject60.bin"/><Relationship Id="rId23" Type="http://schemas.openxmlformats.org/officeDocument/2006/relationships/oleObject" Target="../embeddings/oleObject64.bin"/><Relationship Id="rId10" Type="http://schemas.openxmlformats.org/officeDocument/2006/relationships/image" Target="../media/image58.emf"/><Relationship Id="rId19" Type="http://schemas.openxmlformats.org/officeDocument/2006/relationships/oleObject" Target="../embeddings/oleObject62.bin"/><Relationship Id="rId4" Type="http://schemas.openxmlformats.org/officeDocument/2006/relationships/image" Target="../media/image55.emf"/><Relationship Id="rId9" Type="http://schemas.openxmlformats.org/officeDocument/2006/relationships/oleObject" Target="../embeddings/oleObject57.bin"/><Relationship Id="rId14" Type="http://schemas.openxmlformats.org/officeDocument/2006/relationships/image" Target="../media/image60.emf"/><Relationship Id="rId22" Type="http://schemas.openxmlformats.org/officeDocument/2006/relationships/image" Target="../media/image64.emf"/></Relationships>
</file>

<file path=ppt/slides/_rels/slide130.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image" Target="../media/image714.png"/><Relationship Id="rId1" Type="http://schemas.openxmlformats.org/officeDocument/2006/relationships/slideLayout" Target="../slideLayouts/slideLayout2.xml"/><Relationship Id="rId5" Type="http://schemas.openxmlformats.org/officeDocument/2006/relationships/image" Target="../media/image717.png"/><Relationship Id="rId4" Type="http://schemas.openxmlformats.org/officeDocument/2006/relationships/image" Target="../media/image716.png"/></Relationships>
</file>

<file path=ppt/slides/_rels/slide14.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oleObject" Target="../embeddings/oleObject70.bin"/><Relationship Id="rId18" Type="http://schemas.openxmlformats.org/officeDocument/2006/relationships/image" Target="../media/image73.emf"/><Relationship Id="rId26" Type="http://schemas.openxmlformats.org/officeDocument/2006/relationships/image" Target="../media/image77.wmf"/><Relationship Id="rId3" Type="http://schemas.openxmlformats.org/officeDocument/2006/relationships/oleObject" Target="../embeddings/oleObject65.bin"/><Relationship Id="rId21" Type="http://schemas.openxmlformats.org/officeDocument/2006/relationships/oleObject" Target="../embeddings/oleObject74.bin"/><Relationship Id="rId7" Type="http://schemas.openxmlformats.org/officeDocument/2006/relationships/oleObject" Target="../embeddings/oleObject67.bin"/><Relationship Id="rId12" Type="http://schemas.openxmlformats.org/officeDocument/2006/relationships/image" Target="../media/image70.emf"/><Relationship Id="rId17" Type="http://schemas.openxmlformats.org/officeDocument/2006/relationships/oleObject" Target="../embeddings/oleObject72.bin"/><Relationship Id="rId25" Type="http://schemas.openxmlformats.org/officeDocument/2006/relationships/oleObject" Target="../embeddings/oleObject76.bin"/><Relationship Id="rId2" Type="http://schemas.openxmlformats.org/officeDocument/2006/relationships/slideLayout" Target="../slideLayouts/slideLayout2.xml"/><Relationship Id="rId16" Type="http://schemas.openxmlformats.org/officeDocument/2006/relationships/image" Target="../media/image72.emf"/><Relationship Id="rId20" Type="http://schemas.openxmlformats.org/officeDocument/2006/relationships/image" Target="../media/image74.wmf"/><Relationship Id="rId29" Type="http://schemas.openxmlformats.org/officeDocument/2006/relationships/oleObject" Target="../embeddings/oleObject78.bin"/><Relationship Id="rId1" Type="http://schemas.openxmlformats.org/officeDocument/2006/relationships/vmlDrawing" Target="../drawings/vmlDrawing13.vml"/><Relationship Id="rId6" Type="http://schemas.openxmlformats.org/officeDocument/2006/relationships/image" Target="../media/image67.emf"/><Relationship Id="rId11" Type="http://schemas.openxmlformats.org/officeDocument/2006/relationships/oleObject" Target="../embeddings/oleObject69.bin"/><Relationship Id="rId24" Type="http://schemas.openxmlformats.org/officeDocument/2006/relationships/image" Target="../media/image76.wmf"/><Relationship Id="rId32" Type="http://schemas.openxmlformats.org/officeDocument/2006/relationships/image" Target="../media/image80.wmf"/><Relationship Id="rId5" Type="http://schemas.openxmlformats.org/officeDocument/2006/relationships/oleObject" Target="../embeddings/oleObject66.bin"/><Relationship Id="rId15" Type="http://schemas.openxmlformats.org/officeDocument/2006/relationships/oleObject" Target="../embeddings/oleObject71.bin"/><Relationship Id="rId23" Type="http://schemas.openxmlformats.org/officeDocument/2006/relationships/oleObject" Target="../embeddings/oleObject75.bin"/><Relationship Id="rId28" Type="http://schemas.openxmlformats.org/officeDocument/2006/relationships/image" Target="../media/image78.wmf"/><Relationship Id="rId10" Type="http://schemas.openxmlformats.org/officeDocument/2006/relationships/image" Target="../media/image69.emf"/><Relationship Id="rId19" Type="http://schemas.openxmlformats.org/officeDocument/2006/relationships/oleObject" Target="../embeddings/oleObject73.bin"/><Relationship Id="rId31" Type="http://schemas.openxmlformats.org/officeDocument/2006/relationships/oleObject" Target="../embeddings/oleObject79.bin"/><Relationship Id="rId4" Type="http://schemas.openxmlformats.org/officeDocument/2006/relationships/image" Target="../media/image66.emf"/><Relationship Id="rId9" Type="http://schemas.openxmlformats.org/officeDocument/2006/relationships/oleObject" Target="../embeddings/oleObject68.bin"/><Relationship Id="rId14" Type="http://schemas.openxmlformats.org/officeDocument/2006/relationships/image" Target="../media/image71.emf"/><Relationship Id="rId22" Type="http://schemas.openxmlformats.org/officeDocument/2006/relationships/image" Target="../media/image75.wmf"/><Relationship Id="rId27" Type="http://schemas.openxmlformats.org/officeDocument/2006/relationships/oleObject" Target="../embeddings/oleObject77.bin"/><Relationship Id="rId30" Type="http://schemas.openxmlformats.org/officeDocument/2006/relationships/image" Target="../media/image79.wmf"/></Relationships>
</file>

<file path=ppt/slides/_rels/slide15.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oleObject" Target="../embeddings/oleObject85.bin"/><Relationship Id="rId18" Type="http://schemas.openxmlformats.org/officeDocument/2006/relationships/image" Target="../media/image88.e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85.emf"/><Relationship Id="rId17" Type="http://schemas.openxmlformats.org/officeDocument/2006/relationships/oleObject" Target="../embeddings/oleObject87.bin"/><Relationship Id="rId2" Type="http://schemas.openxmlformats.org/officeDocument/2006/relationships/slideLayout" Target="../slideLayouts/slideLayout2.xml"/><Relationship Id="rId16" Type="http://schemas.openxmlformats.org/officeDocument/2006/relationships/image" Target="../media/image87.emf"/><Relationship Id="rId20" Type="http://schemas.openxmlformats.org/officeDocument/2006/relationships/image" Target="../media/image89.emf"/><Relationship Id="rId1" Type="http://schemas.openxmlformats.org/officeDocument/2006/relationships/vmlDrawing" Target="../drawings/vmlDrawing14.vml"/><Relationship Id="rId6" Type="http://schemas.openxmlformats.org/officeDocument/2006/relationships/image" Target="../media/image82.emf"/><Relationship Id="rId11" Type="http://schemas.openxmlformats.org/officeDocument/2006/relationships/oleObject" Target="../embeddings/oleObject84.bin"/><Relationship Id="rId5" Type="http://schemas.openxmlformats.org/officeDocument/2006/relationships/oleObject" Target="../embeddings/oleObject81.bin"/><Relationship Id="rId15" Type="http://schemas.openxmlformats.org/officeDocument/2006/relationships/oleObject" Target="../embeddings/oleObject86.bin"/><Relationship Id="rId10" Type="http://schemas.openxmlformats.org/officeDocument/2006/relationships/image" Target="../media/image84.emf"/><Relationship Id="rId19" Type="http://schemas.openxmlformats.org/officeDocument/2006/relationships/oleObject" Target="../embeddings/oleObject88.bin"/><Relationship Id="rId4" Type="http://schemas.openxmlformats.org/officeDocument/2006/relationships/image" Target="../media/image81.emf"/><Relationship Id="rId9" Type="http://schemas.openxmlformats.org/officeDocument/2006/relationships/oleObject" Target="../embeddings/oleObject83.bin"/><Relationship Id="rId14" Type="http://schemas.openxmlformats.org/officeDocument/2006/relationships/image" Target="../media/image86.emf"/></Relationships>
</file>

<file path=ppt/slides/_rels/slide16.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94.bin"/><Relationship Id="rId18" Type="http://schemas.openxmlformats.org/officeDocument/2006/relationships/image" Target="../media/image97.emf"/><Relationship Id="rId26" Type="http://schemas.openxmlformats.org/officeDocument/2006/relationships/image" Target="../media/image101.emf"/><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94.emf"/><Relationship Id="rId17" Type="http://schemas.openxmlformats.org/officeDocument/2006/relationships/oleObject" Target="../embeddings/oleObject96.bin"/><Relationship Id="rId25" Type="http://schemas.openxmlformats.org/officeDocument/2006/relationships/oleObject" Target="../embeddings/oleObject100.bin"/><Relationship Id="rId2" Type="http://schemas.openxmlformats.org/officeDocument/2006/relationships/slideLayout" Target="../slideLayouts/slideLayout2.xml"/><Relationship Id="rId16" Type="http://schemas.openxmlformats.org/officeDocument/2006/relationships/image" Target="../media/image96.emf"/><Relationship Id="rId20" Type="http://schemas.openxmlformats.org/officeDocument/2006/relationships/image" Target="../media/image98.emf"/><Relationship Id="rId29" Type="http://schemas.openxmlformats.org/officeDocument/2006/relationships/oleObject" Target="../embeddings/oleObject102.bin"/><Relationship Id="rId1" Type="http://schemas.openxmlformats.org/officeDocument/2006/relationships/vmlDrawing" Target="../drawings/vmlDrawing15.vml"/><Relationship Id="rId6" Type="http://schemas.openxmlformats.org/officeDocument/2006/relationships/image" Target="../media/image91.emf"/><Relationship Id="rId11" Type="http://schemas.openxmlformats.org/officeDocument/2006/relationships/oleObject" Target="../embeddings/oleObject93.bin"/><Relationship Id="rId24" Type="http://schemas.openxmlformats.org/officeDocument/2006/relationships/image" Target="../media/image100.emf"/><Relationship Id="rId32" Type="http://schemas.openxmlformats.org/officeDocument/2006/relationships/image" Target="../media/image104.e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28" Type="http://schemas.openxmlformats.org/officeDocument/2006/relationships/image" Target="../media/image102.emf"/><Relationship Id="rId10" Type="http://schemas.openxmlformats.org/officeDocument/2006/relationships/image" Target="../media/image93.emf"/><Relationship Id="rId19" Type="http://schemas.openxmlformats.org/officeDocument/2006/relationships/oleObject" Target="../embeddings/oleObject97.bin"/><Relationship Id="rId31" Type="http://schemas.openxmlformats.org/officeDocument/2006/relationships/oleObject" Target="../embeddings/oleObject103.bin"/><Relationship Id="rId4" Type="http://schemas.openxmlformats.org/officeDocument/2006/relationships/image" Target="../media/image90.emf"/><Relationship Id="rId9" Type="http://schemas.openxmlformats.org/officeDocument/2006/relationships/oleObject" Target="../embeddings/oleObject92.bin"/><Relationship Id="rId14" Type="http://schemas.openxmlformats.org/officeDocument/2006/relationships/image" Target="../media/image95.emf"/><Relationship Id="rId22" Type="http://schemas.openxmlformats.org/officeDocument/2006/relationships/image" Target="../media/image99.emf"/><Relationship Id="rId27" Type="http://schemas.openxmlformats.org/officeDocument/2006/relationships/oleObject" Target="../embeddings/oleObject101.bin"/><Relationship Id="rId30" Type="http://schemas.openxmlformats.org/officeDocument/2006/relationships/image" Target="../media/image103.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06.emf"/><Relationship Id="rId5" Type="http://schemas.openxmlformats.org/officeDocument/2006/relationships/oleObject" Target="../embeddings/oleObject105.bin"/><Relationship Id="rId4" Type="http://schemas.openxmlformats.org/officeDocument/2006/relationships/image" Target="../media/image105.emf"/></Relationships>
</file>

<file path=ppt/slides/_rels/slide18.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oleObject" Target="../embeddings/oleObject111.bin"/><Relationship Id="rId18" Type="http://schemas.openxmlformats.org/officeDocument/2006/relationships/image" Target="../media/image114.e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111.emf"/><Relationship Id="rId17" Type="http://schemas.openxmlformats.org/officeDocument/2006/relationships/oleObject" Target="../embeddings/oleObject113.bin"/><Relationship Id="rId2" Type="http://schemas.openxmlformats.org/officeDocument/2006/relationships/slideLayout" Target="../slideLayouts/slideLayout2.xml"/><Relationship Id="rId16" Type="http://schemas.openxmlformats.org/officeDocument/2006/relationships/image" Target="../media/image113.emf"/><Relationship Id="rId20" Type="http://schemas.openxmlformats.org/officeDocument/2006/relationships/image" Target="../media/image115.emf"/><Relationship Id="rId1" Type="http://schemas.openxmlformats.org/officeDocument/2006/relationships/vmlDrawing" Target="../drawings/vmlDrawing17.vml"/><Relationship Id="rId6" Type="http://schemas.openxmlformats.org/officeDocument/2006/relationships/image" Target="../media/image108.e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110.emf"/><Relationship Id="rId19" Type="http://schemas.openxmlformats.org/officeDocument/2006/relationships/oleObject" Target="../embeddings/oleObject114.bin"/><Relationship Id="rId4" Type="http://schemas.openxmlformats.org/officeDocument/2006/relationships/image" Target="../media/image107.emf"/><Relationship Id="rId9" Type="http://schemas.openxmlformats.org/officeDocument/2006/relationships/oleObject" Target="../embeddings/oleObject109.bin"/><Relationship Id="rId14" Type="http://schemas.openxmlformats.org/officeDocument/2006/relationships/image" Target="../media/image112.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120.emf"/><Relationship Id="rId18" Type="http://schemas.openxmlformats.org/officeDocument/2006/relationships/oleObject" Target="../embeddings/oleObject122.bin"/><Relationship Id="rId3" Type="http://schemas.openxmlformats.org/officeDocument/2006/relationships/image" Target="../media/image124.emf"/><Relationship Id="rId7" Type="http://schemas.openxmlformats.org/officeDocument/2006/relationships/image" Target="../media/image117.emf"/><Relationship Id="rId12" Type="http://schemas.openxmlformats.org/officeDocument/2006/relationships/oleObject" Target="../embeddings/oleObject119.bin"/><Relationship Id="rId17" Type="http://schemas.openxmlformats.org/officeDocument/2006/relationships/image" Target="../media/image122.emf"/><Relationship Id="rId2" Type="http://schemas.openxmlformats.org/officeDocument/2006/relationships/slideLayout" Target="../slideLayouts/slideLayout2.xml"/><Relationship Id="rId16" Type="http://schemas.openxmlformats.org/officeDocument/2006/relationships/oleObject" Target="../embeddings/oleObject121.bin"/><Relationship Id="rId1" Type="http://schemas.openxmlformats.org/officeDocument/2006/relationships/vmlDrawing" Target="../drawings/vmlDrawing18.vml"/><Relationship Id="rId6" Type="http://schemas.openxmlformats.org/officeDocument/2006/relationships/oleObject" Target="../embeddings/oleObject116.bin"/><Relationship Id="rId11" Type="http://schemas.openxmlformats.org/officeDocument/2006/relationships/image" Target="../media/image119.emf"/><Relationship Id="rId5" Type="http://schemas.openxmlformats.org/officeDocument/2006/relationships/image" Target="../media/image116.emf"/><Relationship Id="rId15" Type="http://schemas.openxmlformats.org/officeDocument/2006/relationships/image" Target="../media/image121.emf"/><Relationship Id="rId10" Type="http://schemas.openxmlformats.org/officeDocument/2006/relationships/oleObject" Target="../embeddings/oleObject118.bin"/><Relationship Id="rId19" Type="http://schemas.openxmlformats.org/officeDocument/2006/relationships/image" Target="../media/image123.emf"/><Relationship Id="rId4" Type="http://schemas.openxmlformats.org/officeDocument/2006/relationships/oleObject" Target="../embeddings/oleObject115.bin"/><Relationship Id="rId9" Type="http://schemas.openxmlformats.org/officeDocument/2006/relationships/image" Target="../media/image118.emf"/><Relationship Id="rId14" Type="http://schemas.openxmlformats.org/officeDocument/2006/relationships/oleObject" Target="../embeddings/oleObject120.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oleObject" Target="../embeddings/oleObject128.bin"/><Relationship Id="rId18" Type="http://schemas.openxmlformats.org/officeDocument/2006/relationships/image" Target="../media/image132.emf"/><Relationship Id="rId26" Type="http://schemas.openxmlformats.org/officeDocument/2006/relationships/image" Target="../media/image136.emf"/><Relationship Id="rId3" Type="http://schemas.openxmlformats.org/officeDocument/2006/relationships/oleObject" Target="../embeddings/oleObject123.bin"/><Relationship Id="rId21" Type="http://schemas.openxmlformats.org/officeDocument/2006/relationships/oleObject" Target="../embeddings/oleObject132.bin"/><Relationship Id="rId7" Type="http://schemas.openxmlformats.org/officeDocument/2006/relationships/oleObject" Target="../embeddings/oleObject125.bin"/><Relationship Id="rId12" Type="http://schemas.openxmlformats.org/officeDocument/2006/relationships/image" Target="../media/image129.emf"/><Relationship Id="rId17" Type="http://schemas.openxmlformats.org/officeDocument/2006/relationships/oleObject" Target="../embeddings/oleObject130.bin"/><Relationship Id="rId25" Type="http://schemas.openxmlformats.org/officeDocument/2006/relationships/oleObject" Target="../embeddings/oleObject134.bin"/><Relationship Id="rId2" Type="http://schemas.openxmlformats.org/officeDocument/2006/relationships/slideLayout" Target="../slideLayouts/slideLayout2.xml"/><Relationship Id="rId16" Type="http://schemas.openxmlformats.org/officeDocument/2006/relationships/image" Target="../media/image131.emf"/><Relationship Id="rId20" Type="http://schemas.openxmlformats.org/officeDocument/2006/relationships/image" Target="../media/image133.emf"/><Relationship Id="rId1" Type="http://schemas.openxmlformats.org/officeDocument/2006/relationships/vmlDrawing" Target="../drawings/vmlDrawing19.vml"/><Relationship Id="rId6" Type="http://schemas.openxmlformats.org/officeDocument/2006/relationships/image" Target="../media/image126.emf"/><Relationship Id="rId11" Type="http://schemas.openxmlformats.org/officeDocument/2006/relationships/oleObject" Target="../embeddings/oleObject127.bin"/><Relationship Id="rId24" Type="http://schemas.openxmlformats.org/officeDocument/2006/relationships/image" Target="../media/image135.emf"/><Relationship Id="rId5" Type="http://schemas.openxmlformats.org/officeDocument/2006/relationships/oleObject" Target="../embeddings/oleObject124.bin"/><Relationship Id="rId15" Type="http://schemas.openxmlformats.org/officeDocument/2006/relationships/oleObject" Target="../embeddings/oleObject129.bin"/><Relationship Id="rId23" Type="http://schemas.openxmlformats.org/officeDocument/2006/relationships/oleObject" Target="../embeddings/oleObject133.bin"/><Relationship Id="rId10" Type="http://schemas.openxmlformats.org/officeDocument/2006/relationships/image" Target="../media/image128.emf"/><Relationship Id="rId19" Type="http://schemas.openxmlformats.org/officeDocument/2006/relationships/oleObject" Target="../embeddings/oleObject131.bin"/><Relationship Id="rId4" Type="http://schemas.openxmlformats.org/officeDocument/2006/relationships/image" Target="../media/image125.emf"/><Relationship Id="rId9" Type="http://schemas.openxmlformats.org/officeDocument/2006/relationships/oleObject" Target="../embeddings/oleObject126.bin"/><Relationship Id="rId14" Type="http://schemas.openxmlformats.org/officeDocument/2006/relationships/image" Target="../media/image130.emf"/><Relationship Id="rId22" Type="http://schemas.openxmlformats.org/officeDocument/2006/relationships/image" Target="../media/image134.emf"/></Relationships>
</file>

<file path=ppt/slides/_rels/slide21.xml.rels><?xml version="1.0" encoding="UTF-8" standalone="yes"?>
<Relationships xmlns="http://schemas.openxmlformats.org/package/2006/relationships"><Relationship Id="rId8" Type="http://schemas.openxmlformats.org/officeDocument/2006/relationships/image" Target="../media/image139.emf"/><Relationship Id="rId13" Type="http://schemas.openxmlformats.org/officeDocument/2006/relationships/oleObject" Target="../embeddings/oleObject140.bin"/><Relationship Id="rId18" Type="http://schemas.openxmlformats.org/officeDocument/2006/relationships/image" Target="../media/image144.emf"/><Relationship Id="rId26" Type="http://schemas.openxmlformats.org/officeDocument/2006/relationships/image" Target="../media/image148.emf"/><Relationship Id="rId3" Type="http://schemas.openxmlformats.org/officeDocument/2006/relationships/oleObject" Target="../embeddings/oleObject135.bin"/><Relationship Id="rId21" Type="http://schemas.openxmlformats.org/officeDocument/2006/relationships/oleObject" Target="../embeddings/oleObject144.bin"/><Relationship Id="rId7" Type="http://schemas.openxmlformats.org/officeDocument/2006/relationships/oleObject" Target="../embeddings/oleObject137.bin"/><Relationship Id="rId12" Type="http://schemas.openxmlformats.org/officeDocument/2006/relationships/image" Target="../media/image141.emf"/><Relationship Id="rId17" Type="http://schemas.openxmlformats.org/officeDocument/2006/relationships/oleObject" Target="../embeddings/oleObject142.bin"/><Relationship Id="rId25" Type="http://schemas.openxmlformats.org/officeDocument/2006/relationships/oleObject" Target="../embeddings/oleObject146.bin"/><Relationship Id="rId2" Type="http://schemas.openxmlformats.org/officeDocument/2006/relationships/slideLayout" Target="../slideLayouts/slideLayout2.xml"/><Relationship Id="rId16" Type="http://schemas.openxmlformats.org/officeDocument/2006/relationships/image" Target="../media/image143.emf"/><Relationship Id="rId20" Type="http://schemas.openxmlformats.org/officeDocument/2006/relationships/image" Target="../media/image145.emf"/><Relationship Id="rId29" Type="http://schemas.openxmlformats.org/officeDocument/2006/relationships/oleObject" Target="../embeddings/oleObject148.bin"/><Relationship Id="rId1" Type="http://schemas.openxmlformats.org/officeDocument/2006/relationships/vmlDrawing" Target="../drawings/vmlDrawing20.vml"/><Relationship Id="rId6" Type="http://schemas.openxmlformats.org/officeDocument/2006/relationships/image" Target="../media/image138.emf"/><Relationship Id="rId11" Type="http://schemas.openxmlformats.org/officeDocument/2006/relationships/oleObject" Target="../embeddings/oleObject139.bin"/><Relationship Id="rId24" Type="http://schemas.openxmlformats.org/officeDocument/2006/relationships/image" Target="../media/image147.emf"/><Relationship Id="rId32" Type="http://schemas.openxmlformats.org/officeDocument/2006/relationships/image" Target="../media/image151.emf"/><Relationship Id="rId5" Type="http://schemas.openxmlformats.org/officeDocument/2006/relationships/oleObject" Target="../embeddings/oleObject136.bin"/><Relationship Id="rId15" Type="http://schemas.openxmlformats.org/officeDocument/2006/relationships/oleObject" Target="../embeddings/oleObject141.bin"/><Relationship Id="rId23" Type="http://schemas.openxmlformats.org/officeDocument/2006/relationships/oleObject" Target="../embeddings/oleObject145.bin"/><Relationship Id="rId28" Type="http://schemas.openxmlformats.org/officeDocument/2006/relationships/image" Target="../media/image149.emf"/><Relationship Id="rId10" Type="http://schemas.openxmlformats.org/officeDocument/2006/relationships/image" Target="../media/image140.emf"/><Relationship Id="rId19" Type="http://schemas.openxmlformats.org/officeDocument/2006/relationships/oleObject" Target="../embeddings/oleObject143.bin"/><Relationship Id="rId31" Type="http://schemas.openxmlformats.org/officeDocument/2006/relationships/oleObject" Target="../embeddings/oleObject149.bin"/><Relationship Id="rId4" Type="http://schemas.openxmlformats.org/officeDocument/2006/relationships/image" Target="../media/image137.emf"/><Relationship Id="rId9" Type="http://schemas.openxmlformats.org/officeDocument/2006/relationships/oleObject" Target="../embeddings/oleObject138.bin"/><Relationship Id="rId14" Type="http://schemas.openxmlformats.org/officeDocument/2006/relationships/image" Target="../media/image142.emf"/><Relationship Id="rId22" Type="http://schemas.openxmlformats.org/officeDocument/2006/relationships/image" Target="../media/image146.emf"/><Relationship Id="rId27" Type="http://schemas.openxmlformats.org/officeDocument/2006/relationships/oleObject" Target="../embeddings/oleObject147.bin"/><Relationship Id="rId30" Type="http://schemas.openxmlformats.org/officeDocument/2006/relationships/image" Target="../media/image150.emf"/></Relationships>
</file>

<file path=ppt/slides/_rels/slide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oleObject" Target="../embeddings/oleObject155.bin"/><Relationship Id="rId18" Type="http://schemas.openxmlformats.org/officeDocument/2006/relationships/image" Target="../media/image167.emf"/><Relationship Id="rId26" Type="http://schemas.openxmlformats.org/officeDocument/2006/relationships/image" Target="../media/image171.emf"/><Relationship Id="rId3" Type="http://schemas.openxmlformats.org/officeDocument/2006/relationships/oleObject" Target="../embeddings/oleObject150.bin"/><Relationship Id="rId21" Type="http://schemas.openxmlformats.org/officeDocument/2006/relationships/oleObject" Target="../embeddings/oleObject159.bin"/><Relationship Id="rId34" Type="http://schemas.openxmlformats.org/officeDocument/2006/relationships/image" Target="../media/image175.emf"/><Relationship Id="rId7" Type="http://schemas.openxmlformats.org/officeDocument/2006/relationships/oleObject" Target="../embeddings/oleObject152.bin"/><Relationship Id="rId12" Type="http://schemas.openxmlformats.org/officeDocument/2006/relationships/image" Target="../media/image164.emf"/><Relationship Id="rId17" Type="http://schemas.openxmlformats.org/officeDocument/2006/relationships/oleObject" Target="../embeddings/oleObject157.bin"/><Relationship Id="rId25" Type="http://schemas.openxmlformats.org/officeDocument/2006/relationships/oleObject" Target="../embeddings/oleObject161.bin"/><Relationship Id="rId33" Type="http://schemas.openxmlformats.org/officeDocument/2006/relationships/oleObject" Target="../embeddings/oleObject165.bin"/><Relationship Id="rId2" Type="http://schemas.openxmlformats.org/officeDocument/2006/relationships/slideLayout" Target="../slideLayouts/slideLayout2.xml"/><Relationship Id="rId16" Type="http://schemas.openxmlformats.org/officeDocument/2006/relationships/image" Target="../media/image166.emf"/><Relationship Id="rId20" Type="http://schemas.openxmlformats.org/officeDocument/2006/relationships/image" Target="../media/image168.emf"/><Relationship Id="rId29" Type="http://schemas.openxmlformats.org/officeDocument/2006/relationships/oleObject" Target="../embeddings/oleObject163.bin"/><Relationship Id="rId1" Type="http://schemas.openxmlformats.org/officeDocument/2006/relationships/vmlDrawing" Target="../drawings/vmlDrawing21.vml"/><Relationship Id="rId6" Type="http://schemas.openxmlformats.org/officeDocument/2006/relationships/image" Target="../media/image161.emf"/><Relationship Id="rId11" Type="http://schemas.openxmlformats.org/officeDocument/2006/relationships/oleObject" Target="../embeddings/oleObject154.bin"/><Relationship Id="rId24" Type="http://schemas.openxmlformats.org/officeDocument/2006/relationships/image" Target="../media/image170.emf"/><Relationship Id="rId32" Type="http://schemas.openxmlformats.org/officeDocument/2006/relationships/image" Target="../media/image174.emf"/><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oleObject" Target="../embeddings/oleObject160.bin"/><Relationship Id="rId28" Type="http://schemas.openxmlformats.org/officeDocument/2006/relationships/image" Target="../media/image172.emf"/><Relationship Id="rId10" Type="http://schemas.openxmlformats.org/officeDocument/2006/relationships/image" Target="../media/image163.emf"/><Relationship Id="rId19" Type="http://schemas.openxmlformats.org/officeDocument/2006/relationships/oleObject" Target="../embeddings/oleObject158.bin"/><Relationship Id="rId31" Type="http://schemas.openxmlformats.org/officeDocument/2006/relationships/oleObject" Target="../embeddings/oleObject164.bin"/><Relationship Id="rId4" Type="http://schemas.openxmlformats.org/officeDocument/2006/relationships/image" Target="../media/image160.emf"/><Relationship Id="rId9" Type="http://schemas.openxmlformats.org/officeDocument/2006/relationships/oleObject" Target="../embeddings/oleObject153.bin"/><Relationship Id="rId14" Type="http://schemas.openxmlformats.org/officeDocument/2006/relationships/image" Target="../media/image165.emf"/><Relationship Id="rId22" Type="http://schemas.openxmlformats.org/officeDocument/2006/relationships/image" Target="../media/image169.emf"/><Relationship Id="rId27" Type="http://schemas.openxmlformats.org/officeDocument/2006/relationships/oleObject" Target="../embeddings/oleObject162.bin"/><Relationship Id="rId30" Type="http://schemas.openxmlformats.org/officeDocument/2006/relationships/image" Target="../media/image173.emf"/></Relationships>
</file>

<file path=ppt/slides/_rels/slide26.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oleObject" Target="../embeddings/oleObject166.bin"/><Relationship Id="rId7"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80.jpeg"/><Relationship Id="rId5" Type="http://schemas.openxmlformats.org/officeDocument/2006/relationships/image" Target="../media/image179.jpeg"/><Relationship Id="rId10" Type="http://schemas.openxmlformats.org/officeDocument/2006/relationships/image" Target="../media/image178.emf"/><Relationship Id="rId4" Type="http://schemas.openxmlformats.org/officeDocument/2006/relationships/image" Target="../media/image176.emf"/><Relationship Id="rId9" Type="http://schemas.openxmlformats.org/officeDocument/2006/relationships/oleObject" Target="../embeddings/oleObject168.bin"/></Relationships>
</file>

<file path=ppt/slides/_rels/slide27.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82.emf"/><Relationship Id="rId5" Type="http://schemas.openxmlformats.org/officeDocument/2006/relationships/oleObject" Target="../embeddings/oleObject170.bin"/><Relationship Id="rId10" Type="http://schemas.openxmlformats.org/officeDocument/2006/relationships/image" Target="../media/image185.png"/><Relationship Id="rId4" Type="http://schemas.openxmlformats.org/officeDocument/2006/relationships/image" Target="../media/image181.emf"/><Relationship Id="rId9" Type="http://schemas.openxmlformats.org/officeDocument/2006/relationships/image" Target="../media/image184.png"/></Relationships>
</file>

<file path=ppt/slides/_rels/slide28.xml.rels><?xml version="1.0" encoding="UTF-8" standalone="yes"?>
<Relationships xmlns="http://schemas.openxmlformats.org/package/2006/relationships"><Relationship Id="rId8" Type="http://schemas.openxmlformats.org/officeDocument/2006/relationships/image" Target="../media/image188.emf"/><Relationship Id="rId13" Type="http://schemas.openxmlformats.org/officeDocument/2006/relationships/oleObject" Target="../embeddings/oleObject177.bin"/><Relationship Id="rId18" Type="http://schemas.openxmlformats.org/officeDocument/2006/relationships/image" Target="../media/image193.emf"/><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190.emf"/><Relationship Id="rId17" Type="http://schemas.openxmlformats.org/officeDocument/2006/relationships/oleObject" Target="../embeddings/oleObject179.bin"/><Relationship Id="rId2" Type="http://schemas.openxmlformats.org/officeDocument/2006/relationships/slideLayout" Target="../slideLayouts/slideLayout2.xml"/><Relationship Id="rId16" Type="http://schemas.openxmlformats.org/officeDocument/2006/relationships/image" Target="../media/image192.emf"/><Relationship Id="rId20" Type="http://schemas.openxmlformats.org/officeDocument/2006/relationships/image" Target="../media/image195.png"/><Relationship Id="rId1" Type="http://schemas.openxmlformats.org/officeDocument/2006/relationships/vmlDrawing" Target="../drawings/vmlDrawing24.vml"/><Relationship Id="rId6" Type="http://schemas.openxmlformats.org/officeDocument/2006/relationships/image" Target="../media/image187.emf"/><Relationship Id="rId11" Type="http://schemas.openxmlformats.org/officeDocument/2006/relationships/oleObject" Target="../embeddings/oleObject176.bin"/><Relationship Id="rId5" Type="http://schemas.openxmlformats.org/officeDocument/2006/relationships/oleObject" Target="../embeddings/oleObject173.bin"/><Relationship Id="rId15" Type="http://schemas.openxmlformats.org/officeDocument/2006/relationships/oleObject" Target="../embeddings/oleObject178.bin"/><Relationship Id="rId10" Type="http://schemas.openxmlformats.org/officeDocument/2006/relationships/image" Target="../media/image189.wmf"/><Relationship Id="rId19" Type="http://schemas.openxmlformats.org/officeDocument/2006/relationships/image" Target="../media/image194.png"/><Relationship Id="rId4" Type="http://schemas.openxmlformats.org/officeDocument/2006/relationships/image" Target="../media/image186.emf"/><Relationship Id="rId9" Type="http://schemas.openxmlformats.org/officeDocument/2006/relationships/oleObject" Target="../embeddings/oleObject175.bin"/><Relationship Id="rId14" Type="http://schemas.openxmlformats.org/officeDocument/2006/relationships/image" Target="../media/image191.e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200.emf"/><Relationship Id="rId3" Type="http://schemas.openxmlformats.org/officeDocument/2006/relationships/image" Target="../media/image201.png"/><Relationship Id="rId7" Type="http://schemas.openxmlformats.org/officeDocument/2006/relationships/image" Target="../media/image197.emf"/><Relationship Id="rId12"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81.bin"/><Relationship Id="rId11" Type="http://schemas.openxmlformats.org/officeDocument/2006/relationships/image" Target="../media/image199.emf"/><Relationship Id="rId5" Type="http://schemas.openxmlformats.org/officeDocument/2006/relationships/image" Target="../media/image196.e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198.emf"/><Relationship Id="rId14" Type="http://schemas.openxmlformats.org/officeDocument/2006/relationships/image" Target="../media/image202.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3.bin"/><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87.bin"/><Relationship Id="rId13" Type="http://schemas.openxmlformats.org/officeDocument/2006/relationships/oleObject" Target="../embeddings/oleObject189.bin"/><Relationship Id="rId18" Type="http://schemas.openxmlformats.org/officeDocument/2006/relationships/image" Target="../media/image209.emf"/><Relationship Id="rId3" Type="http://schemas.openxmlformats.org/officeDocument/2006/relationships/notesSlide" Target="../notesSlides/notesSlide1.xml"/><Relationship Id="rId7" Type="http://schemas.openxmlformats.org/officeDocument/2006/relationships/image" Target="../media/image204.emf"/><Relationship Id="rId12" Type="http://schemas.openxmlformats.org/officeDocument/2006/relationships/image" Target="../media/image206.emf"/><Relationship Id="rId17" Type="http://schemas.openxmlformats.org/officeDocument/2006/relationships/oleObject" Target="../embeddings/oleObject191.bin"/><Relationship Id="rId2" Type="http://schemas.openxmlformats.org/officeDocument/2006/relationships/slideLayout" Target="../slideLayouts/slideLayout2.xml"/><Relationship Id="rId16" Type="http://schemas.openxmlformats.org/officeDocument/2006/relationships/image" Target="../media/image208.emf"/><Relationship Id="rId20" Type="http://schemas.openxmlformats.org/officeDocument/2006/relationships/image" Target="../media/image210.emf"/><Relationship Id="rId1" Type="http://schemas.openxmlformats.org/officeDocument/2006/relationships/vmlDrawing" Target="../drawings/vmlDrawing26.vml"/><Relationship Id="rId6" Type="http://schemas.openxmlformats.org/officeDocument/2006/relationships/oleObject" Target="../embeddings/oleObject186.bin"/><Relationship Id="rId11" Type="http://schemas.openxmlformats.org/officeDocument/2006/relationships/oleObject" Target="../embeddings/oleObject188.bin"/><Relationship Id="rId5" Type="http://schemas.openxmlformats.org/officeDocument/2006/relationships/image" Target="../media/image203.emf"/><Relationship Id="rId15" Type="http://schemas.openxmlformats.org/officeDocument/2006/relationships/oleObject" Target="../embeddings/oleObject190.bin"/><Relationship Id="rId10" Type="http://schemas.openxmlformats.org/officeDocument/2006/relationships/image" Target="../media/image211.png"/><Relationship Id="rId19" Type="http://schemas.openxmlformats.org/officeDocument/2006/relationships/oleObject" Target="../embeddings/oleObject192.bin"/><Relationship Id="rId4" Type="http://schemas.openxmlformats.org/officeDocument/2006/relationships/oleObject" Target="../embeddings/oleObject185.bin"/><Relationship Id="rId9" Type="http://schemas.openxmlformats.org/officeDocument/2006/relationships/image" Target="../media/image205.emf"/><Relationship Id="rId14" Type="http://schemas.openxmlformats.org/officeDocument/2006/relationships/image" Target="../media/image207.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image" Target="../media/image215.png"/><Relationship Id="rId7" Type="http://schemas.openxmlformats.org/officeDocument/2006/relationships/image" Target="../media/image213.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94.bin"/><Relationship Id="rId5" Type="http://schemas.openxmlformats.org/officeDocument/2006/relationships/image" Target="../media/image212.emf"/><Relationship Id="rId4" Type="http://schemas.openxmlformats.org/officeDocument/2006/relationships/oleObject" Target="../embeddings/oleObject193.bin"/><Relationship Id="rId9" Type="http://schemas.openxmlformats.org/officeDocument/2006/relationships/image" Target="../media/image214.wmf"/></Relationships>
</file>

<file path=ppt/slides/_rels/slide3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16.wmf"/><Relationship Id="rId5" Type="http://schemas.openxmlformats.org/officeDocument/2006/relationships/oleObject" Target="../embeddings/oleObject196.bin"/><Relationship Id="rId4" Type="http://schemas.openxmlformats.org/officeDocument/2006/relationships/image" Target="../media/image218.png"/></Relationships>
</file>

<file path=ppt/slides/_rels/slide33.xml.rels><?xml version="1.0" encoding="UTF-8" standalone="yes"?>
<Relationships xmlns="http://schemas.openxmlformats.org/package/2006/relationships"><Relationship Id="rId8" Type="http://schemas.openxmlformats.org/officeDocument/2006/relationships/image" Target="../media/image221.emf"/><Relationship Id="rId13" Type="http://schemas.openxmlformats.org/officeDocument/2006/relationships/oleObject" Target="../embeddings/oleObject202.bin"/><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223.emf"/><Relationship Id="rId17" Type="http://schemas.openxmlformats.org/officeDocument/2006/relationships/image" Target="../media/image226.png"/><Relationship Id="rId2" Type="http://schemas.openxmlformats.org/officeDocument/2006/relationships/slideLayout" Target="../slideLayouts/slideLayout2.xml"/><Relationship Id="rId16" Type="http://schemas.openxmlformats.org/officeDocument/2006/relationships/image" Target="../media/image225.emf"/><Relationship Id="rId1" Type="http://schemas.openxmlformats.org/officeDocument/2006/relationships/vmlDrawing" Target="../drawings/vmlDrawing29.vml"/><Relationship Id="rId6" Type="http://schemas.openxmlformats.org/officeDocument/2006/relationships/image" Target="../media/image220.emf"/><Relationship Id="rId11" Type="http://schemas.openxmlformats.org/officeDocument/2006/relationships/oleObject" Target="../embeddings/oleObject201.bin"/><Relationship Id="rId5" Type="http://schemas.openxmlformats.org/officeDocument/2006/relationships/oleObject" Target="../embeddings/oleObject198.bin"/><Relationship Id="rId15" Type="http://schemas.openxmlformats.org/officeDocument/2006/relationships/oleObject" Target="../embeddings/oleObject203.bin"/><Relationship Id="rId10" Type="http://schemas.openxmlformats.org/officeDocument/2006/relationships/image" Target="../media/image222.emf"/><Relationship Id="rId4" Type="http://schemas.openxmlformats.org/officeDocument/2006/relationships/image" Target="../media/image219.wmf"/><Relationship Id="rId9" Type="http://schemas.openxmlformats.org/officeDocument/2006/relationships/oleObject" Target="../embeddings/oleObject200.bin"/><Relationship Id="rId14" Type="http://schemas.openxmlformats.org/officeDocument/2006/relationships/image" Target="../media/image224.emf"/></Relationships>
</file>

<file path=ppt/slides/_rels/slide34.x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image" Target="../media/image228.png"/><Relationship Id="rId7"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35.xml.rels><?xml version="1.0" encoding="UTF-8" standalone="yes"?>
<Relationships xmlns="http://schemas.openxmlformats.org/package/2006/relationships"><Relationship Id="rId8" Type="http://schemas.openxmlformats.org/officeDocument/2006/relationships/image" Target="../media/image234.emf"/><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36.e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33.emf"/><Relationship Id="rId11" Type="http://schemas.openxmlformats.org/officeDocument/2006/relationships/oleObject" Target="../embeddings/oleObject209.bin"/><Relationship Id="rId5" Type="http://schemas.openxmlformats.org/officeDocument/2006/relationships/oleObject" Target="../embeddings/oleObject206.bin"/><Relationship Id="rId10" Type="http://schemas.openxmlformats.org/officeDocument/2006/relationships/image" Target="../media/image235.emf"/><Relationship Id="rId4" Type="http://schemas.openxmlformats.org/officeDocument/2006/relationships/image" Target="../media/image232.emf"/><Relationship Id="rId9" Type="http://schemas.openxmlformats.org/officeDocument/2006/relationships/oleObject" Target="../embeddings/oleObject208.bin"/></Relationships>
</file>

<file path=ppt/slides/_rels/slide36.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oleObject" Target="../embeddings/oleObject210.bin"/><Relationship Id="rId7"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238.wmf"/><Relationship Id="rId5" Type="http://schemas.openxmlformats.org/officeDocument/2006/relationships/oleObject" Target="../embeddings/oleObject211.bin"/><Relationship Id="rId4" Type="http://schemas.openxmlformats.org/officeDocument/2006/relationships/image" Target="../media/image237.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8.emf"/><Relationship Id="rId2" Type="http://schemas.openxmlformats.org/officeDocument/2006/relationships/slideLayout" Target="../slideLayouts/slideLayout2.xml"/><Relationship Id="rId16" Type="http://schemas.openxmlformats.org/officeDocument/2006/relationships/image" Target="../media/image10.emf"/><Relationship Id="rId1" Type="http://schemas.openxmlformats.org/officeDocument/2006/relationships/vmlDrawing" Target="../drawings/vmlDrawing3.vml"/><Relationship Id="rId6" Type="http://schemas.openxmlformats.org/officeDocument/2006/relationships/image" Target="../media/image5.e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7.bin"/><Relationship Id="rId14" Type="http://schemas.openxmlformats.org/officeDocument/2006/relationships/image" Target="../media/image9.emf"/></Relationships>
</file>

<file path=ppt/slides/_rels/slide40.xml.rels><?xml version="1.0" encoding="UTF-8" standalone="yes"?>
<Relationships xmlns="http://schemas.openxmlformats.org/package/2006/relationships"><Relationship Id="rId8" Type="http://schemas.openxmlformats.org/officeDocument/2006/relationships/image" Target="../media/image245.emf"/><Relationship Id="rId13" Type="http://schemas.openxmlformats.org/officeDocument/2006/relationships/oleObject" Target="../embeddings/oleObject218.bin"/><Relationship Id="rId3" Type="http://schemas.openxmlformats.org/officeDocument/2006/relationships/oleObject" Target="../embeddings/oleObject213.bin"/><Relationship Id="rId7" Type="http://schemas.openxmlformats.org/officeDocument/2006/relationships/oleObject" Target="../embeddings/oleObject215.bin"/><Relationship Id="rId12" Type="http://schemas.openxmlformats.org/officeDocument/2006/relationships/image" Target="../media/image247.emf"/><Relationship Id="rId2" Type="http://schemas.openxmlformats.org/officeDocument/2006/relationships/slideLayout" Target="../slideLayouts/slideLayout2.xml"/><Relationship Id="rId16" Type="http://schemas.openxmlformats.org/officeDocument/2006/relationships/image" Target="../media/image249.emf"/><Relationship Id="rId1" Type="http://schemas.openxmlformats.org/officeDocument/2006/relationships/vmlDrawing" Target="../drawings/vmlDrawing33.vml"/><Relationship Id="rId6" Type="http://schemas.openxmlformats.org/officeDocument/2006/relationships/image" Target="../media/image244.emf"/><Relationship Id="rId11" Type="http://schemas.openxmlformats.org/officeDocument/2006/relationships/oleObject" Target="../embeddings/oleObject217.bin"/><Relationship Id="rId5" Type="http://schemas.openxmlformats.org/officeDocument/2006/relationships/oleObject" Target="../embeddings/oleObject214.bin"/><Relationship Id="rId15" Type="http://schemas.openxmlformats.org/officeDocument/2006/relationships/oleObject" Target="../embeddings/oleObject219.bin"/><Relationship Id="rId10" Type="http://schemas.openxmlformats.org/officeDocument/2006/relationships/image" Target="../media/image246.emf"/><Relationship Id="rId4" Type="http://schemas.openxmlformats.org/officeDocument/2006/relationships/image" Target="../media/image243.emf"/><Relationship Id="rId9" Type="http://schemas.openxmlformats.org/officeDocument/2006/relationships/oleObject" Target="../embeddings/oleObject216.bin"/><Relationship Id="rId14" Type="http://schemas.openxmlformats.org/officeDocument/2006/relationships/image" Target="../media/image248.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251.emf"/><Relationship Id="rId5" Type="http://schemas.openxmlformats.org/officeDocument/2006/relationships/oleObject" Target="../embeddings/oleObject221.bin"/><Relationship Id="rId4" Type="http://schemas.openxmlformats.org/officeDocument/2006/relationships/image" Target="../media/image250.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24.bin"/><Relationship Id="rId13" Type="http://schemas.openxmlformats.org/officeDocument/2006/relationships/image" Target="../media/image256.emf"/><Relationship Id="rId18" Type="http://schemas.openxmlformats.org/officeDocument/2006/relationships/oleObject" Target="../embeddings/oleObject229.bin"/><Relationship Id="rId3" Type="http://schemas.openxmlformats.org/officeDocument/2006/relationships/audio" Target="../media/audio1.wav"/><Relationship Id="rId21" Type="http://schemas.openxmlformats.org/officeDocument/2006/relationships/image" Target="../media/image260.emf"/><Relationship Id="rId7" Type="http://schemas.openxmlformats.org/officeDocument/2006/relationships/image" Target="../media/image253.emf"/><Relationship Id="rId12" Type="http://schemas.openxmlformats.org/officeDocument/2006/relationships/oleObject" Target="../embeddings/oleObject226.bin"/><Relationship Id="rId17" Type="http://schemas.openxmlformats.org/officeDocument/2006/relationships/image" Target="../media/image258.emf"/><Relationship Id="rId2" Type="http://schemas.openxmlformats.org/officeDocument/2006/relationships/slideLayout" Target="../slideLayouts/slideLayout2.xml"/><Relationship Id="rId16" Type="http://schemas.openxmlformats.org/officeDocument/2006/relationships/oleObject" Target="../embeddings/oleObject228.bin"/><Relationship Id="rId20" Type="http://schemas.openxmlformats.org/officeDocument/2006/relationships/oleObject" Target="../embeddings/oleObject230.bin"/><Relationship Id="rId1" Type="http://schemas.openxmlformats.org/officeDocument/2006/relationships/vmlDrawing" Target="../drawings/vmlDrawing35.vml"/><Relationship Id="rId6" Type="http://schemas.openxmlformats.org/officeDocument/2006/relationships/oleObject" Target="../embeddings/oleObject223.bin"/><Relationship Id="rId11" Type="http://schemas.openxmlformats.org/officeDocument/2006/relationships/image" Target="../media/image255.emf"/><Relationship Id="rId5" Type="http://schemas.openxmlformats.org/officeDocument/2006/relationships/image" Target="../media/image252.emf"/><Relationship Id="rId15" Type="http://schemas.openxmlformats.org/officeDocument/2006/relationships/image" Target="../media/image257.emf"/><Relationship Id="rId23" Type="http://schemas.openxmlformats.org/officeDocument/2006/relationships/image" Target="../media/image261.emf"/><Relationship Id="rId10" Type="http://schemas.openxmlformats.org/officeDocument/2006/relationships/oleObject" Target="../embeddings/oleObject225.bin"/><Relationship Id="rId19" Type="http://schemas.openxmlformats.org/officeDocument/2006/relationships/image" Target="../media/image259.emf"/><Relationship Id="rId4" Type="http://schemas.openxmlformats.org/officeDocument/2006/relationships/oleObject" Target="../embeddings/oleObject222.bin"/><Relationship Id="rId9" Type="http://schemas.openxmlformats.org/officeDocument/2006/relationships/image" Target="../media/image254.emf"/><Relationship Id="rId14" Type="http://schemas.openxmlformats.org/officeDocument/2006/relationships/oleObject" Target="../embeddings/oleObject227.bin"/><Relationship Id="rId22" Type="http://schemas.openxmlformats.org/officeDocument/2006/relationships/oleObject" Target="../embeddings/oleObject231.bin"/></Relationships>
</file>

<file path=ppt/slides/_rels/slide43.xml.rels><?xml version="1.0" encoding="UTF-8" standalone="yes"?>
<Relationships xmlns="http://schemas.openxmlformats.org/package/2006/relationships"><Relationship Id="rId8" Type="http://schemas.openxmlformats.org/officeDocument/2006/relationships/image" Target="../media/image264.emf"/><Relationship Id="rId3" Type="http://schemas.openxmlformats.org/officeDocument/2006/relationships/oleObject" Target="../embeddings/oleObject232.bin"/><Relationship Id="rId7" Type="http://schemas.openxmlformats.org/officeDocument/2006/relationships/oleObject" Target="../embeddings/oleObject234.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263.emf"/><Relationship Id="rId5" Type="http://schemas.openxmlformats.org/officeDocument/2006/relationships/oleObject" Target="../embeddings/oleObject233.bin"/><Relationship Id="rId4" Type="http://schemas.openxmlformats.org/officeDocument/2006/relationships/image" Target="../media/image262.emf"/></Relationships>
</file>

<file path=ppt/slides/_rels/slide44.xml.rels><?xml version="1.0" encoding="UTF-8" standalone="yes"?>
<Relationships xmlns="http://schemas.openxmlformats.org/package/2006/relationships"><Relationship Id="rId8" Type="http://schemas.openxmlformats.org/officeDocument/2006/relationships/image" Target="../media/image267.emf"/><Relationship Id="rId13" Type="http://schemas.openxmlformats.org/officeDocument/2006/relationships/oleObject" Target="../embeddings/oleObject240.bin"/><Relationship Id="rId18" Type="http://schemas.openxmlformats.org/officeDocument/2006/relationships/image" Target="../media/image272.emf"/><Relationship Id="rId3" Type="http://schemas.openxmlformats.org/officeDocument/2006/relationships/oleObject" Target="../embeddings/oleObject235.bin"/><Relationship Id="rId7" Type="http://schemas.openxmlformats.org/officeDocument/2006/relationships/oleObject" Target="../embeddings/oleObject237.bin"/><Relationship Id="rId12" Type="http://schemas.openxmlformats.org/officeDocument/2006/relationships/image" Target="../media/image269.emf"/><Relationship Id="rId17" Type="http://schemas.openxmlformats.org/officeDocument/2006/relationships/oleObject" Target="../embeddings/oleObject242.bin"/><Relationship Id="rId2" Type="http://schemas.openxmlformats.org/officeDocument/2006/relationships/slideLayout" Target="../slideLayouts/slideLayout2.xml"/><Relationship Id="rId16" Type="http://schemas.openxmlformats.org/officeDocument/2006/relationships/image" Target="../media/image271.emf"/><Relationship Id="rId1" Type="http://schemas.openxmlformats.org/officeDocument/2006/relationships/vmlDrawing" Target="../drawings/vmlDrawing37.vml"/><Relationship Id="rId6" Type="http://schemas.openxmlformats.org/officeDocument/2006/relationships/image" Target="../media/image266.emf"/><Relationship Id="rId11" Type="http://schemas.openxmlformats.org/officeDocument/2006/relationships/oleObject" Target="../embeddings/oleObject239.bin"/><Relationship Id="rId5" Type="http://schemas.openxmlformats.org/officeDocument/2006/relationships/oleObject" Target="../embeddings/oleObject236.bin"/><Relationship Id="rId15" Type="http://schemas.openxmlformats.org/officeDocument/2006/relationships/oleObject" Target="../embeddings/oleObject241.bin"/><Relationship Id="rId10" Type="http://schemas.openxmlformats.org/officeDocument/2006/relationships/image" Target="../media/image268.emf"/><Relationship Id="rId4" Type="http://schemas.openxmlformats.org/officeDocument/2006/relationships/image" Target="../media/image265.emf"/><Relationship Id="rId9" Type="http://schemas.openxmlformats.org/officeDocument/2006/relationships/oleObject" Target="../embeddings/oleObject238.bin"/><Relationship Id="rId14" Type="http://schemas.openxmlformats.org/officeDocument/2006/relationships/image" Target="../media/image270.emf"/></Relationships>
</file>

<file path=ppt/slides/_rels/slide45.xml.rels><?xml version="1.0" encoding="UTF-8" standalone="yes"?>
<Relationships xmlns="http://schemas.openxmlformats.org/package/2006/relationships"><Relationship Id="rId8" Type="http://schemas.openxmlformats.org/officeDocument/2006/relationships/image" Target="../media/image275.emf"/><Relationship Id="rId13" Type="http://schemas.openxmlformats.org/officeDocument/2006/relationships/oleObject" Target="../embeddings/oleObject248.bin"/><Relationship Id="rId18" Type="http://schemas.openxmlformats.org/officeDocument/2006/relationships/image" Target="../media/image280.emf"/><Relationship Id="rId3" Type="http://schemas.openxmlformats.org/officeDocument/2006/relationships/oleObject" Target="../embeddings/oleObject243.bin"/><Relationship Id="rId21" Type="http://schemas.openxmlformats.org/officeDocument/2006/relationships/oleObject" Target="../embeddings/oleObject252.bin"/><Relationship Id="rId7" Type="http://schemas.openxmlformats.org/officeDocument/2006/relationships/oleObject" Target="../embeddings/oleObject245.bin"/><Relationship Id="rId12" Type="http://schemas.openxmlformats.org/officeDocument/2006/relationships/image" Target="../media/image277.emf"/><Relationship Id="rId17" Type="http://schemas.openxmlformats.org/officeDocument/2006/relationships/oleObject" Target="../embeddings/oleObject250.bin"/><Relationship Id="rId2" Type="http://schemas.openxmlformats.org/officeDocument/2006/relationships/slideLayout" Target="../slideLayouts/slideLayout2.xml"/><Relationship Id="rId16" Type="http://schemas.openxmlformats.org/officeDocument/2006/relationships/image" Target="../media/image279.emf"/><Relationship Id="rId20" Type="http://schemas.openxmlformats.org/officeDocument/2006/relationships/image" Target="../media/image281.emf"/><Relationship Id="rId1" Type="http://schemas.openxmlformats.org/officeDocument/2006/relationships/vmlDrawing" Target="../drawings/vmlDrawing38.vml"/><Relationship Id="rId6" Type="http://schemas.openxmlformats.org/officeDocument/2006/relationships/image" Target="../media/image274.e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276.emf"/><Relationship Id="rId19" Type="http://schemas.openxmlformats.org/officeDocument/2006/relationships/oleObject" Target="../embeddings/oleObject251.bin"/><Relationship Id="rId4" Type="http://schemas.openxmlformats.org/officeDocument/2006/relationships/image" Target="../media/image273.emf"/><Relationship Id="rId9" Type="http://schemas.openxmlformats.org/officeDocument/2006/relationships/oleObject" Target="../embeddings/oleObject246.bin"/><Relationship Id="rId14" Type="http://schemas.openxmlformats.org/officeDocument/2006/relationships/image" Target="../media/image278.emf"/><Relationship Id="rId22" Type="http://schemas.openxmlformats.org/officeDocument/2006/relationships/image" Target="../media/image282.emf"/></Relationships>
</file>

<file path=ppt/slides/_rels/slide46.xml.rels><?xml version="1.0" encoding="UTF-8" standalone="yes"?>
<Relationships xmlns="http://schemas.openxmlformats.org/package/2006/relationships"><Relationship Id="rId8" Type="http://schemas.openxmlformats.org/officeDocument/2006/relationships/image" Target="../media/image285.emf"/><Relationship Id="rId3" Type="http://schemas.openxmlformats.org/officeDocument/2006/relationships/oleObject" Target="../embeddings/oleObject253.bin"/><Relationship Id="rId7" Type="http://schemas.openxmlformats.org/officeDocument/2006/relationships/oleObject" Target="../embeddings/oleObject255.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284.emf"/><Relationship Id="rId5" Type="http://schemas.openxmlformats.org/officeDocument/2006/relationships/oleObject" Target="../embeddings/oleObject254.bin"/><Relationship Id="rId10" Type="http://schemas.openxmlformats.org/officeDocument/2006/relationships/image" Target="../media/image286.emf"/><Relationship Id="rId4" Type="http://schemas.openxmlformats.org/officeDocument/2006/relationships/image" Target="../media/image283.emf"/><Relationship Id="rId9" Type="http://schemas.openxmlformats.org/officeDocument/2006/relationships/oleObject" Target="../embeddings/oleObject256.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89.emf"/><Relationship Id="rId13" Type="http://schemas.openxmlformats.org/officeDocument/2006/relationships/oleObject" Target="../embeddings/oleObject262.bin"/><Relationship Id="rId18" Type="http://schemas.openxmlformats.org/officeDocument/2006/relationships/image" Target="../media/image294.emf"/><Relationship Id="rId26" Type="http://schemas.openxmlformats.org/officeDocument/2006/relationships/image" Target="../media/image298.emf"/><Relationship Id="rId3" Type="http://schemas.openxmlformats.org/officeDocument/2006/relationships/oleObject" Target="../embeddings/oleObject257.bin"/><Relationship Id="rId21" Type="http://schemas.openxmlformats.org/officeDocument/2006/relationships/oleObject" Target="../embeddings/oleObject266.bin"/><Relationship Id="rId7" Type="http://schemas.openxmlformats.org/officeDocument/2006/relationships/oleObject" Target="../embeddings/oleObject259.bin"/><Relationship Id="rId12" Type="http://schemas.openxmlformats.org/officeDocument/2006/relationships/image" Target="../media/image291.emf"/><Relationship Id="rId17" Type="http://schemas.openxmlformats.org/officeDocument/2006/relationships/oleObject" Target="../embeddings/oleObject264.bin"/><Relationship Id="rId25" Type="http://schemas.openxmlformats.org/officeDocument/2006/relationships/oleObject" Target="../embeddings/oleObject268.bin"/><Relationship Id="rId2" Type="http://schemas.openxmlformats.org/officeDocument/2006/relationships/slideLayout" Target="../slideLayouts/slideLayout2.xml"/><Relationship Id="rId16" Type="http://schemas.openxmlformats.org/officeDocument/2006/relationships/image" Target="../media/image293.emf"/><Relationship Id="rId20" Type="http://schemas.openxmlformats.org/officeDocument/2006/relationships/image" Target="../media/image295.emf"/><Relationship Id="rId1" Type="http://schemas.openxmlformats.org/officeDocument/2006/relationships/vmlDrawing" Target="../drawings/vmlDrawing40.vml"/><Relationship Id="rId6" Type="http://schemas.openxmlformats.org/officeDocument/2006/relationships/image" Target="../media/image288.emf"/><Relationship Id="rId11" Type="http://schemas.openxmlformats.org/officeDocument/2006/relationships/oleObject" Target="../embeddings/oleObject261.bin"/><Relationship Id="rId24" Type="http://schemas.openxmlformats.org/officeDocument/2006/relationships/image" Target="../media/image297.emf"/><Relationship Id="rId5" Type="http://schemas.openxmlformats.org/officeDocument/2006/relationships/oleObject" Target="../embeddings/oleObject258.bin"/><Relationship Id="rId15" Type="http://schemas.openxmlformats.org/officeDocument/2006/relationships/oleObject" Target="../embeddings/oleObject263.bin"/><Relationship Id="rId23" Type="http://schemas.openxmlformats.org/officeDocument/2006/relationships/oleObject" Target="../embeddings/oleObject267.bin"/><Relationship Id="rId10" Type="http://schemas.openxmlformats.org/officeDocument/2006/relationships/image" Target="../media/image290.emf"/><Relationship Id="rId19" Type="http://schemas.openxmlformats.org/officeDocument/2006/relationships/oleObject" Target="../embeddings/oleObject265.bin"/><Relationship Id="rId4" Type="http://schemas.openxmlformats.org/officeDocument/2006/relationships/image" Target="../media/image287.emf"/><Relationship Id="rId9" Type="http://schemas.openxmlformats.org/officeDocument/2006/relationships/oleObject" Target="../embeddings/oleObject260.bin"/><Relationship Id="rId14" Type="http://schemas.openxmlformats.org/officeDocument/2006/relationships/image" Target="../media/image292.emf"/><Relationship Id="rId22" Type="http://schemas.openxmlformats.org/officeDocument/2006/relationships/image" Target="../media/image296.emf"/></Relationships>
</file>

<file path=ppt/slides/_rels/slide49.xml.rels><?xml version="1.0" encoding="UTF-8" standalone="yes"?>
<Relationships xmlns="http://schemas.openxmlformats.org/package/2006/relationships"><Relationship Id="rId8" Type="http://schemas.openxmlformats.org/officeDocument/2006/relationships/image" Target="../media/image301.emf"/><Relationship Id="rId13" Type="http://schemas.openxmlformats.org/officeDocument/2006/relationships/oleObject" Target="../embeddings/oleObject274.bin"/><Relationship Id="rId18" Type="http://schemas.openxmlformats.org/officeDocument/2006/relationships/image" Target="../media/image306.emf"/><Relationship Id="rId3" Type="http://schemas.openxmlformats.org/officeDocument/2006/relationships/oleObject" Target="../embeddings/oleObject269.bin"/><Relationship Id="rId7" Type="http://schemas.openxmlformats.org/officeDocument/2006/relationships/oleObject" Target="../embeddings/oleObject271.bin"/><Relationship Id="rId12" Type="http://schemas.openxmlformats.org/officeDocument/2006/relationships/image" Target="../media/image303.emf"/><Relationship Id="rId17" Type="http://schemas.openxmlformats.org/officeDocument/2006/relationships/oleObject" Target="../embeddings/oleObject276.bin"/><Relationship Id="rId2" Type="http://schemas.openxmlformats.org/officeDocument/2006/relationships/slideLayout" Target="../slideLayouts/slideLayout2.xml"/><Relationship Id="rId16" Type="http://schemas.openxmlformats.org/officeDocument/2006/relationships/image" Target="../media/image305.emf"/><Relationship Id="rId20" Type="http://schemas.openxmlformats.org/officeDocument/2006/relationships/image" Target="../media/image307.emf"/><Relationship Id="rId1" Type="http://schemas.openxmlformats.org/officeDocument/2006/relationships/vmlDrawing" Target="../drawings/vmlDrawing41.vml"/><Relationship Id="rId6" Type="http://schemas.openxmlformats.org/officeDocument/2006/relationships/image" Target="../media/image300.emf"/><Relationship Id="rId11" Type="http://schemas.openxmlformats.org/officeDocument/2006/relationships/oleObject" Target="../embeddings/oleObject273.bin"/><Relationship Id="rId5" Type="http://schemas.openxmlformats.org/officeDocument/2006/relationships/oleObject" Target="../embeddings/oleObject270.bin"/><Relationship Id="rId15" Type="http://schemas.openxmlformats.org/officeDocument/2006/relationships/oleObject" Target="../embeddings/oleObject275.bin"/><Relationship Id="rId10" Type="http://schemas.openxmlformats.org/officeDocument/2006/relationships/image" Target="../media/image302.emf"/><Relationship Id="rId19" Type="http://schemas.openxmlformats.org/officeDocument/2006/relationships/oleObject" Target="../embeddings/oleObject277.bin"/><Relationship Id="rId4" Type="http://schemas.openxmlformats.org/officeDocument/2006/relationships/image" Target="../media/image299.emf"/><Relationship Id="rId9" Type="http://schemas.openxmlformats.org/officeDocument/2006/relationships/oleObject" Target="../embeddings/oleObject272.bin"/><Relationship Id="rId14" Type="http://schemas.openxmlformats.org/officeDocument/2006/relationships/image" Target="../media/image304.emf"/></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oleObject" Target="../embeddings/oleObject16.bin"/><Relationship Id="rId18" Type="http://schemas.openxmlformats.org/officeDocument/2006/relationships/image" Target="../media/image18.emf"/><Relationship Id="rId3" Type="http://schemas.openxmlformats.org/officeDocument/2006/relationships/oleObject" Target="../embeddings/oleObject11.bin"/><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15.emf"/><Relationship Id="rId17"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image" Target="../media/image17.emf"/><Relationship Id="rId20" Type="http://schemas.openxmlformats.org/officeDocument/2006/relationships/image" Target="../media/image19.emf"/><Relationship Id="rId1" Type="http://schemas.openxmlformats.org/officeDocument/2006/relationships/vmlDrawing" Target="../drawings/vmlDrawing4.vml"/><Relationship Id="rId6" Type="http://schemas.openxmlformats.org/officeDocument/2006/relationships/image" Target="../media/image12.emf"/><Relationship Id="rId11" Type="http://schemas.openxmlformats.org/officeDocument/2006/relationships/oleObject" Target="../embeddings/oleObject15.bin"/><Relationship Id="rId24" Type="http://schemas.openxmlformats.org/officeDocument/2006/relationships/image" Target="../media/image21.emf"/><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oleObject" Target="../embeddings/oleObject21.bin"/><Relationship Id="rId10" Type="http://schemas.openxmlformats.org/officeDocument/2006/relationships/image" Target="../media/image14.emf"/><Relationship Id="rId19" Type="http://schemas.openxmlformats.org/officeDocument/2006/relationships/oleObject" Target="../embeddings/oleObject19.bin"/><Relationship Id="rId4" Type="http://schemas.openxmlformats.org/officeDocument/2006/relationships/image" Target="../media/image11.emf"/><Relationship Id="rId9" Type="http://schemas.openxmlformats.org/officeDocument/2006/relationships/oleObject" Target="../embeddings/oleObject14.bin"/><Relationship Id="rId14" Type="http://schemas.openxmlformats.org/officeDocument/2006/relationships/image" Target="../media/image16.emf"/><Relationship Id="rId22" Type="http://schemas.openxmlformats.org/officeDocument/2006/relationships/image" Target="../media/image20.emf"/></Relationships>
</file>

<file path=ppt/slides/_rels/slide50.xml.rels><?xml version="1.0" encoding="UTF-8" standalone="yes"?>
<Relationships xmlns="http://schemas.openxmlformats.org/package/2006/relationships"><Relationship Id="rId8" Type="http://schemas.openxmlformats.org/officeDocument/2006/relationships/image" Target="../media/image310.emf"/><Relationship Id="rId3" Type="http://schemas.openxmlformats.org/officeDocument/2006/relationships/oleObject" Target="../embeddings/oleObject278.bin"/><Relationship Id="rId7" Type="http://schemas.openxmlformats.org/officeDocument/2006/relationships/oleObject" Target="../embeddings/oleObject280.bin"/><Relationship Id="rId12" Type="http://schemas.openxmlformats.org/officeDocument/2006/relationships/image" Target="../media/image312.e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309.emf"/><Relationship Id="rId11" Type="http://schemas.openxmlformats.org/officeDocument/2006/relationships/oleObject" Target="../embeddings/oleObject282.bin"/><Relationship Id="rId5" Type="http://schemas.openxmlformats.org/officeDocument/2006/relationships/oleObject" Target="../embeddings/oleObject279.bin"/><Relationship Id="rId10" Type="http://schemas.openxmlformats.org/officeDocument/2006/relationships/image" Target="../media/image311.emf"/><Relationship Id="rId4" Type="http://schemas.openxmlformats.org/officeDocument/2006/relationships/image" Target="../media/image308.emf"/><Relationship Id="rId9" Type="http://schemas.openxmlformats.org/officeDocument/2006/relationships/oleObject" Target="../embeddings/oleObject281.bin"/></Relationships>
</file>

<file path=ppt/slides/_rels/slide51.xml.rels><?xml version="1.0" encoding="UTF-8" standalone="yes"?>
<Relationships xmlns="http://schemas.openxmlformats.org/package/2006/relationships"><Relationship Id="rId8" Type="http://schemas.openxmlformats.org/officeDocument/2006/relationships/image" Target="../media/image315.emf"/><Relationship Id="rId13" Type="http://schemas.openxmlformats.org/officeDocument/2006/relationships/image" Target="../media/image318.png"/><Relationship Id="rId3" Type="http://schemas.openxmlformats.org/officeDocument/2006/relationships/oleObject" Target="../embeddings/oleObject283.bin"/><Relationship Id="rId7" Type="http://schemas.openxmlformats.org/officeDocument/2006/relationships/oleObject" Target="../embeddings/oleObject285.bin"/><Relationship Id="rId12" Type="http://schemas.openxmlformats.org/officeDocument/2006/relationships/image" Target="../media/image317.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314.emf"/><Relationship Id="rId11" Type="http://schemas.openxmlformats.org/officeDocument/2006/relationships/oleObject" Target="../embeddings/oleObject287.bin"/><Relationship Id="rId5" Type="http://schemas.openxmlformats.org/officeDocument/2006/relationships/oleObject" Target="../embeddings/oleObject284.bin"/><Relationship Id="rId10" Type="http://schemas.openxmlformats.org/officeDocument/2006/relationships/image" Target="../media/image316.emf"/><Relationship Id="rId4" Type="http://schemas.openxmlformats.org/officeDocument/2006/relationships/image" Target="../media/image313.emf"/><Relationship Id="rId9" Type="http://schemas.openxmlformats.org/officeDocument/2006/relationships/oleObject" Target="../embeddings/oleObject286.bin"/><Relationship Id="rId14" Type="http://schemas.openxmlformats.org/officeDocument/2006/relationships/image" Target="../media/image319.png"/></Relationships>
</file>

<file path=ppt/slides/_rels/slide52.xml.rels><?xml version="1.0" encoding="UTF-8" standalone="yes"?>
<Relationships xmlns="http://schemas.openxmlformats.org/package/2006/relationships"><Relationship Id="rId8" Type="http://schemas.openxmlformats.org/officeDocument/2006/relationships/image" Target="../media/image322.emf"/><Relationship Id="rId3" Type="http://schemas.openxmlformats.org/officeDocument/2006/relationships/oleObject" Target="../embeddings/oleObject288.bin"/><Relationship Id="rId7" Type="http://schemas.openxmlformats.org/officeDocument/2006/relationships/oleObject" Target="../embeddings/oleObject290.bin"/><Relationship Id="rId12" Type="http://schemas.openxmlformats.org/officeDocument/2006/relationships/image" Target="../media/image324.e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321.emf"/><Relationship Id="rId11" Type="http://schemas.openxmlformats.org/officeDocument/2006/relationships/oleObject" Target="../embeddings/oleObject292.bin"/><Relationship Id="rId5" Type="http://schemas.openxmlformats.org/officeDocument/2006/relationships/oleObject" Target="../embeddings/oleObject289.bin"/><Relationship Id="rId10" Type="http://schemas.openxmlformats.org/officeDocument/2006/relationships/image" Target="../media/image323.emf"/><Relationship Id="rId4" Type="http://schemas.openxmlformats.org/officeDocument/2006/relationships/image" Target="../media/image320.emf"/><Relationship Id="rId9" Type="http://schemas.openxmlformats.org/officeDocument/2006/relationships/oleObject" Target="../embeddings/oleObject291.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93.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325.emf"/></Relationships>
</file>

<file path=ppt/slides/_rels/slide54.xml.rels><?xml version="1.0" encoding="UTF-8" standalone="yes"?>
<Relationships xmlns="http://schemas.openxmlformats.org/package/2006/relationships"><Relationship Id="rId8" Type="http://schemas.openxmlformats.org/officeDocument/2006/relationships/image" Target="../media/image328.emf"/><Relationship Id="rId13" Type="http://schemas.openxmlformats.org/officeDocument/2006/relationships/oleObject" Target="../embeddings/oleObject299.bin"/><Relationship Id="rId3" Type="http://schemas.openxmlformats.org/officeDocument/2006/relationships/oleObject" Target="../embeddings/oleObject294.bin"/><Relationship Id="rId7" Type="http://schemas.openxmlformats.org/officeDocument/2006/relationships/oleObject" Target="../embeddings/oleObject296.bin"/><Relationship Id="rId12" Type="http://schemas.openxmlformats.org/officeDocument/2006/relationships/image" Target="../media/image330.emf"/><Relationship Id="rId2" Type="http://schemas.openxmlformats.org/officeDocument/2006/relationships/slideLayout" Target="../slideLayouts/slideLayout2.xml"/><Relationship Id="rId16" Type="http://schemas.openxmlformats.org/officeDocument/2006/relationships/image" Target="../media/image332.emf"/><Relationship Id="rId1" Type="http://schemas.openxmlformats.org/officeDocument/2006/relationships/vmlDrawing" Target="../drawings/vmlDrawing46.vml"/><Relationship Id="rId6" Type="http://schemas.openxmlformats.org/officeDocument/2006/relationships/image" Target="../media/image327.emf"/><Relationship Id="rId11" Type="http://schemas.openxmlformats.org/officeDocument/2006/relationships/oleObject" Target="../embeddings/oleObject298.bin"/><Relationship Id="rId5" Type="http://schemas.openxmlformats.org/officeDocument/2006/relationships/oleObject" Target="../embeddings/oleObject295.bin"/><Relationship Id="rId15" Type="http://schemas.openxmlformats.org/officeDocument/2006/relationships/oleObject" Target="../embeddings/oleObject300.bin"/><Relationship Id="rId10" Type="http://schemas.openxmlformats.org/officeDocument/2006/relationships/image" Target="../media/image329.emf"/><Relationship Id="rId4" Type="http://schemas.openxmlformats.org/officeDocument/2006/relationships/image" Target="../media/image326.emf"/><Relationship Id="rId9" Type="http://schemas.openxmlformats.org/officeDocument/2006/relationships/oleObject" Target="../embeddings/oleObject297.bin"/><Relationship Id="rId14" Type="http://schemas.openxmlformats.org/officeDocument/2006/relationships/image" Target="../media/image331.emf"/></Relationships>
</file>

<file path=ppt/slides/_rels/slide55.xml.rels><?xml version="1.0" encoding="UTF-8" standalone="yes"?>
<Relationships xmlns="http://schemas.openxmlformats.org/package/2006/relationships"><Relationship Id="rId8" Type="http://schemas.openxmlformats.org/officeDocument/2006/relationships/image" Target="../media/image335.emf"/><Relationship Id="rId3" Type="http://schemas.openxmlformats.org/officeDocument/2006/relationships/oleObject" Target="../embeddings/oleObject301.bin"/><Relationship Id="rId7" Type="http://schemas.openxmlformats.org/officeDocument/2006/relationships/oleObject" Target="../embeddings/oleObject303.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334.emf"/><Relationship Id="rId5" Type="http://schemas.openxmlformats.org/officeDocument/2006/relationships/oleObject" Target="../embeddings/oleObject302.bin"/><Relationship Id="rId4" Type="http://schemas.openxmlformats.org/officeDocument/2006/relationships/image" Target="../media/image333.emf"/></Relationships>
</file>

<file path=ppt/slides/_rels/slide56.xml.rels><?xml version="1.0" encoding="UTF-8" standalone="yes"?>
<Relationships xmlns="http://schemas.openxmlformats.org/package/2006/relationships"><Relationship Id="rId8" Type="http://schemas.openxmlformats.org/officeDocument/2006/relationships/image" Target="../media/image338.emf"/><Relationship Id="rId13" Type="http://schemas.openxmlformats.org/officeDocument/2006/relationships/oleObject" Target="../embeddings/oleObject309.bin"/><Relationship Id="rId18" Type="http://schemas.openxmlformats.org/officeDocument/2006/relationships/image" Target="../media/image343.emf"/><Relationship Id="rId26" Type="http://schemas.openxmlformats.org/officeDocument/2006/relationships/image" Target="../media/image347.emf"/><Relationship Id="rId3" Type="http://schemas.openxmlformats.org/officeDocument/2006/relationships/oleObject" Target="../embeddings/oleObject304.bin"/><Relationship Id="rId21" Type="http://schemas.openxmlformats.org/officeDocument/2006/relationships/oleObject" Target="../embeddings/oleObject313.bin"/><Relationship Id="rId34" Type="http://schemas.openxmlformats.org/officeDocument/2006/relationships/image" Target="../media/image351.emf"/><Relationship Id="rId7" Type="http://schemas.openxmlformats.org/officeDocument/2006/relationships/oleObject" Target="../embeddings/oleObject306.bin"/><Relationship Id="rId12" Type="http://schemas.openxmlformats.org/officeDocument/2006/relationships/image" Target="../media/image340.emf"/><Relationship Id="rId17" Type="http://schemas.openxmlformats.org/officeDocument/2006/relationships/oleObject" Target="../embeddings/oleObject311.bin"/><Relationship Id="rId25" Type="http://schemas.openxmlformats.org/officeDocument/2006/relationships/oleObject" Target="../embeddings/oleObject315.bin"/><Relationship Id="rId33" Type="http://schemas.openxmlformats.org/officeDocument/2006/relationships/oleObject" Target="../embeddings/oleObject319.bin"/><Relationship Id="rId2" Type="http://schemas.openxmlformats.org/officeDocument/2006/relationships/slideLayout" Target="../slideLayouts/slideLayout2.xml"/><Relationship Id="rId16" Type="http://schemas.openxmlformats.org/officeDocument/2006/relationships/image" Target="../media/image342.emf"/><Relationship Id="rId20" Type="http://schemas.openxmlformats.org/officeDocument/2006/relationships/image" Target="../media/image344.emf"/><Relationship Id="rId29" Type="http://schemas.openxmlformats.org/officeDocument/2006/relationships/oleObject" Target="../embeddings/oleObject317.bin"/><Relationship Id="rId1" Type="http://schemas.openxmlformats.org/officeDocument/2006/relationships/vmlDrawing" Target="../drawings/vmlDrawing48.vml"/><Relationship Id="rId6" Type="http://schemas.openxmlformats.org/officeDocument/2006/relationships/image" Target="../media/image337.emf"/><Relationship Id="rId11" Type="http://schemas.openxmlformats.org/officeDocument/2006/relationships/oleObject" Target="../embeddings/oleObject308.bin"/><Relationship Id="rId24" Type="http://schemas.openxmlformats.org/officeDocument/2006/relationships/image" Target="../media/image346.emf"/><Relationship Id="rId32" Type="http://schemas.openxmlformats.org/officeDocument/2006/relationships/image" Target="../media/image350.emf"/><Relationship Id="rId5" Type="http://schemas.openxmlformats.org/officeDocument/2006/relationships/oleObject" Target="../embeddings/oleObject305.bin"/><Relationship Id="rId15" Type="http://schemas.openxmlformats.org/officeDocument/2006/relationships/oleObject" Target="../embeddings/oleObject310.bin"/><Relationship Id="rId23" Type="http://schemas.openxmlformats.org/officeDocument/2006/relationships/oleObject" Target="../embeddings/oleObject314.bin"/><Relationship Id="rId28" Type="http://schemas.openxmlformats.org/officeDocument/2006/relationships/image" Target="../media/image348.emf"/><Relationship Id="rId10" Type="http://schemas.openxmlformats.org/officeDocument/2006/relationships/image" Target="../media/image339.emf"/><Relationship Id="rId19" Type="http://schemas.openxmlformats.org/officeDocument/2006/relationships/oleObject" Target="../embeddings/oleObject312.bin"/><Relationship Id="rId31" Type="http://schemas.openxmlformats.org/officeDocument/2006/relationships/oleObject" Target="../embeddings/oleObject318.bin"/><Relationship Id="rId4" Type="http://schemas.openxmlformats.org/officeDocument/2006/relationships/image" Target="../media/image336.emf"/><Relationship Id="rId9" Type="http://schemas.openxmlformats.org/officeDocument/2006/relationships/oleObject" Target="../embeddings/oleObject307.bin"/><Relationship Id="rId14" Type="http://schemas.openxmlformats.org/officeDocument/2006/relationships/image" Target="../media/image341.emf"/><Relationship Id="rId22" Type="http://schemas.openxmlformats.org/officeDocument/2006/relationships/image" Target="../media/image345.emf"/><Relationship Id="rId27" Type="http://schemas.openxmlformats.org/officeDocument/2006/relationships/oleObject" Target="../embeddings/oleObject316.bin"/><Relationship Id="rId30" Type="http://schemas.openxmlformats.org/officeDocument/2006/relationships/image" Target="../media/image349.emf"/></Relationships>
</file>

<file path=ppt/slides/_rels/slide57.xml.rels><?xml version="1.0" encoding="UTF-8" standalone="yes"?>
<Relationships xmlns="http://schemas.openxmlformats.org/package/2006/relationships"><Relationship Id="rId8" Type="http://schemas.openxmlformats.org/officeDocument/2006/relationships/image" Target="../media/image354.emf"/><Relationship Id="rId3" Type="http://schemas.openxmlformats.org/officeDocument/2006/relationships/oleObject" Target="../embeddings/oleObject320.bin"/><Relationship Id="rId7" Type="http://schemas.openxmlformats.org/officeDocument/2006/relationships/oleObject" Target="../embeddings/oleObject322.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353.emf"/><Relationship Id="rId5" Type="http://schemas.openxmlformats.org/officeDocument/2006/relationships/oleObject" Target="../embeddings/oleObject321.bin"/><Relationship Id="rId10" Type="http://schemas.openxmlformats.org/officeDocument/2006/relationships/image" Target="../media/image355.emf"/><Relationship Id="rId4" Type="http://schemas.openxmlformats.org/officeDocument/2006/relationships/image" Target="../media/image352.emf"/><Relationship Id="rId9" Type="http://schemas.openxmlformats.org/officeDocument/2006/relationships/oleObject" Target="../embeddings/oleObject323.bin"/></Relationships>
</file>

<file path=ppt/slides/_rels/slide58.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image" Target="../media/image357.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325.bin"/><Relationship Id="rId5" Type="http://schemas.openxmlformats.org/officeDocument/2006/relationships/image" Target="../media/image356.wmf"/><Relationship Id="rId4" Type="http://schemas.openxmlformats.org/officeDocument/2006/relationships/oleObject" Target="../embeddings/oleObject324.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image" Target="../media/image363.png"/><Relationship Id="rId7" Type="http://schemas.openxmlformats.org/officeDocument/2006/relationships/image" Target="../media/image360.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327.bin"/><Relationship Id="rId11" Type="http://schemas.openxmlformats.org/officeDocument/2006/relationships/image" Target="../media/image362.wmf"/><Relationship Id="rId5" Type="http://schemas.openxmlformats.org/officeDocument/2006/relationships/image" Target="../media/image359.wmf"/><Relationship Id="rId10" Type="http://schemas.openxmlformats.org/officeDocument/2006/relationships/oleObject" Target="../embeddings/oleObject329.bin"/><Relationship Id="rId4" Type="http://schemas.openxmlformats.org/officeDocument/2006/relationships/oleObject" Target="../embeddings/oleObject326.bin"/><Relationship Id="rId9" Type="http://schemas.openxmlformats.org/officeDocument/2006/relationships/image" Target="../media/image361.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2.e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32.bin"/><Relationship Id="rId13" Type="http://schemas.openxmlformats.org/officeDocument/2006/relationships/image" Target="../media/image368.wmf"/><Relationship Id="rId3" Type="http://schemas.openxmlformats.org/officeDocument/2006/relationships/image" Target="../media/image371.png"/><Relationship Id="rId7" Type="http://schemas.openxmlformats.org/officeDocument/2006/relationships/image" Target="../media/image365.wmf"/><Relationship Id="rId12" Type="http://schemas.openxmlformats.org/officeDocument/2006/relationships/oleObject" Target="../embeddings/oleObject334.bin"/><Relationship Id="rId17" Type="http://schemas.openxmlformats.org/officeDocument/2006/relationships/image" Target="../media/image370.wmf"/><Relationship Id="rId2" Type="http://schemas.openxmlformats.org/officeDocument/2006/relationships/slideLayout" Target="../slideLayouts/slideLayout2.xml"/><Relationship Id="rId16" Type="http://schemas.openxmlformats.org/officeDocument/2006/relationships/oleObject" Target="../embeddings/oleObject336.bin"/><Relationship Id="rId1" Type="http://schemas.openxmlformats.org/officeDocument/2006/relationships/vmlDrawing" Target="../drawings/vmlDrawing52.vml"/><Relationship Id="rId6" Type="http://schemas.openxmlformats.org/officeDocument/2006/relationships/oleObject" Target="../embeddings/oleObject331.bin"/><Relationship Id="rId11" Type="http://schemas.openxmlformats.org/officeDocument/2006/relationships/image" Target="../media/image367.wmf"/><Relationship Id="rId5" Type="http://schemas.openxmlformats.org/officeDocument/2006/relationships/image" Target="../media/image364.wmf"/><Relationship Id="rId15" Type="http://schemas.openxmlformats.org/officeDocument/2006/relationships/image" Target="../media/image369.wmf"/><Relationship Id="rId10" Type="http://schemas.openxmlformats.org/officeDocument/2006/relationships/oleObject" Target="../embeddings/oleObject333.bin"/><Relationship Id="rId4" Type="http://schemas.openxmlformats.org/officeDocument/2006/relationships/oleObject" Target="../embeddings/oleObject330.bin"/><Relationship Id="rId9" Type="http://schemas.openxmlformats.org/officeDocument/2006/relationships/image" Target="../media/image366.wmf"/><Relationship Id="rId14" Type="http://schemas.openxmlformats.org/officeDocument/2006/relationships/oleObject" Target="../embeddings/oleObject335.bin"/></Relationships>
</file>

<file path=ppt/slides/_rels/slide61.xml.rels><?xml version="1.0" encoding="UTF-8" standalone="yes"?>
<Relationships xmlns="http://schemas.openxmlformats.org/package/2006/relationships"><Relationship Id="rId8" Type="http://schemas.openxmlformats.org/officeDocument/2006/relationships/image" Target="../media/image374.emf"/><Relationship Id="rId3" Type="http://schemas.openxmlformats.org/officeDocument/2006/relationships/oleObject" Target="../embeddings/oleObject337.bin"/><Relationship Id="rId7" Type="http://schemas.openxmlformats.org/officeDocument/2006/relationships/oleObject" Target="../embeddings/oleObject339.bin"/><Relationship Id="rId12" Type="http://schemas.openxmlformats.org/officeDocument/2006/relationships/image" Target="../media/image376.e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373.emf"/><Relationship Id="rId11" Type="http://schemas.openxmlformats.org/officeDocument/2006/relationships/oleObject" Target="../embeddings/oleObject341.bin"/><Relationship Id="rId5" Type="http://schemas.openxmlformats.org/officeDocument/2006/relationships/oleObject" Target="../embeddings/oleObject338.bin"/><Relationship Id="rId10" Type="http://schemas.openxmlformats.org/officeDocument/2006/relationships/image" Target="../media/image375.emf"/><Relationship Id="rId4" Type="http://schemas.openxmlformats.org/officeDocument/2006/relationships/image" Target="../media/image372.emf"/><Relationship Id="rId9" Type="http://schemas.openxmlformats.org/officeDocument/2006/relationships/oleObject" Target="../embeddings/oleObject340.bin"/></Relationships>
</file>

<file path=ppt/slides/_rels/slide62.xml.rels><?xml version="1.0" encoding="UTF-8" standalone="yes"?>
<Relationships xmlns="http://schemas.openxmlformats.org/package/2006/relationships"><Relationship Id="rId3" Type="http://schemas.openxmlformats.org/officeDocument/2006/relationships/image" Target="../media/image379.png"/><Relationship Id="rId7" Type="http://schemas.openxmlformats.org/officeDocument/2006/relationships/image" Target="../media/image378.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343.bin"/><Relationship Id="rId5" Type="http://schemas.openxmlformats.org/officeDocument/2006/relationships/image" Target="../media/image377.wmf"/><Relationship Id="rId4" Type="http://schemas.openxmlformats.org/officeDocument/2006/relationships/oleObject" Target="../embeddings/oleObject342.bin"/></Relationships>
</file>

<file path=ppt/slides/_rels/slide63.xml.rels><?xml version="1.0" encoding="UTF-8" standalone="yes"?>
<Relationships xmlns="http://schemas.openxmlformats.org/package/2006/relationships"><Relationship Id="rId8" Type="http://schemas.openxmlformats.org/officeDocument/2006/relationships/image" Target="../media/image382.wmf"/><Relationship Id="rId3" Type="http://schemas.openxmlformats.org/officeDocument/2006/relationships/oleObject" Target="../embeddings/oleObject344.bin"/><Relationship Id="rId7" Type="http://schemas.openxmlformats.org/officeDocument/2006/relationships/oleObject" Target="../embeddings/oleObject346.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381.wmf"/><Relationship Id="rId11" Type="http://schemas.openxmlformats.org/officeDocument/2006/relationships/image" Target="../media/image384.png"/><Relationship Id="rId5" Type="http://schemas.openxmlformats.org/officeDocument/2006/relationships/oleObject" Target="../embeddings/oleObject345.bin"/><Relationship Id="rId10" Type="http://schemas.openxmlformats.org/officeDocument/2006/relationships/image" Target="../media/image383.wmf"/><Relationship Id="rId4" Type="http://schemas.openxmlformats.org/officeDocument/2006/relationships/image" Target="../media/image380.wmf"/><Relationship Id="rId9" Type="http://schemas.openxmlformats.org/officeDocument/2006/relationships/oleObject" Target="../embeddings/oleObject347.bin"/></Relationships>
</file>

<file path=ppt/slides/_rels/slide64.xml.rels><?xml version="1.0" encoding="UTF-8" standalone="yes"?>
<Relationships xmlns="http://schemas.openxmlformats.org/package/2006/relationships"><Relationship Id="rId8" Type="http://schemas.openxmlformats.org/officeDocument/2006/relationships/image" Target="../media/image387.emf"/><Relationship Id="rId13" Type="http://schemas.openxmlformats.org/officeDocument/2006/relationships/oleObject" Target="../embeddings/oleObject353.bin"/><Relationship Id="rId18" Type="http://schemas.openxmlformats.org/officeDocument/2006/relationships/image" Target="../media/image392.emf"/><Relationship Id="rId3" Type="http://schemas.openxmlformats.org/officeDocument/2006/relationships/oleObject" Target="../embeddings/oleObject348.bin"/><Relationship Id="rId21" Type="http://schemas.openxmlformats.org/officeDocument/2006/relationships/oleObject" Target="../embeddings/oleObject357.bin"/><Relationship Id="rId7" Type="http://schemas.openxmlformats.org/officeDocument/2006/relationships/oleObject" Target="../embeddings/oleObject350.bin"/><Relationship Id="rId12" Type="http://schemas.openxmlformats.org/officeDocument/2006/relationships/image" Target="../media/image389.emf"/><Relationship Id="rId17" Type="http://schemas.openxmlformats.org/officeDocument/2006/relationships/oleObject" Target="../embeddings/oleObject355.bin"/><Relationship Id="rId2" Type="http://schemas.openxmlformats.org/officeDocument/2006/relationships/slideLayout" Target="../slideLayouts/slideLayout2.xml"/><Relationship Id="rId16" Type="http://schemas.openxmlformats.org/officeDocument/2006/relationships/image" Target="../media/image391.emf"/><Relationship Id="rId20" Type="http://schemas.openxmlformats.org/officeDocument/2006/relationships/image" Target="../media/image393.emf"/><Relationship Id="rId1" Type="http://schemas.openxmlformats.org/officeDocument/2006/relationships/vmlDrawing" Target="../drawings/vmlDrawing56.vml"/><Relationship Id="rId6" Type="http://schemas.openxmlformats.org/officeDocument/2006/relationships/image" Target="../media/image386.emf"/><Relationship Id="rId11" Type="http://schemas.openxmlformats.org/officeDocument/2006/relationships/oleObject" Target="../embeddings/oleObject352.bin"/><Relationship Id="rId5" Type="http://schemas.openxmlformats.org/officeDocument/2006/relationships/oleObject" Target="../embeddings/oleObject349.bin"/><Relationship Id="rId15" Type="http://schemas.openxmlformats.org/officeDocument/2006/relationships/oleObject" Target="../embeddings/oleObject354.bin"/><Relationship Id="rId10" Type="http://schemas.openxmlformats.org/officeDocument/2006/relationships/image" Target="../media/image388.emf"/><Relationship Id="rId19" Type="http://schemas.openxmlformats.org/officeDocument/2006/relationships/oleObject" Target="../embeddings/oleObject356.bin"/><Relationship Id="rId4" Type="http://schemas.openxmlformats.org/officeDocument/2006/relationships/image" Target="../media/image385.emf"/><Relationship Id="rId9" Type="http://schemas.openxmlformats.org/officeDocument/2006/relationships/oleObject" Target="../embeddings/oleObject351.bin"/><Relationship Id="rId14" Type="http://schemas.openxmlformats.org/officeDocument/2006/relationships/image" Target="../media/image390.emf"/><Relationship Id="rId22" Type="http://schemas.openxmlformats.org/officeDocument/2006/relationships/image" Target="../media/image394.emf"/></Relationships>
</file>

<file path=ppt/slides/_rels/slide65.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5" Type="http://schemas.openxmlformats.org/officeDocument/2006/relationships/image" Target="../media/image398.png"/><Relationship Id="rId4" Type="http://schemas.openxmlformats.org/officeDocument/2006/relationships/image" Target="../media/image397.png"/></Relationships>
</file>

<file path=ppt/slides/_rels/slide6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60.bin"/><Relationship Id="rId13" Type="http://schemas.openxmlformats.org/officeDocument/2006/relationships/image" Target="../media/image406.emf"/><Relationship Id="rId18" Type="http://schemas.openxmlformats.org/officeDocument/2006/relationships/oleObject" Target="../embeddings/oleObject365.bin"/><Relationship Id="rId3" Type="http://schemas.openxmlformats.org/officeDocument/2006/relationships/image" Target="../media/image413.emf"/><Relationship Id="rId21" Type="http://schemas.openxmlformats.org/officeDocument/2006/relationships/image" Target="../media/image410.emf"/><Relationship Id="rId7" Type="http://schemas.openxmlformats.org/officeDocument/2006/relationships/image" Target="../media/image403.emf"/><Relationship Id="rId12" Type="http://schemas.openxmlformats.org/officeDocument/2006/relationships/oleObject" Target="../embeddings/oleObject362.bin"/><Relationship Id="rId17" Type="http://schemas.openxmlformats.org/officeDocument/2006/relationships/image" Target="../media/image408.emf"/><Relationship Id="rId25" Type="http://schemas.openxmlformats.org/officeDocument/2006/relationships/image" Target="../media/image412.emf"/><Relationship Id="rId2" Type="http://schemas.openxmlformats.org/officeDocument/2006/relationships/slideLayout" Target="../slideLayouts/slideLayout2.xml"/><Relationship Id="rId16" Type="http://schemas.openxmlformats.org/officeDocument/2006/relationships/oleObject" Target="../embeddings/oleObject364.bin"/><Relationship Id="rId20" Type="http://schemas.openxmlformats.org/officeDocument/2006/relationships/oleObject" Target="../embeddings/oleObject366.bin"/><Relationship Id="rId1" Type="http://schemas.openxmlformats.org/officeDocument/2006/relationships/vmlDrawing" Target="../drawings/vmlDrawing57.vml"/><Relationship Id="rId6" Type="http://schemas.openxmlformats.org/officeDocument/2006/relationships/oleObject" Target="../embeddings/oleObject359.bin"/><Relationship Id="rId11" Type="http://schemas.openxmlformats.org/officeDocument/2006/relationships/image" Target="../media/image405.emf"/><Relationship Id="rId24" Type="http://schemas.openxmlformats.org/officeDocument/2006/relationships/oleObject" Target="../embeddings/oleObject368.bin"/><Relationship Id="rId5" Type="http://schemas.openxmlformats.org/officeDocument/2006/relationships/image" Target="../media/image402.emf"/><Relationship Id="rId15" Type="http://schemas.openxmlformats.org/officeDocument/2006/relationships/image" Target="../media/image407.emf"/><Relationship Id="rId23" Type="http://schemas.openxmlformats.org/officeDocument/2006/relationships/image" Target="../media/image411.emf"/><Relationship Id="rId10" Type="http://schemas.openxmlformats.org/officeDocument/2006/relationships/oleObject" Target="../embeddings/oleObject361.bin"/><Relationship Id="rId19" Type="http://schemas.openxmlformats.org/officeDocument/2006/relationships/image" Target="../media/image409.emf"/><Relationship Id="rId4" Type="http://schemas.openxmlformats.org/officeDocument/2006/relationships/oleObject" Target="../embeddings/oleObject358.bin"/><Relationship Id="rId9" Type="http://schemas.openxmlformats.org/officeDocument/2006/relationships/image" Target="../media/image404.emf"/><Relationship Id="rId14" Type="http://schemas.openxmlformats.org/officeDocument/2006/relationships/oleObject" Target="../embeddings/oleObject363.bin"/><Relationship Id="rId22" Type="http://schemas.openxmlformats.org/officeDocument/2006/relationships/oleObject" Target="../embeddings/oleObject367.bin"/></Relationships>
</file>

<file path=ppt/slides/_rels/slide7.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28.bin"/><Relationship Id="rId18" Type="http://schemas.openxmlformats.org/officeDocument/2006/relationships/image" Target="../media/image30.emf"/><Relationship Id="rId26" Type="http://schemas.openxmlformats.org/officeDocument/2006/relationships/image" Target="../media/image34.emf"/><Relationship Id="rId3" Type="http://schemas.openxmlformats.org/officeDocument/2006/relationships/oleObject" Target="../embeddings/oleObject23.bin"/><Relationship Id="rId21" Type="http://schemas.openxmlformats.org/officeDocument/2006/relationships/oleObject" Target="../embeddings/oleObject32.bin"/><Relationship Id="rId7" Type="http://schemas.openxmlformats.org/officeDocument/2006/relationships/oleObject" Target="../embeddings/oleObject25.bin"/><Relationship Id="rId12" Type="http://schemas.openxmlformats.org/officeDocument/2006/relationships/image" Target="../media/image27.emf"/><Relationship Id="rId17" Type="http://schemas.openxmlformats.org/officeDocument/2006/relationships/oleObject" Target="../embeddings/oleObject30.bin"/><Relationship Id="rId25" Type="http://schemas.openxmlformats.org/officeDocument/2006/relationships/oleObject" Target="../embeddings/oleObject34.bin"/><Relationship Id="rId2" Type="http://schemas.openxmlformats.org/officeDocument/2006/relationships/slideLayout" Target="../slideLayouts/slideLayout2.xml"/><Relationship Id="rId16" Type="http://schemas.openxmlformats.org/officeDocument/2006/relationships/image" Target="../media/image29.emf"/><Relationship Id="rId20" Type="http://schemas.openxmlformats.org/officeDocument/2006/relationships/image" Target="../media/image31.emf"/><Relationship Id="rId29" Type="http://schemas.openxmlformats.org/officeDocument/2006/relationships/oleObject" Target="../embeddings/oleObject36.bin"/><Relationship Id="rId1" Type="http://schemas.openxmlformats.org/officeDocument/2006/relationships/vmlDrawing" Target="../drawings/vmlDrawing6.vml"/><Relationship Id="rId6" Type="http://schemas.openxmlformats.org/officeDocument/2006/relationships/image" Target="../media/image24.emf"/><Relationship Id="rId11" Type="http://schemas.openxmlformats.org/officeDocument/2006/relationships/oleObject" Target="../embeddings/oleObject27.bin"/><Relationship Id="rId24" Type="http://schemas.openxmlformats.org/officeDocument/2006/relationships/image" Target="../media/image33.emf"/><Relationship Id="rId32" Type="http://schemas.openxmlformats.org/officeDocument/2006/relationships/image" Target="../media/image37.emf"/><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image" Target="../media/image35.emf"/><Relationship Id="rId10" Type="http://schemas.openxmlformats.org/officeDocument/2006/relationships/image" Target="../media/image26.emf"/><Relationship Id="rId19" Type="http://schemas.openxmlformats.org/officeDocument/2006/relationships/oleObject" Target="../embeddings/oleObject31.bin"/><Relationship Id="rId31" Type="http://schemas.openxmlformats.org/officeDocument/2006/relationships/oleObject" Target="../embeddings/oleObject37.bin"/><Relationship Id="rId4" Type="http://schemas.openxmlformats.org/officeDocument/2006/relationships/image" Target="../media/image23.emf"/><Relationship Id="rId9" Type="http://schemas.openxmlformats.org/officeDocument/2006/relationships/oleObject" Target="../embeddings/oleObject26.bin"/><Relationship Id="rId14" Type="http://schemas.openxmlformats.org/officeDocument/2006/relationships/image" Target="../media/image28.emf"/><Relationship Id="rId22" Type="http://schemas.openxmlformats.org/officeDocument/2006/relationships/image" Target="../media/image32.emf"/><Relationship Id="rId27" Type="http://schemas.openxmlformats.org/officeDocument/2006/relationships/oleObject" Target="../embeddings/oleObject35.bin"/><Relationship Id="rId30" Type="http://schemas.openxmlformats.org/officeDocument/2006/relationships/image" Target="../media/image36.emf"/></Relationships>
</file>

<file path=ppt/slides/_rels/slide70.xml.rels><?xml version="1.0" encoding="UTF-8" standalone="yes"?>
<Relationships xmlns="http://schemas.openxmlformats.org/package/2006/relationships"><Relationship Id="rId8" Type="http://schemas.openxmlformats.org/officeDocument/2006/relationships/image" Target="../media/image415.emf"/><Relationship Id="rId13" Type="http://schemas.openxmlformats.org/officeDocument/2006/relationships/oleObject" Target="../embeddings/oleObject373.bin"/><Relationship Id="rId18" Type="http://schemas.openxmlformats.org/officeDocument/2006/relationships/image" Target="../media/image420.emf"/><Relationship Id="rId3" Type="http://schemas.openxmlformats.org/officeDocument/2006/relationships/image" Target="../media/image424.emf"/><Relationship Id="rId21" Type="http://schemas.openxmlformats.org/officeDocument/2006/relationships/oleObject" Target="../embeddings/oleObject377.bin"/><Relationship Id="rId7" Type="http://schemas.openxmlformats.org/officeDocument/2006/relationships/oleObject" Target="../embeddings/oleObject370.bin"/><Relationship Id="rId12" Type="http://schemas.openxmlformats.org/officeDocument/2006/relationships/image" Target="../media/image417.emf"/><Relationship Id="rId17" Type="http://schemas.openxmlformats.org/officeDocument/2006/relationships/oleObject" Target="../embeddings/oleObject375.bin"/><Relationship Id="rId2" Type="http://schemas.openxmlformats.org/officeDocument/2006/relationships/slideLayout" Target="../slideLayouts/slideLayout2.xml"/><Relationship Id="rId16" Type="http://schemas.openxmlformats.org/officeDocument/2006/relationships/image" Target="../media/image419.emf"/><Relationship Id="rId20" Type="http://schemas.openxmlformats.org/officeDocument/2006/relationships/image" Target="../media/image421.emf"/><Relationship Id="rId1" Type="http://schemas.openxmlformats.org/officeDocument/2006/relationships/vmlDrawing" Target="../drawings/vmlDrawing58.vml"/><Relationship Id="rId6" Type="http://schemas.openxmlformats.org/officeDocument/2006/relationships/image" Target="../media/image425.emf"/><Relationship Id="rId11" Type="http://schemas.openxmlformats.org/officeDocument/2006/relationships/oleObject" Target="../embeddings/oleObject372.bin"/><Relationship Id="rId24" Type="http://schemas.openxmlformats.org/officeDocument/2006/relationships/image" Target="../media/image423.emf"/><Relationship Id="rId5" Type="http://schemas.openxmlformats.org/officeDocument/2006/relationships/image" Target="../media/image414.emf"/><Relationship Id="rId15" Type="http://schemas.openxmlformats.org/officeDocument/2006/relationships/oleObject" Target="../embeddings/oleObject374.bin"/><Relationship Id="rId23" Type="http://schemas.openxmlformats.org/officeDocument/2006/relationships/oleObject" Target="../embeddings/oleObject378.bin"/><Relationship Id="rId10" Type="http://schemas.openxmlformats.org/officeDocument/2006/relationships/image" Target="../media/image416.emf"/><Relationship Id="rId19" Type="http://schemas.openxmlformats.org/officeDocument/2006/relationships/oleObject" Target="../embeddings/oleObject376.bin"/><Relationship Id="rId4" Type="http://schemas.openxmlformats.org/officeDocument/2006/relationships/oleObject" Target="../embeddings/oleObject369.bin"/><Relationship Id="rId9" Type="http://schemas.openxmlformats.org/officeDocument/2006/relationships/oleObject" Target="../embeddings/oleObject371.bin"/><Relationship Id="rId14" Type="http://schemas.openxmlformats.org/officeDocument/2006/relationships/image" Target="../media/image418.emf"/><Relationship Id="rId22" Type="http://schemas.openxmlformats.org/officeDocument/2006/relationships/image" Target="../media/image422.emf"/></Relationships>
</file>

<file path=ppt/slides/_rels/slide71.xml.rels><?xml version="1.0" encoding="UTF-8" standalone="yes"?>
<Relationships xmlns="http://schemas.openxmlformats.org/package/2006/relationships"><Relationship Id="rId8" Type="http://schemas.openxmlformats.org/officeDocument/2006/relationships/image" Target="../media/image428.emf"/><Relationship Id="rId13" Type="http://schemas.openxmlformats.org/officeDocument/2006/relationships/image" Target="../media/image431.png"/><Relationship Id="rId3" Type="http://schemas.openxmlformats.org/officeDocument/2006/relationships/oleObject" Target="../embeddings/oleObject379.bin"/><Relationship Id="rId7" Type="http://schemas.openxmlformats.org/officeDocument/2006/relationships/oleObject" Target="../embeddings/oleObject381.bin"/><Relationship Id="rId12" Type="http://schemas.openxmlformats.org/officeDocument/2006/relationships/image" Target="../media/image430.emf"/><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427.emf"/><Relationship Id="rId11" Type="http://schemas.openxmlformats.org/officeDocument/2006/relationships/oleObject" Target="../embeddings/oleObject383.bin"/><Relationship Id="rId5" Type="http://schemas.openxmlformats.org/officeDocument/2006/relationships/oleObject" Target="../embeddings/oleObject380.bin"/><Relationship Id="rId10" Type="http://schemas.openxmlformats.org/officeDocument/2006/relationships/image" Target="../media/image429.emf"/><Relationship Id="rId4" Type="http://schemas.openxmlformats.org/officeDocument/2006/relationships/image" Target="../media/image426.emf"/><Relationship Id="rId9" Type="http://schemas.openxmlformats.org/officeDocument/2006/relationships/oleObject" Target="../embeddings/oleObject382.bin"/></Relationships>
</file>

<file path=ppt/slides/_rels/slide72.xml.rels><?xml version="1.0" encoding="UTF-8" standalone="yes"?>
<Relationships xmlns="http://schemas.openxmlformats.org/package/2006/relationships"><Relationship Id="rId8" Type="http://schemas.openxmlformats.org/officeDocument/2006/relationships/image" Target="../media/image434.emf"/><Relationship Id="rId3" Type="http://schemas.openxmlformats.org/officeDocument/2006/relationships/oleObject" Target="../embeddings/oleObject384.bin"/><Relationship Id="rId7" Type="http://schemas.openxmlformats.org/officeDocument/2006/relationships/oleObject" Target="../embeddings/oleObject386.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433.emf"/><Relationship Id="rId5" Type="http://schemas.openxmlformats.org/officeDocument/2006/relationships/oleObject" Target="../embeddings/oleObject385.bin"/><Relationship Id="rId10" Type="http://schemas.openxmlformats.org/officeDocument/2006/relationships/image" Target="../media/image435.emf"/><Relationship Id="rId4" Type="http://schemas.openxmlformats.org/officeDocument/2006/relationships/image" Target="../media/image432.emf"/><Relationship Id="rId9" Type="http://schemas.openxmlformats.org/officeDocument/2006/relationships/oleObject" Target="../embeddings/oleObject387.bin"/></Relationships>
</file>

<file path=ppt/slides/_rels/slide73.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441.emf"/><Relationship Id="rId13" Type="http://schemas.openxmlformats.org/officeDocument/2006/relationships/image" Target="../media/image444.png"/><Relationship Id="rId3" Type="http://schemas.openxmlformats.org/officeDocument/2006/relationships/oleObject" Target="../embeddings/oleObject388.bin"/><Relationship Id="rId7" Type="http://schemas.openxmlformats.org/officeDocument/2006/relationships/oleObject" Target="../embeddings/oleObject390.bin"/><Relationship Id="rId12" Type="http://schemas.openxmlformats.org/officeDocument/2006/relationships/image" Target="../media/image443.e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440.emf"/><Relationship Id="rId11" Type="http://schemas.openxmlformats.org/officeDocument/2006/relationships/oleObject" Target="../embeddings/oleObject392.bin"/><Relationship Id="rId5" Type="http://schemas.openxmlformats.org/officeDocument/2006/relationships/oleObject" Target="../embeddings/oleObject389.bin"/><Relationship Id="rId10" Type="http://schemas.openxmlformats.org/officeDocument/2006/relationships/image" Target="../media/image442.emf"/><Relationship Id="rId4" Type="http://schemas.openxmlformats.org/officeDocument/2006/relationships/image" Target="../media/image439.emf"/><Relationship Id="rId9" Type="http://schemas.openxmlformats.org/officeDocument/2006/relationships/oleObject" Target="../embeddings/oleObject391.bin"/></Relationships>
</file>

<file path=ppt/slides/_rels/slide77.xml.rels><?xml version="1.0" encoding="UTF-8" standalone="yes"?>
<Relationships xmlns="http://schemas.openxmlformats.org/package/2006/relationships"><Relationship Id="rId8" Type="http://schemas.openxmlformats.org/officeDocument/2006/relationships/image" Target="../media/image446.emf"/><Relationship Id="rId3" Type="http://schemas.openxmlformats.org/officeDocument/2006/relationships/image" Target="../media/image449.png"/><Relationship Id="rId7" Type="http://schemas.openxmlformats.org/officeDocument/2006/relationships/oleObject" Target="../embeddings/oleObject394.bin"/><Relationship Id="rId12" Type="http://schemas.openxmlformats.org/officeDocument/2006/relationships/image" Target="../media/image448.emf"/><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445.emf"/><Relationship Id="rId11" Type="http://schemas.openxmlformats.org/officeDocument/2006/relationships/oleObject" Target="../embeddings/oleObject396.bin"/><Relationship Id="rId5" Type="http://schemas.openxmlformats.org/officeDocument/2006/relationships/oleObject" Target="../embeddings/oleObject393.bin"/><Relationship Id="rId10" Type="http://schemas.openxmlformats.org/officeDocument/2006/relationships/image" Target="../media/image447.emf"/><Relationship Id="rId4" Type="http://schemas.openxmlformats.org/officeDocument/2006/relationships/image" Target="../media/image450.png"/><Relationship Id="rId9" Type="http://schemas.openxmlformats.org/officeDocument/2006/relationships/oleObject" Target="../embeddings/oleObject395.bin"/></Relationships>
</file>

<file path=ppt/slides/_rels/slide78.xml.rels><?xml version="1.0" encoding="UTF-8" standalone="yes"?>
<Relationships xmlns="http://schemas.openxmlformats.org/package/2006/relationships"><Relationship Id="rId8" Type="http://schemas.openxmlformats.org/officeDocument/2006/relationships/image" Target="../media/image453.emf"/><Relationship Id="rId13" Type="http://schemas.openxmlformats.org/officeDocument/2006/relationships/oleObject" Target="../embeddings/oleObject402.bin"/><Relationship Id="rId18" Type="http://schemas.openxmlformats.org/officeDocument/2006/relationships/image" Target="../media/image458.emf"/><Relationship Id="rId3" Type="http://schemas.openxmlformats.org/officeDocument/2006/relationships/oleObject" Target="../embeddings/oleObject397.bin"/><Relationship Id="rId7" Type="http://schemas.openxmlformats.org/officeDocument/2006/relationships/oleObject" Target="../embeddings/oleObject399.bin"/><Relationship Id="rId12" Type="http://schemas.openxmlformats.org/officeDocument/2006/relationships/image" Target="../media/image455.emf"/><Relationship Id="rId17" Type="http://schemas.openxmlformats.org/officeDocument/2006/relationships/oleObject" Target="../embeddings/oleObject404.bin"/><Relationship Id="rId2" Type="http://schemas.openxmlformats.org/officeDocument/2006/relationships/slideLayout" Target="../slideLayouts/slideLayout2.xml"/><Relationship Id="rId16" Type="http://schemas.openxmlformats.org/officeDocument/2006/relationships/image" Target="../media/image457.emf"/><Relationship Id="rId1" Type="http://schemas.openxmlformats.org/officeDocument/2006/relationships/vmlDrawing" Target="../drawings/vmlDrawing63.vml"/><Relationship Id="rId6" Type="http://schemas.openxmlformats.org/officeDocument/2006/relationships/image" Target="../media/image452.emf"/><Relationship Id="rId11" Type="http://schemas.openxmlformats.org/officeDocument/2006/relationships/oleObject" Target="../embeddings/oleObject401.bin"/><Relationship Id="rId5" Type="http://schemas.openxmlformats.org/officeDocument/2006/relationships/oleObject" Target="../embeddings/oleObject398.bin"/><Relationship Id="rId15" Type="http://schemas.openxmlformats.org/officeDocument/2006/relationships/oleObject" Target="../embeddings/oleObject403.bin"/><Relationship Id="rId10" Type="http://schemas.openxmlformats.org/officeDocument/2006/relationships/image" Target="../media/image454.emf"/><Relationship Id="rId4" Type="http://schemas.openxmlformats.org/officeDocument/2006/relationships/image" Target="../media/image451.wmf"/><Relationship Id="rId9" Type="http://schemas.openxmlformats.org/officeDocument/2006/relationships/oleObject" Target="../embeddings/oleObject400.bin"/><Relationship Id="rId14" Type="http://schemas.openxmlformats.org/officeDocument/2006/relationships/image" Target="../media/image456.emf"/></Relationships>
</file>

<file path=ppt/slides/_rels/slide79.xml.rels><?xml version="1.0" encoding="UTF-8" standalone="yes"?>
<Relationships xmlns="http://schemas.openxmlformats.org/package/2006/relationships"><Relationship Id="rId8" Type="http://schemas.openxmlformats.org/officeDocument/2006/relationships/image" Target="../media/image461.emf"/><Relationship Id="rId13" Type="http://schemas.openxmlformats.org/officeDocument/2006/relationships/oleObject" Target="../embeddings/oleObject410.bin"/><Relationship Id="rId18" Type="http://schemas.openxmlformats.org/officeDocument/2006/relationships/image" Target="../media/image466.emf"/><Relationship Id="rId26" Type="http://schemas.openxmlformats.org/officeDocument/2006/relationships/image" Target="../media/image470.emf"/><Relationship Id="rId3" Type="http://schemas.openxmlformats.org/officeDocument/2006/relationships/oleObject" Target="../embeddings/oleObject405.bin"/><Relationship Id="rId21" Type="http://schemas.openxmlformats.org/officeDocument/2006/relationships/oleObject" Target="../embeddings/oleObject414.bin"/><Relationship Id="rId7" Type="http://schemas.openxmlformats.org/officeDocument/2006/relationships/oleObject" Target="../embeddings/oleObject407.bin"/><Relationship Id="rId12" Type="http://schemas.openxmlformats.org/officeDocument/2006/relationships/image" Target="../media/image463.emf"/><Relationship Id="rId17" Type="http://schemas.openxmlformats.org/officeDocument/2006/relationships/oleObject" Target="../embeddings/oleObject412.bin"/><Relationship Id="rId25" Type="http://schemas.openxmlformats.org/officeDocument/2006/relationships/oleObject" Target="../embeddings/oleObject416.bin"/><Relationship Id="rId2" Type="http://schemas.openxmlformats.org/officeDocument/2006/relationships/slideLayout" Target="../slideLayouts/slideLayout2.xml"/><Relationship Id="rId16" Type="http://schemas.openxmlformats.org/officeDocument/2006/relationships/image" Target="../media/image465.emf"/><Relationship Id="rId20" Type="http://schemas.openxmlformats.org/officeDocument/2006/relationships/image" Target="../media/image467.emf"/><Relationship Id="rId1" Type="http://schemas.openxmlformats.org/officeDocument/2006/relationships/vmlDrawing" Target="../drawings/vmlDrawing64.vml"/><Relationship Id="rId6" Type="http://schemas.openxmlformats.org/officeDocument/2006/relationships/image" Target="../media/image460.emf"/><Relationship Id="rId11" Type="http://schemas.openxmlformats.org/officeDocument/2006/relationships/oleObject" Target="../embeddings/oleObject409.bin"/><Relationship Id="rId24" Type="http://schemas.openxmlformats.org/officeDocument/2006/relationships/image" Target="../media/image469.emf"/><Relationship Id="rId5" Type="http://schemas.openxmlformats.org/officeDocument/2006/relationships/oleObject" Target="../embeddings/oleObject406.bin"/><Relationship Id="rId15" Type="http://schemas.openxmlformats.org/officeDocument/2006/relationships/oleObject" Target="../embeddings/oleObject411.bin"/><Relationship Id="rId23" Type="http://schemas.openxmlformats.org/officeDocument/2006/relationships/oleObject" Target="../embeddings/oleObject415.bin"/><Relationship Id="rId28" Type="http://schemas.openxmlformats.org/officeDocument/2006/relationships/image" Target="../media/image471.emf"/><Relationship Id="rId10" Type="http://schemas.openxmlformats.org/officeDocument/2006/relationships/image" Target="../media/image462.emf"/><Relationship Id="rId19" Type="http://schemas.openxmlformats.org/officeDocument/2006/relationships/oleObject" Target="../embeddings/oleObject413.bin"/><Relationship Id="rId4" Type="http://schemas.openxmlformats.org/officeDocument/2006/relationships/image" Target="../media/image459.emf"/><Relationship Id="rId9" Type="http://schemas.openxmlformats.org/officeDocument/2006/relationships/oleObject" Target="../embeddings/oleObject408.bin"/><Relationship Id="rId14" Type="http://schemas.openxmlformats.org/officeDocument/2006/relationships/image" Target="../media/image464.emf"/><Relationship Id="rId22" Type="http://schemas.openxmlformats.org/officeDocument/2006/relationships/image" Target="../media/image468.emf"/><Relationship Id="rId27" Type="http://schemas.openxmlformats.org/officeDocument/2006/relationships/oleObject" Target="../embeddings/oleObject417.bin"/></Relationships>
</file>

<file path=ppt/slides/_rels/slide8.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oleObject" Target="../embeddings/oleObject43.bin"/><Relationship Id="rId18" Type="http://schemas.openxmlformats.org/officeDocument/2006/relationships/image" Target="../media/image45.e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2.emf"/><Relationship Id="rId17" Type="http://schemas.openxmlformats.org/officeDocument/2006/relationships/oleObject" Target="../embeddings/oleObject45.bin"/><Relationship Id="rId2" Type="http://schemas.openxmlformats.org/officeDocument/2006/relationships/slideLayout" Target="../slideLayouts/slideLayout2.xml"/><Relationship Id="rId16" Type="http://schemas.openxmlformats.org/officeDocument/2006/relationships/image" Target="../media/image44.emf"/><Relationship Id="rId20" Type="http://schemas.openxmlformats.org/officeDocument/2006/relationships/image" Target="../media/image46.emf"/><Relationship Id="rId1" Type="http://schemas.openxmlformats.org/officeDocument/2006/relationships/vmlDrawing" Target="../drawings/vmlDrawing7.vml"/><Relationship Id="rId6" Type="http://schemas.openxmlformats.org/officeDocument/2006/relationships/image" Target="../media/image39.e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41.emf"/><Relationship Id="rId19" Type="http://schemas.openxmlformats.org/officeDocument/2006/relationships/oleObject" Target="../embeddings/oleObject46.bin"/><Relationship Id="rId4" Type="http://schemas.openxmlformats.org/officeDocument/2006/relationships/image" Target="../media/image38.emf"/><Relationship Id="rId9" Type="http://schemas.openxmlformats.org/officeDocument/2006/relationships/oleObject" Target="../embeddings/oleObject41.bin"/><Relationship Id="rId14" Type="http://schemas.openxmlformats.org/officeDocument/2006/relationships/image" Target="../media/image43.e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420.bin"/><Relationship Id="rId3" Type="http://schemas.openxmlformats.org/officeDocument/2006/relationships/image" Target="../media/image475.png"/><Relationship Id="rId7" Type="http://schemas.openxmlformats.org/officeDocument/2006/relationships/image" Target="../media/image473.emf"/><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oleObject" Target="../embeddings/oleObject419.bin"/><Relationship Id="rId5" Type="http://schemas.openxmlformats.org/officeDocument/2006/relationships/image" Target="../media/image472.emf"/><Relationship Id="rId4" Type="http://schemas.openxmlformats.org/officeDocument/2006/relationships/oleObject" Target="../embeddings/oleObject418.bin"/><Relationship Id="rId9" Type="http://schemas.openxmlformats.org/officeDocument/2006/relationships/image" Target="../media/image474.emf"/></Relationships>
</file>

<file path=ppt/slides/_rels/slide81.xml.rels><?xml version="1.0" encoding="UTF-8" standalone="yes"?>
<Relationships xmlns="http://schemas.openxmlformats.org/package/2006/relationships"><Relationship Id="rId3" Type="http://schemas.openxmlformats.org/officeDocument/2006/relationships/image" Target="../media/image477.jpeg"/><Relationship Id="rId2" Type="http://schemas.openxmlformats.org/officeDocument/2006/relationships/image" Target="../media/image476.jpeg"/><Relationship Id="rId1" Type="http://schemas.openxmlformats.org/officeDocument/2006/relationships/slideLayout" Target="../slideLayouts/slideLayout2.xml"/><Relationship Id="rId5" Type="http://schemas.openxmlformats.org/officeDocument/2006/relationships/image" Target="../media/image479.jpeg"/><Relationship Id="rId4" Type="http://schemas.openxmlformats.org/officeDocument/2006/relationships/image" Target="../media/image478.jpeg"/></Relationships>
</file>

<file path=ppt/slides/_rels/slide82.xml.rels><?xml version="1.0" encoding="UTF-8" standalone="yes"?>
<Relationships xmlns="http://schemas.openxmlformats.org/package/2006/relationships"><Relationship Id="rId8" Type="http://schemas.openxmlformats.org/officeDocument/2006/relationships/image" Target="../media/image482.emf"/><Relationship Id="rId13" Type="http://schemas.openxmlformats.org/officeDocument/2006/relationships/oleObject" Target="../embeddings/oleObject426.bin"/><Relationship Id="rId18" Type="http://schemas.openxmlformats.org/officeDocument/2006/relationships/image" Target="../media/image487.emf"/><Relationship Id="rId3" Type="http://schemas.openxmlformats.org/officeDocument/2006/relationships/oleObject" Target="../embeddings/oleObject421.bin"/><Relationship Id="rId21" Type="http://schemas.openxmlformats.org/officeDocument/2006/relationships/oleObject" Target="../embeddings/oleObject430.bin"/><Relationship Id="rId7" Type="http://schemas.openxmlformats.org/officeDocument/2006/relationships/oleObject" Target="../embeddings/oleObject423.bin"/><Relationship Id="rId12" Type="http://schemas.openxmlformats.org/officeDocument/2006/relationships/image" Target="../media/image484.emf"/><Relationship Id="rId17" Type="http://schemas.openxmlformats.org/officeDocument/2006/relationships/oleObject" Target="../embeddings/oleObject428.bin"/><Relationship Id="rId2" Type="http://schemas.openxmlformats.org/officeDocument/2006/relationships/slideLayout" Target="../slideLayouts/slideLayout2.xml"/><Relationship Id="rId16" Type="http://schemas.openxmlformats.org/officeDocument/2006/relationships/image" Target="../media/image486.emf"/><Relationship Id="rId20" Type="http://schemas.openxmlformats.org/officeDocument/2006/relationships/image" Target="../media/image488.emf"/><Relationship Id="rId1" Type="http://schemas.openxmlformats.org/officeDocument/2006/relationships/vmlDrawing" Target="../drawings/vmlDrawing66.vml"/><Relationship Id="rId6" Type="http://schemas.openxmlformats.org/officeDocument/2006/relationships/image" Target="../media/image481.emf"/><Relationship Id="rId11" Type="http://schemas.openxmlformats.org/officeDocument/2006/relationships/oleObject" Target="../embeddings/oleObject425.bin"/><Relationship Id="rId5" Type="http://schemas.openxmlformats.org/officeDocument/2006/relationships/oleObject" Target="../embeddings/oleObject422.bin"/><Relationship Id="rId15" Type="http://schemas.openxmlformats.org/officeDocument/2006/relationships/oleObject" Target="../embeddings/oleObject427.bin"/><Relationship Id="rId10" Type="http://schemas.openxmlformats.org/officeDocument/2006/relationships/image" Target="../media/image483.emf"/><Relationship Id="rId19" Type="http://schemas.openxmlformats.org/officeDocument/2006/relationships/oleObject" Target="../embeddings/oleObject429.bin"/><Relationship Id="rId4" Type="http://schemas.openxmlformats.org/officeDocument/2006/relationships/image" Target="../media/image480.emf"/><Relationship Id="rId9" Type="http://schemas.openxmlformats.org/officeDocument/2006/relationships/oleObject" Target="../embeddings/oleObject424.bin"/><Relationship Id="rId14" Type="http://schemas.openxmlformats.org/officeDocument/2006/relationships/image" Target="../media/image485.emf"/><Relationship Id="rId22" Type="http://schemas.openxmlformats.org/officeDocument/2006/relationships/image" Target="../media/image489.emf"/></Relationships>
</file>

<file path=ppt/slides/_rels/slide83.xml.rels><?xml version="1.0" encoding="UTF-8" standalone="yes"?>
<Relationships xmlns="http://schemas.openxmlformats.org/package/2006/relationships"><Relationship Id="rId8" Type="http://schemas.openxmlformats.org/officeDocument/2006/relationships/image" Target="../media/image492.emf"/><Relationship Id="rId13" Type="http://schemas.openxmlformats.org/officeDocument/2006/relationships/oleObject" Target="../embeddings/oleObject436.bin"/><Relationship Id="rId18" Type="http://schemas.openxmlformats.org/officeDocument/2006/relationships/image" Target="../media/image497.emf"/><Relationship Id="rId3" Type="http://schemas.openxmlformats.org/officeDocument/2006/relationships/oleObject" Target="../embeddings/oleObject431.bin"/><Relationship Id="rId7" Type="http://schemas.openxmlformats.org/officeDocument/2006/relationships/oleObject" Target="../embeddings/oleObject433.bin"/><Relationship Id="rId12" Type="http://schemas.openxmlformats.org/officeDocument/2006/relationships/image" Target="../media/image494.emf"/><Relationship Id="rId17" Type="http://schemas.openxmlformats.org/officeDocument/2006/relationships/oleObject" Target="../embeddings/oleObject438.bin"/><Relationship Id="rId2" Type="http://schemas.openxmlformats.org/officeDocument/2006/relationships/slideLayout" Target="../slideLayouts/slideLayout2.xml"/><Relationship Id="rId16" Type="http://schemas.openxmlformats.org/officeDocument/2006/relationships/image" Target="../media/image496.emf"/><Relationship Id="rId1" Type="http://schemas.openxmlformats.org/officeDocument/2006/relationships/vmlDrawing" Target="../drawings/vmlDrawing67.vml"/><Relationship Id="rId6" Type="http://schemas.openxmlformats.org/officeDocument/2006/relationships/image" Target="../media/image491.emf"/><Relationship Id="rId11" Type="http://schemas.openxmlformats.org/officeDocument/2006/relationships/oleObject" Target="../embeddings/oleObject435.bin"/><Relationship Id="rId5" Type="http://schemas.openxmlformats.org/officeDocument/2006/relationships/oleObject" Target="../embeddings/oleObject432.bin"/><Relationship Id="rId15" Type="http://schemas.openxmlformats.org/officeDocument/2006/relationships/oleObject" Target="../embeddings/oleObject437.bin"/><Relationship Id="rId10" Type="http://schemas.openxmlformats.org/officeDocument/2006/relationships/image" Target="../media/image493.emf"/><Relationship Id="rId4" Type="http://schemas.openxmlformats.org/officeDocument/2006/relationships/image" Target="../media/image490.emf"/><Relationship Id="rId9" Type="http://schemas.openxmlformats.org/officeDocument/2006/relationships/oleObject" Target="../embeddings/oleObject434.bin"/><Relationship Id="rId14" Type="http://schemas.openxmlformats.org/officeDocument/2006/relationships/image" Target="../media/image495.emf"/></Relationships>
</file>

<file path=ppt/slides/_rels/slide84.xml.rels><?xml version="1.0" encoding="UTF-8" standalone="yes"?>
<Relationships xmlns="http://schemas.openxmlformats.org/package/2006/relationships"><Relationship Id="rId2" Type="http://schemas.openxmlformats.org/officeDocument/2006/relationships/image" Target="../media/image4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image" Target="../media/image501.png"/><Relationship Id="rId1" Type="http://schemas.openxmlformats.org/officeDocument/2006/relationships/slideLayout" Target="../slideLayouts/slideLayout2.xml"/><Relationship Id="rId4" Type="http://schemas.openxmlformats.org/officeDocument/2006/relationships/image" Target="../media/image503.png"/></Relationships>
</file>

<file path=ppt/slides/_rels/slide87.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8.png"/><Relationship Id="rId4" Type="http://schemas.openxmlformats.org/officeDocument/2006/relationships/image" Target="../media/image47.emf"/></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441.bin"/><Relationship Id="rId13" Type="http://schemas.openxmlformats.org/officeDocument/2006/relationships/image" Target="../media/image513.emf"/><Relationship Id="rId3" Type="http://schemas.openxmlformats.org/officeDocument/2006/relationships/audio" Target="../media/audio2.wav"/><Relationship Id="rId7" Type="http://schemas.openxmlformats.org/officeDocument/2006/relationships/image" Target="../media/image510.emf"/><Relationship Id="rId12" Type="http://schemas.openxmlformats.org/officeDocument/2006/relationships/oleObject" Target="../embeddings/oleObject443.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440.bin"/><Relationship Id="rId11" Type="http://schemas.openxmlformats.org/officeDocument/2006/relationships/image" Target="../media/image512.emf"/><Relationship Id="rId5" Type="http://schemas.openxmlformats.org/officeDocument/2006/relationships/image" Target="../media/image509.emf"/><Relationship Id="rId10" Type="http://schemas.openxmlformats.org/officeDocument/2006/relationships/oleObject" Target="../embeddings/oleObject442.bin"/><Relationship Id="rId4" Type="http://schemas.openxmlformats.org/officeDocument/2006/relationships/oleObject" Target="../embeddings/oleObject439.bin"/><Relationship Id="rId9" Type="http://schemas.openxmlformats.org/officeDocument/2006/relationships/image" Target="../media/image511.e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446.bin"/><Relationship Id="rId3" Type="http://schemas.openxmlformats.org/officeDocument/2006/relationships/image" Target="../media/image517.jpeg"/><Relationship Id="rId7" Type="http://schemas.openxmlformats.org/officeDocument/2006/relationships/image" Target="../media/image515.emf"/><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oleObject" Target="../embeddings/oleObject445.bin"/><Relationship Id="rId5" Type="http://schemas.openxmlformats.org/officeDocument/2006/relationships/image" Target="../media/image514.emf"/><Relationship Id="rId4" Type="http://schemas.openxmlformats.org/officeDocument/2006/relationships/oleObject" Target="../embeddings/oleObject444.bin"/><Relationship Id="rId9" Type="http://schemas.openxmlformats.org/officeDocument/2006/relationships/image" Target="../media/image516.emf"/></Relationships>
</file>

<file path=ppt/slides/_rels/slide92.xml.rels><?xml version="1.0" encoding="UTF-8" standalone="yes"?>
<Relationships xmlns="http://schemas.openxmlformats.org/package/2006/relationships"><Relationship Id="rId8" Type="http://schemas.openxmlformats.org/officeDocument/2006/relationships/image" Target="../media/image520.emf"/><Relationship Id="rId3" Type="http://schemas.openxmlformats.org/officeDocument/2006/relationships/oleObject" Target="../embeddings/oleObject447.bin"/><Relationship Id="rId7" Type="http://schemas.openxmlformats.org/officeDocument/2006/relationships/oleObject" Target="../embeddings/oleObject449.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519.emf"/><Relationship Id="rId5" Type="http://schemas.openxmlformats.org/officeDocument/2006/relationships/oleObject" Target="../embeddings/oleObject448.bin"/><Relationship Id="rId4" Type="http://schemas.openxmlformats.org/officeDocument/2006/relationships/image" Target="../media/image518.emf"/><Relationship Id="rId9" Type="http://schemas.openxmlformats.org/officeDocument/2006/relationships/image" Target="../media/image521.png"/></Relationships>
</file>

<file path=ppt/slides/_rels/slide93.xml.rels><?xml version="1.0" encoding="UTF-8" standalone="yes"?>
<Relationships xmlns="http://schemas.openxmlformats.org/package/2006/relationships"><Relationship Id="rId8" Type="http://schemas.openxmlformats.org/officeDocument/2006/relationships/image" Target="../media/image524.emf"/><Relationship Id="rId13" Type="http://schemas.openxmlformats.org/officeDocument/2006/relationships/oleObject" Target="../embeddings/oleObject455.bin"/><Relationship Id="rId3" Type="http://schemas.openxmlformats.org/officeDocument/2006/relationships/oleObject" Target="../embeddings/oleObject450.bin"/><Relationship Id="rId7" Type="http://schemas.openxmlformats.org/officeDocument/2006/relationships/oleObject" Target="../embeddings/oleObject452.bin"/><Relationship Id="rId12" Type="http://schemas.openxmlformats.org/officeDocument/2006/relationships/image" Target="../media/image526.emf"/><Relationship Id="rId2" Type="http://schemas.openxmlformats.org/officeDocument/2006/relationships/slideLayout" Target="../slideLayouts/slideLayout2.xml"/><Relationship Id="rId16" Type="http://schemas.openxmlformats.org/officeDocument/2006/relationships/image" Target="../media/image528.wmf"/><Relationship Id="rId1" Type="http://schemas.openxmlformats.org/officeDocument/2006/relationships/vmlDrawing" Target="../drawings/vmlDrawing71.vml"/><Relationship Id="rId6" Type="http://schemas.openxmlformats.org/officeDocument/2006/relationships/image" Target="../media/image523.emf"/><Relationship Id="rId11" Type="http://schemas.openxmlformats.org/officeDocument/2006/relationships/oleObject" Target="../embeddings/oleObject454.bin"/><Relationship Id="rId5" Type="http://schemas.openxmlformats.org/officeDocument/2006/relationships/oleObject" Target="../embeddings/oleObject451.bin"/><Relationship Id="rId15" Type="http://schemas.openxmlformats.org/officeDocument/2006/relationships/oleObject" Target="../embeddings/oleObject456.bin"/><Relationship Id="rId10" Type="http://schemas.openxmlformats.org/officeDocument/2006/relationships/image" Target="../media/image525.emf"/><Relationship Id="rId4" Type="http://schemas.openxmlformats.org/officeDocument/2006/relationships/image" Target="../media/image522.emf"/><Relationship Id="rId9" Type="http://schemas.openxmlformats.org/officeDocument/2006/relationships/oleObject" Target="../embeddings/oleObject453.bin"/><Relationship Id="rId14" Type="http://schemas.openxmlformats.org/officeDocument/2006/relationships/image" Target="../media/image527.emf"/></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459.bin"/><Relationship Id="rId13" Type="http://schemas.openxmlformats.org/officeDocument/2006/relationships/image" Target="../media/image533.emf"/><Relationship Id="rId3" Type="http://schemas.openxmlformats.org/officeDocument/2006/relationships/audio" Target="../media/audio3.wav"/><Relationship Id="rId7" Type="http://schemas.openxmlformats.org/officeDocument/2006/relationships/image" Target="../media/image530.emf"/><Relationship Id="rId12" Type="http://schemas.openxmlformats.org/officeDocument/2006/relationships/oleObject" Target="../embeddings/oleObject461.bin"/><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oleObject" Target="../embeddings/oleObject458.bin"/><Relationship Id="rId11" Type="http://schemas.openxmlformats.org/officeDocument/2006/relationships/image" Target="../media/image532.emf"/><Relationship Id="rId5" Type="http://schemas.openxmlformats.org/officeDocument/2006/relationships/image" Target="../media/image529.emf"/><Relationship Id="rId15" Type="http://schemas.openxmlformats.org/officeDocument/2006/relationships/image" Target="../media/image534.emf"/><Relationship Id="rId10" Type="http://schemas.openxmlformats.org/officeDocument/2006/relationships/oleObject" Target="../embeddings/oleObject460.bin"/><Relationship Id="rId4" Type="http://schemas.openxmlformats.org/officeDocument/2006/relationships/oleObject" Target="../embeddings/oleObject457.bin"/><Relationship Id="rId9" Type="http://schemas.openxmlformats.org/officeDocument/2006/relationships/image" Target="../media/image531.emf"/><Relationship Id="rId14" Type="http://schemas.openxmlformats.org/officeDocument/2006/relationships/oleObject" Target="../embeddings/oleObject462.bin"/></Relationships>
</file>

<file path=ppt/slides/_rels/slide95.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image" Target="../media/image5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0" y="652463"/>
            <a:ext cx="9144000" cy="9763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大学物理   电磁学</a:t>
            </a:r>
          </a:p>
        </p:txBody>
      </p:sp>
      <p:sp>
        <p:nvSpPr>
          <p:cNvPr id="2" name="矩形 1"/>
          <p:cNvSpPr/>
          <p:nvPr/>
        </p:nvSpPr>
        <p:spPr>
          <a:xfrm>
            <a:off x="719138" y="1989138"/>
            <a:ext cx="7705725" cy="4041775"/>
          </a:xfrm>
          <a:prstGeom prst="rect">
            <a:avLst/>
          </a:prstGeom>
        </p:spPr>
        <p:txBody>
          <a:bodyPr>
            <a:spAutoFit/>
          </a:bodyPr>
          <a:lstStyle/>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电磁学是研究电和磁的相互作用现象，及其规律和应用的物理学分支学科。</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它是电子技术、电气与控制工程、无线电与微波技术、通信与微波工程的物理基础。</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本课程包括</a:t>
            </a:r>
            <a:r>
              <a:rPr lang="zh-CN" altLang="en-US" sz="2800" b="1" dirty="0">
                <a:solidFill>
                  <a:srgbClr val="FFC000"/>
                </a:solidFill>
                <a:ea typeface="宋体" charset="-122"/>
              </a:rPr>
              <a:t>静电场、静磁场、变化的电磁和变化的磁场</a:t>
            </a:r>
            <a:r>
              <a:rPr lang="zh-CN" altLang="en-US" sz="2800" b="1" dirty="0">
                <a:solidFill>
                  <a:schemeClr val="bg1">
                    <a:lumMod val="95000"/>
                  </a:schemeClr>
                </a:solidFill>
                <a:ea typeface="宋体" charset="-122"/>
              </a:rPr>
              <a:t>，最后引出麦克斯韦方程组。</a:t>
            </a:r>
            <a:endParaRPr lang="en-US" altLang="zh-CN" sz="2800" b="1" dirty="0">
              <a:solidFill>
                <a:schemeClr val="bg1">
                  <a:lumMod val="95000"/>
                </a:schemeClr>
              </a:solidFill>
              <a:ea typeface="宋体" charset="-122"/>
            </a:endParaRPr>
          </a:p>
          <a:p>
            <a:pPr marL="457200" indent="-457200">
              <a:lnSpc>
                <a:spcPts val="3360"/>
              </a:lnSpc>
              <a:spcAft>
                <a:spcPts val="1200"/>
              </a:spcAft>
              <a:buFont typeface="Arial" panose="020B0604020202020204" pitchFamily="34" charset="0"/>
              <a:buChar char="•"/>
              <a:defRPr/>
            </a:pPr>
            <a:r>
              <a:rPr lang="zh-CN" altLang="en-US" sz="2800" b="1" dirty="0">
                <a:solidFill>
                  <a:schemeClr val="bg1">
                    <a:lumMod val="95000"/>
                  </a:schemeClr>
                </a:solidFill>
                <a:ea typeface="宋体" charset="-122"/>
              </a:rPr>
              <a:t>电磁学强调高等数学中多元函数积分、曲线曲面积分和矢量场论知识的应用。</a:t>
            </a: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9"/>
          <p:cNvSpPr txBox="1">
            <a:spLocks noChangeArrowheads="1"/>
          </p:cNvSpPr>
          <p:nvPr/>
        </p:nvSpPr>
        <p:spPr bwMode="auto">
          <a:xfrm>
            <a:off x="190500" y="115888"/>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电场强度</a:t>
            </a:r>
          </a:p>
        </p:txBody>
      </p:sp>
      <p:sp>
        <p:nvSpPr>
          <p:cNvPr id="11267" name="Rectangle 2"/>
          <p:cNvSpPr>
            <a:spLocks noChangeArrowheads="1"/>
          </p:cNvSpPr>
          <p:nvPr/>
        </p:nvSpPr>
        <p:spPr bwMode="auto">
          <a:xfrm>
            <a:off x="1635125" y="4932363"/>
            <a:ext cx="51054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pitchFamily="2" charset="-122"/>
              </a:rPr>
              <a:t>电场中某点的电场强度的大小等于单位电荷在该点受力的大小，其方向为正电荷在该点受力的方向。 </a:t>
            </a:r>
          </a:p>
        </p:txBody>
      </p:sp>
      <p:sp>
        <p:nvSpPr>
          <p:cNvPr id="11268" name="Text Box 9"/>
          <p:cNvSpPr txBox="1">
            <a:spLocks noChangeArrowheads="1"/>
          </p:cNvSpPr>
          <p:nvPr/>
        </p:nvSpPr>
        <p:spPr bwMode="auto">
          <a:xfrm>
            <a:off x="685800" y="5024438"/>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定义：</a:t>
            </a:r>
          </a:p>
        </p:txBody>
      </p:sp>
      <p:grpSp>
        <p:nvGrpSpPr>
          <p:cNvPr id="11269" name="Group 12"/>
          <p:cNvGrpSpPr>
            <a:grpSpLocks/>
          </p:cNvGrpSpPr>
          <p:nvPr/>
        </p:nvGrpSpPr>
        <p:grpSpPr bwMode="auto">
          <a:xfrm>
            <a:off x="6851650" y="5176838"/>
            <a:ext cx="1676400" cy="1066800"/>
            <a:chOff x="4368" y="252"/>
            <a:chExt cx="1056" cy="672"/>
          </a:xfrm>
        </p:grpSpPr>
        <p:graphicFrame>
          <p:nvGraphicFramePr>
            <p:cNvPr id="11273" name="Object 13"/>
            <p:cNvGraphicFramePr>
              <a:graphicFrameLocks/>
            </p:cNvGraphicFramePr>
            <p:nvPr/>
          </p:nvGraphicFramePr>
          <p:xfrm>
            <a:off x="4555" y="300"/>
            <a:ext cx="617" cy="585"/>
          </p:xfrm>
          <a:graphic>
            <a:graphicData uri="http://schemas.openxmlformats.org/presentationml/2006/ole">
              <mc:AlternateContent xmlns:mc="http://schemas.openxmlformats.org/markup-compatibility/2006">
                <mc:Choice xmlns:v="urn:schemas-microsoft-com:vml" Requires="v">
                  <p:oleObj spid="_x0000_s11304" name="Equation" r:id="rId3" imgW="876228" imgH="819248" progId="Equation.3">
                    <p:embed/>
                  </p:oleObj>
                </mc:Choice>
                <mc:Fallback>
                  <p:oleObj name="Equation" r:id="rId3" imgW="876228" imgH="819248" progId="Equation.3">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 y="300"/>
                          <a:ext cx="617" cy="585"/>
                        </a:xfrm>
                        <a:prstGeom prst="rect">
                          <a:avLst/>
                        </a:prstGeom>
                        <a:noFill/>
                        <a:ln>
                          <a:noFill/>
                        </a:ln>
                        <a:extLst>
                          <a:ext uri="{909E8E84-426E-40DD-AFC4-6F175D3DCCD1}">
                            <a14:hiddenFill xmlns:a14="http://schemas.microsoft.com/office/drawing/2010/main">
                              <a:solidFill>
                                <a:srgbClr val="336699"/>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11274" name="Rectangle 14"/>
            <p:cNvSpPr>
              <a:spLocks noChangeArrowheads="1"/>
            </p:cNvSpPr>
            <p:nvPr/>
          </p:nvSpPr>
          <p:spPr bwMode="auto">
            <a:xfrm>
              <a:off x="4368" y="252"/>
              <a:ext cx="1056" cy="67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0" name="矩形 7"/>
          <p:cNvSpPr>
            <a:spLocks noChangeArrowheads="1"/>
          </p:cNvSpPr>
          <p:nvPr/>
        </p:nvSpPr>
        <p:spPr bwMode="auto">
          <a:xfrm>
            <a:off x="527050" y="635000"/>
            <a:ext cx="81486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400" b="1">
                <a:solidFill>
                  <a:schemeClr val="bg1"/>
                </a:solidFill>
                <a:latin typeface="宋体" pitchFamily="2" charset="-122"/>
              </a:rPr>
              <a:t>电场对位于其中的带电体有力的作用，从电场力的性质出发来定量地描述电场引入电场强度矢量的概念。</a:t>
            </a:r>
            <a:endParaRPr lang="zh-CN" altLang="en-US" sz="2400"/>
          </a:p>
        </p:txBody>
      </p:sp>
      <p:sp>
        <p:nvSpPr>
          <p:cNvPr id="11272" name="TextBox 8"/>
          <p:cNvSpPr txBox="1">
            <a:spLocks noChangeArrowheads="1"/>
          </p:cNvSpPr>
          <p:nvPr/>
        </p:nvSpPr>
        <p:spPr bwMode="auto">
          <a:xfrm>
            <a:off x="522288" y="3644900"/>
            <a:ext cx="8293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试探电荷所受的力的大小和方向只与其所在的位置有关，与试探电荷大小、正负无关，这个矢量反映电场中空间各个确定的点本身的性质。</a:t>
            </a:r>
            <a:endParaRPr lang="zh-CN" altLang="en-US" sz="2400" b="1" i="1" dirty="0">
              <a:solidFill>
                <a:schemeClr val="bg1"/>
              </a:solidFill>
            </a:endParaRPr>
          </a:p>
        </p:txBody>
      </p:sp>
      <p:sp>
        <p:nvSpPr>
          <p:cNvPr id="11" name="TextBox 8"/>
          <p:cNvSpPr txBox="1">
            <a:spLocks noChangeArrowheads="1"/>
          </p:cNvSpPr>
          <p:nvPr/>
        </p:nvSpPr>
        <p:spPr bwMode="auto">
          <a:xfrm>
            <a:off x="557991" y="1700808"/>
            <a:ext cx="82931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rgbClr val="FFFF00"/>
                </a:solidFill>
              </a:rPr>
              <a:t>试探电荷</a:t>
            </a:r>
            <a:endParaRPr lang="en-US" altLang="zh-CN" sz="2400" b="1">
              <a:solidFill>
                <a:srgbClr val="FFFF00"/>
              </a:solidFill>
            </a:endParaRPr>
          </a:p>
          <a:p>
            <a:pPr eaLnBrk="1" hangingPunct="1"/>
            <a:r>
              <a:rPr lang="zh-CN" altLang="en-US" sz="2400" b="1">
                <a:solidFill>
                  <a:schemeClr val="bg1"/>
                </a:solidFill>
              </a:rPr>
              <a:t>为了定量研究电场，在电场中引入试探点电荷：</a:t>
            </a:r>
            <a:endParaRPr lang="en-US" altLang="zh-CN" sz="2400" b="1">
              <a:solidFill>
                <a:schemeClr val="bg1"/>
              </a:solidFill>
            </a:endParaRPr>
          </a:p>
          <a:p>
            <a:pPr marL="342900" indent="-342900" eaLnBrk="1" hangingPunct="1">
              <a:buFont typeface="Arial" pitchFamily="34" charset="0"/>
              <a:buChar char="•"/>
            </a:pPr>
            <a:r>
              <a:rPr lang="zh-CN" altLang="en-US" sz="2400" b="1">
                <a:solidFill>
                  <a:schemeClr val="bg1"/>
                </a:solidFill>
              </a:rPr>
              <a:t>电量充分小，以免改变被研究物体的电荷或电场分布；</a:t>
            </a:r>
            <a:endParaRPr lang="en-US" altLang="zh-CN" sz="2400" b="1">
              <a:solidFill>
                <a:schemeClr val="bg1"/>
              </a:solidFill>
            </a:endParaRPr>
          </a:p>
          <a:p>
            <a:pPr marL="342900" indent="-342900" eaLnBrk="1" hangingPunct="1">
              <a:buFont typeface="Arial" pitchFamily="34" charset="0"/>
              <a:buChar char="•"/>
            </a:pPr>
            <a:r>
              <a:rPr lang="zh-CN" altLang="en-US" sz="2400" b="1">
                <a:solidFill>
                  <a:schemeClr val="bg1"/>
                </a:solidFill>
              </a:rPr>
              <a:t>线度充分小，本身无电荷空间分布，即点电荷。</a:t>
            </a:r>
            <a:endParaRPr lang="zh-CN" altLang="en-US" sz="2400" b="1" dirty="0">
              <a:solidFill>
                <a:schemeClr val="bg1"/>
              </a:solidFill>
            </a:endParaRPr>
          </a:p>
        </p:txBody>
      </p:sp>
    </p:spTree>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962" name="Group 2">
            <a:extLst>
              <a:ext uri="{FF2B5EF4-FFF2-40B4-BE49-F238E27FC236}">
                <a16:creationId xmlns:a16="http://schemas.microsoft.com/office/drawing/2014/main" id="{C3D220FF-AB22-4737-B49B-F00079FA1124}"/>
              </a:ext>
            </a:extLst>
          </p:cNvPr>
          <p:cNvGrpSpPr>
            <a:grpSpLocks/>
          </p:cNvGrpSpPr>
          <p:nvPr/>
        </p:nvGrpSpPr>
        <p:grpSpPr bwMode="auto">
          <a:xfrm>
            <a:off x="6480175" y="2825750"/>
            <a:ext cx="1676400" cy="3411538"/>
            <a:chOff x="3878" y="1451"/>
            <a:chExt cx="1056" cy="2149"/>
          </a:xfrm>
        </p:grpSpPr>
        <p:sp>
          <p:nvSpPr>
            <p:cNvPr id="28696" name="Rectangle 3">
              <a:extLst>
                <a:ext uri="{FF2B5EF4-FFF2-40B4-BE49-F238E27FC236}">
                  <a16:creationId xmlns:a16="http://schemas.microsoft.com/office/drawing/2014/main" id="{FF6C54E8-354C-4055-A4BE-3BC71569B942}"/>
                </a:ext>
              </a:extLst>
            </p:cNvPr>
            <p:cNvSpPr>
              <a:spLocks noChangeArrowheads="1"/>
            </p:cNvSpPr>
            <p:nvPr/>
          </p:nvSpPr>
          <p:spPr bwMode="auto">
            <a:xfrm>
              <a:off x="4752" y="1451"/>
              <a:ext cx="144" cy="1824"/>
            </a:xfrm>
            <a:prstGeom prst="rect">
              <a:avLst/>
            </a:prstGeom>
            <a:solidFill>
              <a:srgbClr val="969696"/>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97" name="Text Box 4">
              <a:extLst>
                <a:ext uri="{FF2B5EF4-FFF2-40B4-BE49-F238E27FC236}">
                  <a16:creationId xmlns:a16="http://schemas.microsoft.com/office/drawing/2014/main" id="{1120385B-F418-4961-A5E4-25DFDB02208A}"/>
                </a:ext>
              </a:extLst>
            </p:cNvPr>
            <p:cNvSpPr txBox="1">
              <a:spLocks noChangeArrowheads="1"/>
            </p:cNvSpPr>
            <p:nvPr/>
          </p:nvSpPr>
          <p:spPr bwMode="auto">
            <a:xfrm>
              <a:off x="3878" y="3308"/>
              <a:ext cx="244" cy="288"/>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FF00"/>
                  </a:solidFill>
                  <a:latin typeface="Times New Roman" panose="02020603050405020304" pitchFamily="18" charset="0"/>
                </a:rPr>
                <a:t>A</a:t>
              </a:r>
            </a:p>
          </p:txBody>
        </p:sp>
        <p:sp>
          <p:nvSpPr>
            <p:cNvPr id="28698" name="Text Box 5">
              <a:extLst>
                <a:ext uri="{FF2B5EF4-FFF2-40B4-BE49-F238E27FC236}">
                  <a16:creationId xmlns:a16="http://schemas.microsoft.com/office/drawing/2014/main" id="{935E9F50-C338-47DA-AFF0-A4A7D63EE11F}"/>
                </a:ext>
              </a:extLst>
            </p:cNvPr>
            <p:cNvSpPr txBox="1">
              <a:spLocks noChangeArrowheads="1"/>
            </p:cNvSpPr>
            <p:nvPr/>
          </p:nvSpPr>
          <p:spPr bwMode="auto">
            <a:xfrm>
              <a:off x="4690" y="3312"/>
              <a:ext cx="244" cy="288"/>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FF00"/>
                  </a:solidFill>
                  <a:latin typeface="Times New Roman" panose="02020603050405020304" pitchFamily="18" charset="0"/>
                </a:rPr>
                <a:t>B</a:t>
              </a:r>
            </a:p>
          </p:txBody>
        </p:sp>
        <p:sp>
          <p:nvSpPr>
            <p:cNvPr id="28699" name="Rectangle 6">
              <a:extLst>
                <a:ext uri="{FF2B5EF4-FFF2-40B4-BE49-F238E27FC236}">
                  <a16:creationId xmlns:a16="http://schemas.microsoft.com/office/drawing/2014/main" id="{5798B4C1-FAFF-4335-8163-71B289FBE2F4}"/>
                </a:ext>
              </a:extLst>
            </p:cNvPr>
            <p:cNvSpPr>
              <a:spLocks noChangeArrowheads="1"/>
            </p:cNvSpPr>
            <p:nvPr/>
          </p:nvSpPr>
          <p:spPr bwMode="auto">
            <a:xfrm>
              <a:off x="3936" y="1462"/>
              <a:ext cx="144" cy="1824"/>
            </a:xfrm>
            <a:prstGeom prst="rect">
              <a:avLst/>
            </a:prstGeom>
            <a:solidFill>
              <a:srgbClr val="969696"/>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68967" name="Text Box 7">
            <a:extLst>
              <a:ext uri="{FF2B5EF4-FFF2-40B4-BE49-F238E27FC236}">
                <a16:creationId xmlns:a16="http://schemas.microsoft.com/office/drawing/2014/main" id="{20099706-AD34-4D8B-AFF6-76B3FBAA4060}"/>
              </a:ext>
            </a:extLst>
          </p:cNvPr>
          <p:cNvSpPr txBox="1">
            <a:spLocks noChangeArrowheads="1"/>
          </p:cNvSpPr>
          <p:nvPr/>
        </p:nvSpPr>
        <p:spPr bwMode="auto">
          <a:xfrm>
            <a:off x="0" y="325438"/>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00FF00"/>
                </a:solidFill>
                <a:latin typeface="Times New Roman" panose="02020603050405020304" pitchFamily="18" charset="0"/>
                <a:ea typeface="黑体" panose="02010609060101010101" pitchFamily="49" charset="-122"/>
              </a:rPr>
              <a:t>9.8  </a:t>
            </a:r>
            <a:r>
              <a:rPr kumimoji="1" lang="zh-CN" altLang="en-US" sz="3200" b="1">
                <a:solidFill>
                  <a:srgbClr val="00FF00"/>
                </a:solidFill>
                <a:latin typeface="Times New Roman" panose="02020603050405020304" pitchFamily="18" charset="0"/>
                <a:ea typeface="黑体" panose="02010609060101010101" pitchFamily="49" charset="-122"/>
              </a:rPr>
              <a:t>电场能量</a:t>
            </a:r>
            <a:r>
              <a:rPr kumimoji="1" lang="zh-CN" altLang="en-US" sz="2800" b="1">
                <a:solidFill>
                  <a:srgbClr val="00FF00"/>
                </a:solidFill>
                <a:latin typeface="Times New Roman" panose="02020603050405020304" pitchFamily="18" charset="0"/>
              </a:rPr>
              <a:t> </a:t>
            </a:r>
          </a:p>
        </p:txBody>
      </p:sp>
      <p:sp>
        <p:nvSpPr>
          <p:cNvPr id="168968" name="Text Box 8">
            <a:extLst>
              <a:ext uri="{FF2B5EF4-FFF2-40B4-BE49-F238E27FC236}">
                <a16:creationId xmlns:a16="http://schemas.microsoft.com/office/drawing/2014/main" id="{00BF7A0C-AB35-4C39-B30E-EE97B080CFB5}"/>
              </a:ext>
            </a:extLst>
          </p:cNvPr>
          <p:cNvSpPr txBox="1">
            <a:spLocks noChangeArrowheads="1"/>
          </p:cNvSpPr>
          <p:nvPr/>
        </p:nvSpPr>
        <p:spPr bwMode="auto">
          <a:xfrm>
            <a:off x="755650" y="928688"/>
            <a:ext cx="6483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以平行板电容器为例，来计算电场能量。</a:t>
            </a:r>
            <a:r>
              <a:rPr kumimoji="1" lang="zh-CN" altLang="en-US" sz="2800" b="1">
                <a:solidFill>
                  <a:srgbClr val="66FFFF"/>
                </a:solidFill>
                <a:latin typeface="Times New Roman" panose="02020603050405020304" pitchFamily="18" charset="0"/>
              </a:rPr>
              <a:t> </a:t>
            </a:r>
          </a:p>
        </p:txBody>
      </p:sp>
      <p:grpSp>
        <p:nvGrpSpPr>
          <p:cNvPr id="168969" name="Group 9">
            <a:extLst>
              <a:ext uri="{FF2B5EF4-FFF2-40B4-BE49-F238E27FC236}">
                <a16:creationId xmlns:a16="http://schemas.microsoft.com/office/drawing/2014/main" id="{17448247-F6A7-46DA-AFB2-6C3C88B87C51}"/>
              </a:ext>
            </a:extLst>
          </p:cNvPr>
          <p:cNvGrpSpPr>
            <a:grpSpLocks/>
          </p:cNvGrpSpPr>
          <p:nvPr/>
        </p:nvGrpSpPr>
        <p:grpSpPr bwMode="auto">
          <a:xfrm>
            <a:off x="7812088" y="4300538"/>
            <a:ext cx="387350" cy="519112"/>
            <a:chOff x="4681" y="2356"/>
            <a:chExt cx="244" cy="327"/>
          </a:xfrm>
        </p:grpSpPr>
        <p:sp>
          <p:nvSpPr>
            <p:cNvPr id="28694" name="Oval 10">
              <a:extLst>
                <a:ext uri="{FF2B5EF4-FFF2-40B4-BE49-F238E27FC236}">
                  <a16:creationId xmlns:a16="http://schemas.microsoft.com/office/drawing/2014/main" id="{96C78E66-F30A-4D7C-B216-42D9F237854F}"/>
                </a:ext>
              </a:extLst>
            </p:cNvPr>
            <p:cNvSpPr>
              <a:spLocks noChangeArrowheads="1"/>
            </p:cNvSpPr>
            <p:nvPr/>
          </p:nvSpPr>
          <p:spPr bwMode="auto">
            <a:xfrm>
              <a:off x="4725" y="2442"/>
              <a:ext cx="139" cy="159"/>
            </a:xfrm>
            <a:prstGeom prst="ellipse">
              <a:avLst/>
            </a:prstGeom>
            <a:solidFill>
              <a:schemeClr val="bg1"/>
            </a:solidFill>
            <a:ln w="19050">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95" name="Rectangle 11">
              <a:extLst>
                <a:ext uri="{FF2B5EF4-FFF2-40B4-BE49-F238E27FC236}">
                  <a16:creationId xmlns:a16="http://schemas.microsoft.com/office/drawing/2014/main" id="{19D13ACE-E59D-4620-A9B2-B9CED9F4567B}"/>
                </a:ext>
              </a:extLst>
            </p:cNvPr>
            <p:cNvSpPr>
              <a:spLocks noChangeArrowheads="1"/>
            </p:cNvSpPr>
            <p:nvPr/>
          </p:nvSpPr>
          <p:spPr bwMode="auto">
            <a:xfrm>
              <a:off x="4681" y="2356"/>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FF0000"/>
                  </a:solidFill>
                  <a:latin typeface="Times New Roman" panose="02020603050405020304" pitchFamily="18" charset="0"/>
                </a:rPr>
                <a:t>+</a:t>
              </a:r>
            </a:p>
          </p:txBody>
        </p:sp>
      </p:grpSp>
      <p:sp>
        <p:nvSpPr>
          <p:cNvPr id="168972" name="Line 12">
            <a:extLst>
              <a:ext uri="{FF2B5EF4-FFF2-40B4-BE49-F238E27FC236}">
                <a16:creationId xmlns:a16="http://schemas.microsoft.com/office/drawing/2014/main" id="{8A4DEAC8-324F-4C4E-AC70-39AFCBC1547D}"/>
              </a:ext>
            </a:extLst>
          </p:cNvPr>
          <p:cNvSpPr>
            <a:spLocks noChangeShapeType="1"/>
          </p:cNvSpPr>
          <p:nvPr/>
        </p:nvSpPr>
        <p:spPr bwMode="auto">
          <a:xfrm flipH="1">
            <a:off x="6804025" y="4557713"/>
            <a:ext cx="1060450" cy="0"/>
          </a:xfrm>
          <a:prstGeom prst="line">
            <a:avLst/>
          </a:prstGeom>
          <a:noFill/>
          <a:ln w="38100">
            <a:solidFill>
              <a:srgbClr val="FFFF66"/>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3" name="Rectangle 13">
            <a:extLst>
              <a:ext uri="{FF2B5EF4-FFF2-40B4-BE49-F238E27FC236}">
                <a16:creationId xmlns:a16="http://schemas.microsoft.com/office/drawing/2014/main" id="{833E5255-14DE-44B1-8D4E-778A0B8DB885}"/>
              </a:ext>
            </a:extLst>
          </p:cNvPr>
          <p:cNvSpPr>
            <a:spLocks noChangeArrowheads="1"/>
          </p:cNvSpPr>
          <p:nvPr/>
        </p:nvSpPr>
        <p:spPr bwMode="auto">
          <a:xfrm>
            <a:off x="762000" y="1490663"/>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设在时间 </a:t>
            </a:r>
            <a:r>
              <a:rPr kumimoji="1" lang="en-US" altLang="zh-CN" sz="2400" b="1" i="1">
                <a:solidFill>
                  <a:srgbClr val="66FFFF"/>
                </a:solidFill>
                <a:latin typeface="Times New Roman" panose="02020603050405020304" pitchFamily="18" charset="0"/>
              </a:rPr>
              <a:t>t </a:t>
            </a:r>
            <a:r>
              <a:rPr kumimoji="1" lang="zh-CN" altLang="en-US" sz="2400" b="1">
                <a:solidFill>
                  <a:schemeClr val="bg1"/>
                </a:solidFill>
                <a:latin typeface="Times New Roman" panose="02020603050405020304" pitchFamily="18" charset="0"/>
              </a:rPr>
              <a:t>内，从 </a:t>
            </a:r>
            <a:r>
              <a:rPr kumimoji="1" lang="en-US" altLang="zh-CN" sz="2400" b="1" i="1">
                <a:solidFill>
                  <a:srgbClr val="66FFFF"/>
                </a:solidFill>
                <a:latin typeface="Times New Roman" panose="02020603050405020304" pitchFamily="18" charset="0"/>
              </a:rPr>
              <a:t>B </a:t>
            </a:r>
            <a:r>
              <a:rPr kumimoji="1" lang="zh-CN" altLang="en-US" sz="2400" b="1">
                <a:solidFill>
                  <a:schemeClr val="bg1"/>
                </a:solidFill>
                <a:latin typeface="Times New Roman" panose="02020603050405020304" pitchFamily="18" charset="0"/>
              </a:rPr>
              <a:t>板向 </a:t>
            </a:r>
            <a:r>
              <a:rPr kumimoji="1" lang="en-US" altLang="zh-CN" sz="2400" b="1" i="1">
                <a:solidFill>
                  <a:srgbClr val="66FFFF"/>
                </a:solidFill>
                <a:latin typeface="Times New Roman" panose="02020603050405020304" pitchFamily="18" charset="0"/>
              </a:rPr>
              <a:t>A </a:t>
            </a:r>
            <a:r>
              <a:rPr kumimoji="1" lang="zh-CN" altLang="en-US" sz="2400" b="1">
                <a:solidFill>
                  <a:schemeClr val="bg1"/>
                </a:solidFill>
                <a:latin typeface="Times New Roman" panose="02020603050405020304" pitchFamily="18" charset="0"/>
              </a:rPr>
              <a:t>板迁移了电荷 </a:t>
            </a:r>
          </a:p>
        </p:txBody>
      </p:sp>
      <p:graphicFrame>
        <p:nvGraphicFramePr>
          <p:cNvPr id="168974" name="Object 14">
            <a:extLst>
              <a:ext uri="{FF2B5EF4-FFF2-40B4-BE49-F238E27FC236}">
                <a16:creationId xmlns:a16="http://schemas.microsoft.com/office/drawing/2014/main" id="{51B6D81B-4F48-49FA-8A37-ABFEF6017F5D}"/>
              </a:ext>
            </a:extLst>
          </p:cNvPr>
          <p:cNvGraphicFramePr>
            <a:graphicFrameLocks noChangeAspect="1"/>
          </p:cNvGraphicFramePr>
          <p:nvPr/>
        </p:nvGraphicFramePr>
        <p:xfrm>
          <a:off x="6477000" y="1447800"/>
          <a:ext cx="685800" cy="508000"/>
        </p:xfrm>
        <a:graphic>
          <a:graphicData uri="http://schemas.openxmlformats.org/presentationml/2006/ole">
            <mc:AlternateContent xmlns:mc="http://schemas.openxmlformats.org/markup-compatibility/2006">
              <mc:Choice xmlns:v="urn:schemas-microsoft-com:vml" Requires="v">
                <p:oleObj spid="_x0000_s117762" r:id="rId3" imgW="161778" imgH="95216" progId="Equation.3">
                  <p:embed/>
                </p:oleObj>
              </mc:Choice>
              <mc:Fallback>
                <p:oleObj r:id="rId3" imgW="161778" imgH="95216" progId="Equation.3">
                  <p:embed/>
                  <p:pic>
                    <p:nvPicPr>
                      <p:cNvPr id="168974" name="Object 14">
                        <a:extLst>
                          <a:ext uri="{FF2B5EF4-FFF2-40B4-BE49-F238E27FC236}">
                            <a16:creationId xmlns:a16="http://schemas.microsoft.com/office/drawing/2014/main" id="{51B6D81B-4F48-49FA-8A37-ABFEF6017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447800"/>
                        <a:ext cx="685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8975" name="Object 15">
            <a:extLst>
              <a:ext uri="{FF2B5EF4-FFF2-40B4-BE49-F238E27FC236}">
                <a16:creationId xmlns:a16="http://schemas.microsoft.com/office/drawing/2014/main" id="{04DCF6B3-7CF6-4DF8-96A7-9B10608BA699}"/>
              </a:ext>
            </a:extLst>
          </p:cNvPr>
          <p:cNvGraphicFramePr>
            <a:graphicFrameLocks noChangeAspect="1"/>
          </p:cNvGraphicFramePr>
          <p:nvPr/>
        </p:nvGraphicFramePr>
        <p:xfrm>
          <a:off x="6267450" y="2316163"/>
          <a:ext cx="752475" cy="417512"/>
        </p:xfrm>
        <a:graphic>
          <a:graphicData uri="http://schemas.openxmlformats.org/presentationml/2006/ole">
            <mc:AlternateContent xmlns:mc="http://schemas.openxmlformats.org/markup-compatibility/2006">
              <mc:Choice xmlns:v="urn:schemas-microsoft-com:vml" Requires="v">
                <p:oleObj spid="_x0000_s117763" name="Equation" r:id="rId5" imgW="304902" imgH="104707" progId="Equation.3">
                  <p:embed/>
                </p:oleObj>
              </mc:Choice>
              <mc:Fallback>
                <p:oleObj name="Equation" r:id="rId5" imgW="304902" imgH="104707" progId="Equation.3">
                  <p:embed/>
                  <p:pic>
                    <p:nvPicPr>
                      <p:cNvPr id="168975" name="Object 15">
                        <a:extLst>
                          <a:ext uri="{FF2B5EF4-FFF2-40B4-BE49-F238E27FC236}">
                            <a16:creationId xmlns:a16="http://schemas.microsoft.com/office/drawing/2014/main" id="{04DCF6B3-7CF6-4DF8-96A7-9B10608BA6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450" y="2316163"/>
                        <a:ext cx="75247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8976" name="Object 16">
            <a:extLst>
              <a:ext uri="{FF2B5EF4-FFF2-40B4-BE49-F238E27FC236}">
                <a16:creationId xmlns:a16="http://schemas.microsoft.com/office/drawing/2014/main" id="{0244CE88-6B22-4DCD-BB93-11311E658A0A}"/>
              </a:ext>
            </a:extLst>
          </p:cNvPr>
          <p:cNvGraphicFramePr>
            <a:graphicFrameLocks noChangeAspect="1"/>
          </p:cNvGraphicFramePr>
          <p:nvPr/>
        </p:nvGraphicFramePr>
        <p:xfrm>
          <a:off x="7521575" y="2319338"/>
          <a:ext cx="830263" cy="423862"/>
        </p:xfrm>
        <a:graphic>
          <a:graphicData uri="http://schemas.openxmlformats.org/presentationml/2006/ole">
            <mc:AlternateContent xmlns:mc="http://schemas.openxmlformats.org/markup-compatibility/2006">
              <mc:Choice xmlns:v="urn:schemas-microsoft-com:vml" Requires="v">
                <p:oleObj spid="_x0000_s117764" name="Equation" r:id="rId7" imgW="304902" imgH="104707" progId="Equation.3">
                  <p:embed/>
                </p:oleObj>
              </mc:Choice>
              <mc:Fallback>
                <p:oleObj name="Equation" r:id="rId7" imgW="304902" imgH="104707" progId="Equation.3">
                  <p:embed/>
                  <p:pic>
                    <p:nvPicPr>
                      <p:cNvPr id="168976" name="Object 16">
                        <a:extLst>
                          <a:ext uri="{FF2B5EF4-FFF2-40B4-BE49-F238E27FC236}">
                            <a16:creationId xmlns:a16="http://schemas.microsoft.com/office/drawing/2014/main" id="{0244CE88-6B22-4DCD-BB93-11311E658A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1575" y="2319338"/>
                        <a:ext cx="83026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8977" name="Object 17">
            <a:extLst>
              <a:ext uri="{FF2B5EF4-FFF2-40B4-BE49-F238E27FC236}">
                <a16:creationId xmlns:a16="http://schemas.microsoft.com/office/drawing/2014/main" id="{8E2A8D7D-E652-44B2-8C2F-9305BAE8A00B}"/>
              </a:ext>
            </a:extLst>
          </p:cNvPr>
          <p:cNvGraphicFramePr>
            <a:graphicFrameLocks/>
          </p:cNvGraphicFramePr>
          <p:nvPr/>
        </p:nvGraphicFramePr>
        <p:xfrm>
          <a:off x="1752600" y="2057400"/>
          <a:ext cx="1511300" cy="825500"/>
        </p:xfrm>
        <a:graphic>
          <a:graphicData uri="http://schemas.openxmlformats.org/presentationml/2006/ole">
            <mc:AlternateContent xmlns:mc="http://schemas.openxmlformats.org/markup-compatibility/2006">
              <mc:Choice xmlns:v="urn:schemas-microsoft-com:vml" Requires="v">
                <p:oleObj spid="_x0000_s117765" name="Equation" r:id="rId9" imgW="1428788" imgH="733561" progId="Equation.3">
                  <p:embed/>
                </p:oleObj>
              </mc:Choice>
              <mc:Fallback>
                <p:oleObj name="Equation" r:id="rId9" imgW="1428788" imgH="733561" progId="Equation.3">
                  <p:embed/>
                  <p:pic>
                    <p:nvPicPr>
                      <p:cNvPr id="168977" name="Object 17">
                        <a:extLst>
                          <a:ext uri="{FF2B5EF4-FFF2-40B4-BE49-F238E27FC236}">
                            <a16:creationId xmlns:a16="http://schemas.microsoft.com/office/drawing/2014/main" id="{8E2A8D7D-E652-44B2-8C2F-9305BAE8A00B}"/>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2057400"/>
                        <a:ext cx="1511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8978" name="Group 18">
            <a:extLst>
              <a:ext uri="{FF2B5EF4-FFF2-40B4-BE49-F238E27FC236}">
                <a16:creationId xmlns:a16="http://schemas.microsoft.com/office/drawing/2014/main" id="{0D8AD9FA-301B-4689-94E9-5C6FB982EA4A}"/>
              </a:ext>
            </a:extLst>
          </p:cNvPr>
          <p:cNvGrpSpPr>
            <a:grpSpLocks/>
          </p:cNvGrpSpPr>
          <p:nvPr/>
        </p:nvGrpSpPr>
        <p:grpSpPr bwMode="auto">
          <a:xfrm>
            <a:off x="6800850" y="3071813"/>
            <a:ext cx="1066800" cy="2438400"/>
            <a:chOff x="4080" y="1104"/>
            <a:chExt cx="672" cy="1536"/>
          </a:xfrm>
        </p:grpSpPr>
        <p:sp>
          <p:nvSpPr>
            <p:cNvPr id="28689" name="Line 19">
              <a:extLst>
                <a:ext uri="{FF2B5EF4-FFF2-40B4-BE49-F238E27FC236}">
                  <a16:creationId xmlns:a16="http://schemas.microsoft.com/office/drawing/2014/main" id="{206DC24D-7D17-4A41-A37E-152FD86BFA47}"/>
                </a:ext>
              </a:extLst>
            </p:cNvPr>
            <p:cNvSpPr>
              <a:spLocks noChangeShapeType="1"/>
            </p:cNvSpPr>
            <p:nvPr/>
          </p:nvSpPr>
          <p:spPr bwMode="auto">
            <a:xfrm>
              <a:off x="4080" y="1104"/>
              <a:ext cx="672"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0" name="Line 20">
              <a:extLst>
                <a:ext uri="{FF2B5EF4-FFF2-40B4-BE49-F238E27FC236}">
                  <a16:creationId xmlns:a16="http://schemas.microsoft.com/office/drawing/2014/main" id="{A0EF021F-8849-433E-AD97-B23779282399}"/>
                </a:ext>
              </a:extLst>
            </p:cNvPr>
            <p:cNvSpPr>
              <a:spLocks noChangeShapeType="1"/>
            </p:cNvSpPr>
            <p:nvPr/>
          </p:nvSpPr>
          <p:spPr bwMode="auto">
            <a:xfrm>
              <a:off x="4080" y="1488"/>
              <a:ext cx="672"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1" name="Line 21">
              <a:extLst>
                <a:ext uri="{FF2B5EF4-FFF2-40B4-BE49-F238E27FC236}">
                  <a16:creationId xmlns:a16="http://schemas.microsoft.com/office/drawing/2014/main" id="{FF2ED58B-4947-47B7-8511-178A9646A7D4}"/>
                </a:ext>
              </a:extLst>
            </p:cNvPr>
            <p:cNvSpPr>
              <a:spLocks noChangeShapeType="1"/>
            </p:cNvSpPr>
            <p:nvPr/>
          </p:nvSpPr>
          <p:spPr bwMode="auto">
            <a:xfrm>
              <a:off x="4080" y="1872"/>
              <a:ext cx="672"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2" name="Line 22">
              <a:extLst>
                <a:ext uri="{FF2B5EF4-FFF2-40B4-BE49-F238E27FC236}">
                  <a16:creationId xmlns:a16="http://schemas.microsoft.com/office/drawing/2014/main" id="{2D694739-B2B5-4269-BFE6-FA61E007A002}"/>
                </a:ext>
              </a:extLst>
            </p:cNvPr>
            <p:cNvSpPr>
              <a:spLocks noChangeShapeType="1"/>
            </p:cNvSpPr>
            <p:nvPr/>
          </p:nvSpPr>
          <p:spPr bwMode="auto">
            <a:xfrm>
              <a:off x="4080" y="2282"/>
              <a:ext cx="672"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3" name="Line 23">
              <a:extLst>
                <a:ext uri="{FF2B5EF4-FFF2-40B4-BE49-F238E27FC236}">
                  <a16:creationId xmlns:a16="http://schemas.microsoft.com/office/drawing/2014/main" id="{4184DD1C-6226-4F51-AD3F-D4A3A5759D2B}"/>
                </a:ext>
              </a:extLst>
            </p:cNvPr>
            <p:cNvSpPr>
              <a:spLocks noChangeShapeType="1"/>
            </p:cNvSpPr>
            <p:nvPr/>
          </p:nvSpPr>
          <p:spPr bwMode="auto">
            <a:xfrm>
              <a:off x="4080" y="2640"/>
              <a:ext cx="672"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8984" name="Rectangle 24">
            <a:extLst>
              <a:ext uri="{FF2B5EF4-FFF2-40B4-BE49-F238E27FC236}">
                <a16:creationId xmlns:a16="http://schemas.microsoft.com/office/drawing/2014/main" id="{545D61F4-48CD-4DF0-AA31-1E4615044599}"/>
              </a:ext>
            </a:extLst>
          </p:cNvPr>
          <p:cNvSpPr>
            <a:spLocks noChangeArrowheads="1"/>
          </p:cNvSpPr>
          <p:nvPr/>
        </p:nvSpPr>
        <p:spPr bwMode="auto">
          <a:xfrm>
            <a:off x="768350" y="3124200"/>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在将 </a:t>
            </a:r>
            <a:r>
              <a:rPr kumimoji="1" lang="en-US" altLang="zh-CN" sz="2400" b="1">
                <a:solidFill>
                  <a:srgbClr val="66FFFF"/>
                </a:solidFill>
                <a:latin typeface="Times New Roman" panose="02020603050405020304" pitchFamily="18" charset="0"/>
              </a:rPr>
              <a:t>d</a:t>
            </a:r>
            <a:r>
              <a:rPr kumimoji="1" lang="en-US" altLang="zh-CN" sz="2400" b="1" i="1">
                <a:solidFill>
                  <a:srgbClr val="66FFFF"/>
                </a:solidFill>
                <a:latin typeface="Times New Roman" panose="02020603050405020304" pitchFamily="18" charset="0"/>
              </a:rPr>
              <a:t>q </a:t>
            </a:r>
            <a:r>
              <a:rPr kumimoji="1" lang="zh-CN" altLang="en-US" sz="2400" b="1">
                <a:solidFill>
                  <a:schemeClr val="bg1"/>
                </a:solidFill>
                <a:latin typeface="Times New Roman" panose="02020603050405020304" pitchFamily="18" charset="0"/>
              </a:rPr>
              <a:t>从 </a:t>
            </a:r>
            <a:r>
              <a:rPr kumimoji="1" lang="en-US" altLang="zh-CN" sz="2400" b="1" i="1">
                <a:solidFill>
                  <a:srgbClr val="66FFFF"/>
                </a:solidFill>
                <a:latin typeface="Times New Roman" panose="02020603050405020304" pitchFamily="18" charset="0"/>
              </a:rPr>
              <a:t>B </a:t>
            </a:r>
            <a:r>
              <a:rPr kumimoji="1" lang="zh-CN" altLang="en-US" sz="2400" b="1">
                <a:solidFill>
                  <a:schemeClr val="bg1"/>
                </a:solidFill>
                <a:latin typeface="Times New Roman" panose="02020603050405020304" pitchFamily="18" charset="0"/>
              </a:rPr>
              <a:t>板迁移到 </a:t>
            </a:r>
            <a:r>
              <a:rPr kumimoji="1" lang="en-US" altLang="zh-CN" sz="2400" b="1" i="1">
                <a:solidFill>
                  <a:srgbClr val="66FFFF"/>
                </a:solidFill>
                <a:latin typeface="Times New Roman" panose="02020603050405020304" pitchFamily="18" charset="0"/>
              </a:rPr>
              <a:t>A </a:t>
            </a:r>
            <a:r>
              <a:rPr kumimoji="1" lang="zh-CN" altLang="en-US" sz="2400" b="1">
                <a:solidFill>
                  <a:schemeClr val="bg1"/>
                </a:solidFill>
                <a:latin typeface="Times New Roman" panose="02020603050405020304" pitchFamily="18" charset="0"/>
              </a:rPr>
              <a:t>板需作功 </a:t>
            </a:r>
          </a:p>
        </p:txBody>
      </p:sp>
      <p:graphicFrame>
        <p:nvGraphicFramePr>
          <p:cNvPr id="168985" name="Object 25">
            <a:extLst>
              <a:ext uri="{FF2B5EF4-FFF2-40B4-BE49-F238E27FC236}">
                <a16:creationId xmlns:a16="http://schemas.microsoft.com/office/drawing/2014/main" id="{64D133EF-66E5-40DC-BA6A-B1941A747934}"/>
              </a:ext>
            </a:extLst>
          </p:cNvPr>
          <p:cNvGraphicFramePr>
            <a:graphicFrameLocks/>
          </p:cNvGraphicFramePr>
          <p:nvPr/>
        </p:nvGraphicFramePr>
        <p:xfrm>
          <a:off x="1524000" y="3625850"/>
          <a:ext cx="3008313" cy="823913"/>
        </p:xfrm>
        <a:graphic>
          <a:graphicData uri="http://schemas.openxmlformats.org/presentationml/2006/ole">
            <mc:AlternateContent xmlns:mc="http://schemas.openxmlformats.org/markup-compatibility/2006">
              <mc:Choice xmlns:v="urn:schemas-microsoft-com:vml" Requires="v">
                <p:oleObj spid="_x0000_s117766" name="Equation" r:id="rId11" imgW="2914765" imgH="733561" progId="Equation.3">
                  <p:embed/>
                </p:oleObj>
              </mc:Choice>
              <mc:Fallback>
                <p:oleObj name="Equation" r:id="rId11" imgW="2914765" imgH="733561" progId="Equation.3">
                  <p:embed/>
                  <p:pic>
                    <p:nvPicPr>
                      <p:cNvPr id="168985" name="Object 25">
                        <a:extLst>
                          <a:ext uri="{FF2B5EF4-FFF2-40B4-BE49-F238E27FC236}">
                            <a16:creationId xmlns:a16="http://schemas.microsoft.com/office/drawing/2014/main" id="{64D133EF-66E5-40DC-BA6A-B1941A747934}"/>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3625850"/>
                        <a:ext cx="30083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8986" name="Object 26">
            <a:extLst>
              <a:ext uri="{FF2B5EF4-FFF2-40B4-BE49-F238E27FC236}">
                <a16:creationId xmlns:a16="http://schemas.microsoft.com/office/drawing/2014/main" id="{01249B90-AB1E-47C2-BB9E-A92196658D76}"/>
              </a:ext>
            </a:extLst>
          </p:cNvPr>
          <p:cNvGraphicFramePr>
            <a:graphicFrameLocks/>
          </p:cNvGraphicFramePr>
          <p:nvPr/>
        </p:nvGraphicFramePr>
        <p:xfrm>
          <a:off x="1600200" y="5410200"/>
          <a:ext cx="3822700" cy="874713"/>
        </p:xfrm>
        <a:graphic>
          <a:graphicData uri="http://schemas.openxmlformats.org/presentationml/2006/ole">
            <mc:AlternateContent xmlns:mc="http://schemas.openxmlformats.org/markup-compatibility/2006">
              <mc:Choice xmlns:v="urn:schemas-microsoft-com:vml" Requires="v">
                <p:oleObj spid="_x0000_s117767" name="Equation" r:id="rId13" imgW="3724269" imgH="781016" progId="Equation.3">
                  <p:embed/>
                </p:oleObj>
              </mc:Choice>
              <mc:Fallback>
                <p:oleObj name="Equation" r:id="rId13" imgW="3724269" imgH="781016" progId="Equation.3">
                  <p:embed/>
                  <p:pic>
                    <p:nvPicPr>
                      <p:cNvPr id="168986" name="Object 26">
                        <a:extLst>
                          <a:ext uri="{FF2B5EF4-FFF2-40B4-BE49-F238E27FC236}">
                            <a16:creationId xmlns:a16="http://schemas.microsoft.com/office/drawing/2014/main" id="{01249B90-AB1E-47C2-BB9E-A92196658D7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0200" y="5410200"/>
                        <a:ext cx="38227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8987" name="Text Box 27">
            <a:extLst>
              <a:ext uri="{FF2B5EF4-FFF2-40B4-BE49-F238E27FC236}">
                <a16:creationId xmlns:a16="http://schemas.microsoft.com/office/drawing/2014/main" id="{47A9FE17-A1DD-4423-87CB-C5FA835D8CFE}"/>
              </a:ext>
            </a:extLst>
          </p:cNvPr>
          <p:cNvSpPr txBox="1">
            <a:spLocks noChangeArrowheads="1"/>
          </p:cNvSpPr>
          <p:nvPr/>
        </p:nvSpPr>
        <p:spPr bwMode="auto">
          <a:xfrm>
            <a:off x="768350" y="4724400"/>
            <a:ext cx="4471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极板上电量从 </a:t>
            </a:r>
            <a:r>
              <a:rPr kumimoji="1" lang="en-US" altLang="zh-CN" sz="2400" b="1">
                <a:solidFill>
                  <a:srgbClr val="66FFFF"/>
                </a:solidFill>
                <a:latin typeface="Times New Roman" panose="02020603050405020304" pitchFamily="18" charset="0"/>
              </a:rPr>
              <a:t>0 —</a:t>
            </a:r>
            <a:r>
              <a:rPr kumimoji="1" lang="en-US" altLang="zh-CN" sz="2400" b="1" i="1">
                <a:solidFill>
                  <a:srgbClr val="66FFFF"/>
                </a:solidFill>
                <a:latin typeface="Times New Roman" panose="02020603050405020304" pitchFamily="18" charset="0"/>
              </a:rPr>
              <a:t>Q </a:t>
            </a:r>
            <a:r>
              <a:rPr kumimoji="1" lang="zh-CN" altLang="en-US" sz="2400" b="1">
                <a:solidFill>
                  <a:schemeClr val="bg1"/>
                </a:solidFill>
                <a:latin typeface="Times New Roman" panose="02020603050405020304" pitchFamily="18" charset="0"/>
              </a:rPr>
              <a:t>作的总功为</a:t>
            </a:r>
          </a:p>
        </p:txBody>
      </p:sp>
    </p:spTree>
    <p:extLst>
      <p:ext uri="{BB962C8B-B14F-4D97-AF65-F5344CB8AC3E}">
        <p14:creationId xmlns:p14="http://schemas.microsoft.com/office/powerpoint/2010/main" val="172594075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8967"/>
                                        </p:tgtEl>
                                        <p:attrNameLst>
                                          <p:attrName>style.visibility</p:attrName>
                                        </p:attrNameLst>
                                      </p:cBhvr>
                                      <p:to>
                                        <p:strVal val="visible"/>
                                      </p:to>
                                    </p:set>
                                    <p:animEffect transition="in" filter="wipe(left)">
                                      <p:cBhvr>
                                        <p:cTn id="7" dur="500"/>
                                        <p:tgtEl>
                                          <p:spTgt spid="1689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8968"/>
                                        </p:tgtEl>
                                        <p:attrNameLst>
                                          <p:attrName>style.visibility</p:attrName>
                                        </p:attrNameLst>
                                      </p:cBhvr>
                                      <p:to>
                                        <p:strVal val="visible"/>
                                      </p:to>
                                    </p:set>
                                    <p:animEffect transition="in" filter="wipe(left)">
                                      <p:cBhvr>
                                        <p:cTn id="12" dur="500"/>
                                        <p:tgtEl>
                                          <p:spTgt spid="1689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68962"/>
                                        </p:tgtEl>
                                        <p:attrNameLst>
                                          <p:attrName>style.visibility</p:attrName>
                                        </p:attrNameLst>
                                      </p:cBhvr>
                                      <p:to>
                                        <p:strVal val="visible"/>
                                      </p:to>
                                    </p:set>
                                    <p:animEffect transition="in" filter="wipe(up)">
                                      <p:cBhvr>
                                        <p:cTn id="17" dur="500"/>
                                        <p:tgtEl>
                                          <p:spTgt spid="1689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8973"/>
                                        </p:tgtEl>
                                        <p:attrNameLst>
                                          <p:attrName>style.visibility</p:attrName>
                                        </p:attrNameLst>
                                      </p:cBhvr>
                                      <p:to>
                                        <p:strVal val="visible"/>
                                      </p:to>
                                    </p:set>
                                    <p:animEffect transition="in" filter="wipe(left)">
                                      <p:cBhvr>
                                        <p:cTn id="22" dur="500"/>
                                        <p:tgtEl>
                                          <p:spTgt spid="1689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897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168975"/>
                                        </p:tgtEl>
                                        <p:attrNameLst>
                                          <p:attrName>style.visibility</p:attrName>
                                        </p:attrNameLst>
                                      </p:cBhvr>
                                      <p:to>
                                        <p:strVal val="visible"/>
                                      </p:to>
                                    </p:set>
                                    <p:animEffect transition="in" filter="dissolve">
                                      <p:cBhvr>
                                        <p:cTn id="31" dur="500"/>
                                        <p:tgtEl>
                                          <p:spTgt spid="16897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168976"/>
                                        </p:tgtEl>
                                        <p:attrNameLst>
                                          <p:attrName>style.visibility</p:attrName>
                                        </p:attrNameLst>
                                      </p:cBhvr>
                                      <p:to>
                                        <p:strVal val="visible"/>
                                      </p:to>
                                    </p:set>
                                    <p:animEffect transition="in" filter="dissolve">
                                      <p:cBhvr>
                                        <p:cTn id="36" dur="500"/>
                                        <p:tgtEl>
                                          <p:spTgt spid="16897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68978"/>
                                        </p:tgtEl>
                                        <p:attrNameLst>
                                          <p:attrName>style.visibility</p:attrName>
                                        </p:attrNameLst>
                                      </p:cBhvr>
                                      <p:to>
                                        <p:strVal val="visible"/>
                                      </p:to>
                                    </p:set>
                                    <p:animEffect transition="in" filter="wipe(left)">
                                      <p:cBhvr>
                                        <p:cTn id="41" dur="500"/>
                                        <p:tgtEl>
                                          <p:spTgt spid="16897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68977"/>
                                        </p:tgtEl>
                                        <p:attrNameLst>
                                          <p:attrName>style.visibility</p:attrName>
                                        </p:attrNameLst>
                                      </p:cBhvr>
                                      <p:to>
                                        <p:strVal val="visible"/>
                                      </p:to>
                                    </p:set>
                                    <p:animEffect transition="in" filter="wipe(left)">
                                      <p:cBhvr>
                                        <p:cTn id="46" dur="500"/>
                                        <p:tgtEl>
                                          <p:spTgt spid="16897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68984"/>
                                        </p:tgtEl>
                                        <p:attrNameLst>
                                          <p:attrName>style.visibility</p:attrName>
                                        </p:attrNameLst>
                                      </p:cBhvr>
                                      <p:to>
                                        <p:strVal val="visible"/>
                                      </p:to>
                                    </p:set>
                                    <p:animEffect transition="in" filter="wipe(left)">
                                      <p:cBhvr>
                                        <p:cTn id="51" dur="500"/>
                                        <p:tgtEl>
                                          <p:spTgt spid="16898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16896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2" fill="hold" nodeType="clickEffect">
                                  <p:stCondLst>
                                    <p:cond delay="0"/>
                                  </p:stCondLst>
                                  <p:childTnLst>
                                    <p:set>
                                      <p:cBhvr>
                                        <p:cTn id="59" dur="1" fill="hold">
                                          <p:stCondLst>
                                            <p:cond delay="0"/>
                                          </p:stCondLst>
                                        </p:cTn>
                                        <p:tgtEl>
                                          <p:spTgt spid="168972"/>
                                        </p:tgtEl>
                                        <p:attrNameLst>
                                          <p:attrName>style.visibility</p:attrName>
                                        </p:attrNameLst>
                                      </p:cBhvr>
                                      <p:to>
                                        <p:strVal val="visible"/>
                                      </p:to>
                                    </p:set>
                                    <p:animEffect transition="in" filter="wipe(right)">
                                      <p:cBhvr>
                                        <p:cTn id="60" dur="500"/>
                                        <p:tgtEl>
                                          <p:spTgt spid="16897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68985"/>
                                        </p:tgtEl>
                                        <p:attrNameLst>
                                          <p:attrName>style.visibility</p:attrName>
                                        </p:attrNameLst>
                                      </p:cBhvr>
                                      <p:to>
                                        <p:strVal val="visible"/>
                                      </p:to>
                                    </p:set>
                                    <p:animEffect transition="in" filter="wipe(left)">
                                      <p:cBhvr>
                                        <p:cTn id="65" dur="500"/>
                                        <p:tgtEl>
                                          <p:spTgt spid="16898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68987"/>
                                        </p:tgtEl>
                                        <p:attrNameLst>
                                          <p:attrName>style.visibility</p:attrName>
                                        </p:attrNameLst>
                                      </p:cBhvr>
                                      <p:to>
                                        <p:strVal val="visible"/>
                                      </p:to>
                                    </p:set>
                                    <p:animEffect transition="in" filter="wipe(left)">
                                      <p:cBhvr>
                                        <p:cTn id="70" dur="500"/>
                                        <p:tgtEl>
                                          <p:spTgt spid="16898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68986"/>
                                        </p:tgtEl>
                                        <p:attrNameLst>
                                          <p:attrName>style.visibility</p:attrName>
                                        </p:attrNameLst>
                                      </p:cBhvr>
                                      <p:to>
                                        <p:strVal val="visible"/>
                                      </p:to>
                                    </p:set>
                                    <p:animEffect transition="in" filter="wipe(left)">
                                      <p:cBhvr>
                                        <p:cTn id="75" dur="500"/>
                                        <p:tgtEl>
                                          <p:spTgt spid="168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7" grpId="0" autoUpdateAnimBg="0"/>
      <p:bldP spid="168968" grpId="0" autoUpdateAnimBg="0"/>
      <p:bldP spid="168973" grpId="0" autoUpdateAnimBg="0"/>
      <p:bldP spid="168984" grpId="0" autoUpdateAnimBg="0"/>
      <p:bldP spid="168987"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986" name="Object 2">
            <a:extLst>
              <a:ext uri="{FF2B5EF4-FFF2-40B4-BE49-F238E27FC236}">
                <a16:creationId xmlns:a16="http://schemas.microsoft.com/office/drawing/2014/main" id="{EBE6829B-4C43-4DB1-BE3A-B953E2DFB772}"/>
              </a:ext>
            </a:extLst>
          </p:cNvPr>
          <p:cNvGraphicFramePr>
            <a:graphicFrameLocks/>
          </p:cNvGraphicFramePr>
          <p:nvPr/>
        </p:nvGraphicFramePr>
        <p:xfrm>
          <a:off x="1636713" y="552450"/>
          <a:ext cx="1763712" cy="876300"/>
        </p:xfrm>
        <a:graphic>
          <a:graphicData uri="http://schemas.openxmlformats.org/presentationml/2006/ole">
            <mc:AlternateContent xmlns:mc="http://schemas.openxmlformats.org/markup-compatibility/2006">
              <mc:Choice xmlns:v="urn:schemas-microsoft-com:vml" Requires="v">
                <p:oleObj spid="_x0000_s118786" name="Equation" r:id="rId3" imgW="1676502" imgH="781016" progId="Equation.3">
                  <p:embed/>
                </p:oleObj>
              </mc:Choice>
              <mc:Fallback>
                <p:oleObj name="Equation" r:id="rId3" imgW="1676502" imgH="781016" progId="Equation.3">
                  <p:embed/>
                  <p:pic>
                    <p:nvPicPr>
                      <p:cNvPr id="169986" name="Object 2">
                        <a:extLst>
                          <a:ext uri="{FF2B5EF4-FFF2-40B4-BE49-F238E27FC236}">
                            <a16:creationId xmlns:a16="http://schemas.microsoft.com/office/drawing/2014/main" id="{EBE6829B-4C43-4DB1-BE3A-B953E2DFB77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713" y="552450"/>
                        <a:ext cx="1763712"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87" name="Object 3">
            <a:extLst>
              <a:ext uri="{FF2B5EF4-FFF2-40B4-BE49-F238E27FC236}">
                <a16:creationId xmlns:a16="http://schemas.microsoft.com/office/drawing/2014/main" id="{19E4D42B-4170-4A9C-895D-FE633B0D9CA9}"/>
              </a:ext>
            </a:extLst>
          </p:cNvPr>
          <p:cNvGraphicFramePr>
            <a:graphicFrameLocks/>
          </p:cNvGraphicFramePr>
          <p:nvPr/>
        </p:nvGraphicFramePr>
        <p:xfrm>
          <a:off x="3697288" y="568325"/>
          <a:ext cx="946150" cy="315913"/>
        </p:xfrm>
        <a:graphic>
          <a:graphicData uri="http://schemas.openxmlformats.org/presentationml/2006/ole">
            <mc:AlternateContent xmlns:mc="http://schemas.openxmlformats.org/markup-compatibility/2006">
              <mc:Choice xmlns:v="urn:schemas-microsoft-com:vml" Requires="v">
                <p:oleObj spid="_x0000_s118787" name="Equation" r:id="rId5" imgW="1085965" imgH="304936" progId="Equation.3">
                  <p:embed/>
                </p:oleObj>
              </mc:Choice>
              <mc:Fallback>
                <p:oleObj name="Equation" r:id="rId5" imgW="1085965" imgH="304936" progId="Equation.3">
                  <p:embed/>
                  <p:pic>
                    <p:nvPicPr>
                      <p:cNvPr id="169987" name="Object 3">
                        <a:extLst>
                          <a:ext uri="{FF2B5EF4-FFF2-40B4-BE49-F238E27FC236}">
                            <a16:creationId xmlns:a16="http://schemas.microsoft.com/office/drawing/2014/main" id="{19E4D42B-4170-4A9C-895D-FE633B0D9CA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7288" y="568325"/>
                        <a:ext cx="94615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88" name="Object 4">
            <a:extLst>
              <a:ext uri="{FF2B5EF4-FFF2-40B4-BE49-F238E27FC236}">
                <a16:creationId xmlns:a16="http://schemas.microsoft.com/office/drawing/2014/main" id="{A66ADF74-6A8F-46E9-A149-EF29A526E2E7}"/>
              </a:ext>
            </a:extLst>
          </p:cNvPr>
          <p:cNvGraphicFramePr>
            <a:graphicFrameLocks/>
          </p:cNvGraphicFramePr>
          <p:nvPr/>
        </p:nvGraphicFramePr>
        <p:xfrm>
          <a:off x="5016500" y="590550"/>
          <a:ext cx="2374900" cy="823913"/>
        </p:xfrm>
        <a:graphic>
          <a:graphicData uri="http://schemas.openxmlformats.org/presentationml/2006/ole">
            <mc:AlternateContent xmlns:mc="http://schemas.openxmlformats.org/markup-compatibility/2006">
              <mc:Choice xmlns:v="urn:schemas-microsoft-com:vml" Requires="v">
                <p:oleObj spid="_x0000_s118788" name="Equation" r:id="rId7" imgW="2276520" imgH="733561" progId="Equation.3">
                  <p:embed/>
                </p:oleObj>
              </mc:Choice>
              <mc:Fallback>
                <p:oleObj name="Equation" r:id="rId7" imgW="2276520" imgH="733561" progId="Equation.3">
                  <p:embed/>
                  <p:pic>
                    <p:nvPicPr>
                      <p:cNvPr id="169988" name="Object 4">
                        <a:extLst>
                          <a:ext uri="{FF2B5EF4-FFF2-40B4-BE49-F238E27FC236}">
                            <a16:creationId xmlns:a16="http://schemas.microsoft.com/office/drawing/2014/main" id="{A66ADF74-6A8F-46E9-A149-EF29A526E2E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590550"/>
                        <a:ext cx="23749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989" name="Text Box 5">
            <a:extLst>
              <a:ext uri="{FF2B5EF4-FFF2-40B4-BE49-F238E27FC236}">
                <a16:creationId xmlns:a16="http://schemas.microsoft.com/office/drawing/2014/main" id="{8F2420AA-B8D5-494F-B51F-0CE6787E3B4D}"/>
              </a:ext>
            </a:extLst>
          </p:cNvPr>
          <p:cNvSpPr txBox="1">
            <a:spLocks noChangeArrowheads="1"/>
          </p:cNvSpPr>
          <p:nvPr/>
        </p:nvSpPr>
        <p:spPr bwMode="auto">
          <a:xfrm>
            <a:off x="774700" y="1524000"/>
            <a:ext cx="561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忽略边缘效应，对平行板电容器有</a:t>
            </a:r>
          </a:p>
        </p:txBody>
      </p:sp>
      <p:graphicFrame>
        <p:nvGraphicFramePr>
          <p:cNvPr id="169990" name="Object 6">
            <a:extLst>
              <a:ext uri="{FF2B5EF4-FFF2-40B4-BE49-F238E27FC236}">
                <a16:creationId xmlns:a16="http://schemas.microsoft.com/office/drawing/2014/main" id="{3B9B3E69-662A-4894-8051-48615DE10C3D}"/>
              </a:ext>
            </a:extLst>
          </p:cNvPr>
          <p:cNvGraphicFramePr>
            <a:graphicFrameLocks/>
          </p:cNvGraphicFramePr>
          <p:nvPr/>
        </p:nvGraphicFramePr>
        <p:xfrm>
          <a:off x="2120900" y="2268538"/>
          <a:ext cx="1104900" cy="315912"/>
        </p:xfrm>
        <a:graphic>
          <a:graphicData uri="http://schemas.openxmlformats.org/presentationml/2006/ole">
            <mc:AlternateContent xmlns:mc="http://schemas.openxmlformats.org/markup-compatibility/2006">
              <mc:Choice xmlns:v="urn:schemas-microsoft-com:vml" Requires="v">
                <p:oleObj spid="_x0000_s118789" name="Equation" r:id="rId9" imgW="1009510" imgH="219211" progId="Equation.3">
                  <p:embed/>
                </p:oleObj>
              </mc:Choice>
              <mc:Fallback>
                <p:oleObj name="Equation" r:id="rId9" imgW="1009510" imgH="219211" progId="Equation.3">
                  <p:embed/>
                  <p:pic>
                    <p:nvPicPr>
                      <p:cNvPr id="169990" name="Object 6">
                        <a:extLst>
                          <a:ext uri="{FF2B5EF4-FFF2-40B4-BE49-F238E27FC236}">
                            <a16:creationId xmlns:a16="http://schemas.microsoft.com/office/drawing/2014/main" id="{3B9B3E69-662A-4894-8051-48615DE10C3D}"/>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0900" y="2268538"/>
                        <a:ext cx="1104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1" name="Object 7">
            <a:extLst>
              <a:ext uri="{FF2B5EF4-FFF2-40B4-BE49-F238E27FC236}">
                <a16:creationId xmlns:a16="http://schemas.microsoft.com/office/drawing/2014/main" id="{F0966161-C5FA-4E3D-86A9-B7FF3A39CB21}"/>
              </a:ext>
            </a:extLst>
          </p:cNvPr>
          <p:cNvGraphicFramePr>
            <a:graphicFrameLocks/>
          </p:cNvGraphicFramePr>
          <p:nvPr/>
        </p:nvGraphicFramePr>
        <p:xfrm>
          <a:off x="4421188" y="1995488"/>
          <a:ext cx="1104900" cy="823912"/>
        </p:xfrm>
        <a:graphic>
          <a:graphicData uri="http://schemas.openxmlformats.org/presentationml/2006/ole">
            <mc:AlternateContent xmlns:mc="http://schemas.openxmlformats.org/markup-compatibility/2006">
              <mc:Choice xmlns:v="urn:schemas-microsoft-com:vml" Requires="v">
                <p:oleObj spid="_x0000_s118790" name="Equation" r:id="rId11" imgW="1009510" imgH="733561" progId="Equation.3">
                  <p:embed/>
                </p:oleObj>
              </mc:Choice>
              <mc:Fallback>
                <p:oleObj name="Equation" r:id="rId11" imgW="1009510" imgH="733561" progId="Equation.3">
                  <p:embed/>
                  <p:pic>
                    <p:nvPicPr>
                      <p:cNvPr id="169991" name="Object 7">
                        <a:extLst>
                          <a:ext uri="{FF2B5EF4-FFF2-40B4-BE49-F238E27FC236}">
                            <a16:creationId xmlns:a16="http://schemas.microsoft.com/office/drawing/2014/main" id="{F0966161-C5FA-4E3D-86A9-B7FF3A39CB21}"/>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1188" y="1995488"/>
                        <a:ext cx="11049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2" name="Object 8">
            <a:extLst>
              <a:ext uri="{FF2B5EF4-FFF2-40B4-BE49-F238E27FC236}">
                <a16:creationId xmlns:a16="http://schemas.microsoft.com/office/drawing/2014/main" id="{50749F1B-281C-4C9D-8322-C55C59998D15}"/>
              </a:ext>
            </a:extLst>
          </p:cNvPr>
          <p:cNvGraphicFramePr>
            <a:graphicFrameLocks/>
          </p:cNvGraphicFramePr>
          <p:nvPr/>
        </p:nvGraphicFramePr>
        <p:xfrm>
          <a:off x="2097088" y="2895600"/>
          <a:ext cx="3465512" cy="825500"/>
        </p:xfrm>
        <a:graphic>
          <a:graphicData uri="http://schemas.openxmlformats.org/presentationml/2006/ole">
            <mc:AlternateContent xmlns:mc="http://schemas.openxmlformats.org/markup-compatibility/2006">
              <mc:Choice xmlns:v="urn:schemas-microsoft-com:vml" Requires="v">
                <p:oleObj spid="_x0000_s118791" name="Equation" r:id="rId13" imgW="3371965" imgH="733561" progId="Equation.3">
                  <p:embed/>
                </p:oleObj>
              </mc:Choice>
              <mc:Fallback>
                <p:oleObj name="Equation" r:id="rId13" imgW="3371965" imgH="733561" progId="Equation.3">
                  <p:embed/>
                  <p:pic>
                    <p:nvPicPr>
                      <p:cNvPr id="169992" name="Object 8">
                        <a:extLst>
                          <a:ext uri="{FF2B5EF4-FFF2-40B4-BE49-F238E27FC236}">
                            <a16:creationId xmlns:a16="http://schemas.microsoft.com/office/drawing/2014/main" id="{50749F1B-281C-4C9D-8322-C55C59998D15}"/>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7088" y="2895600"/>
                        <a:ext cx="346551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3" name="Object 9">
            <a:extLst>
              <a:ext uri="{FF2B5EF4-FFF2-40B4-BE49-F238E27FC236}">
                <a16:creationId xmlns:a16="http://schemas.microsoft.com/office/drawing/2014/main" id="{0FAC7911-62B9-43C4-9075-2256403D4CE8}"/>
              </a:ext>
            </a:extLst>
          </p:cNvPr>
          <p:cNvGraphicFramePr>
            <a:graphicFrameLocks/>
          </p:cNvGraphicFramePr>
          <p:nvPr/>
        </p:nvGraphicFramePr>
        <p:xfrm>
          <a:off x="2819400" y="3900488"/>
          <a:ext cx="2220913" cy="823912"/>
        </p:xfrm>
        <a:graphic>
          <a:graphicData uri="http://schemas.openxmlformats.org/presentationml/2006/ole">
            <mc:AlternateContent xmlns:mc="http://schemas.openxmlformats.org/markup-compatibility/2006">
              <mc:Choice xmlns:v="urn:schemas-microsoft-com:vml" Requires="v">
                <p:oleObj spid="_x0000_s118792" name="Equation" r:id="rId15" imgW="2133702" imgH="733561" progId="Equation.3">
                  <p:embed/>
                </p:oleObj>
              </mc:Choice>
              <mc:Fallback>
                <p:oleObj name="Equation" r:id="rId15" imgW="2133702" imgH="733561" progId="Equation.3">
                  <p:embed/>
                  <p:pic>
                    <p:nvPicPr>
                      <p:cNvPr id="169993" name="Object 9">
                        <a:extLst>
                          <a:ext uri="{FF2B5EF4-FFF2-40B4-BE49-F238E27FC236}">
                            <a16:creationId xmlns:a16="http://schemas.microsoft.com/office/drawing/2014/main" id="{0FAC7911-62B9-43C4-9075-2256403D4CE8}"/>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19400" y="3900488"/>
                        <a:ext cx="2220913" cy="823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994" name="Rectangle 10">
            <a:extLst>
              <a:ext uri="{FF2B5EF4-FFF2-40B4-BE49-F238E27FC236}">
                <a16:creationId xmlns:a16="http://schemas.microsoft.com/office/drawing/2014/main" id="{853067FB-0A84-433F-8EF7-E809AC5D5FAB}"/>
              </a:ext>
            </a:extLst>
          </p:cNvPr>
          <p:cNvSpPr>
            <a:spLocks noChangeArrowheads="1"/>
          </p:cNvSpPr>
          <p:nvPr/>
        </p:nvSpPr>
        <p:spPr bwMode="auto">
          <a:xfrm>
            <a:off x="779463" y="4064000"/>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能量密度</a:t>
            </a:r>
          </a:p>
        </p:txBody>
      </p:sp>
      <p:sp>
        <p:nvSpPr>
          <p:cNvPr id="169995" name="Text Box 11">
            <a:extLst>
              <a:ext uri="{FF2B5EF4-FFF2-40B4-BE49-F238E27FC236}">
                <a16:creationId xmlns:a16="http://schemas.microsoft.com/office/drawing/2014/main" id="{874B9A23-EB94-42D6-A287-A004F6410A8C}"/>
              </a:ext>
            </a:extLst>
          </p:cNvPr>
          <p:cNvSpPr txBox="1">
            <a:spLocks noChangeArrowheads="1"/>
          </p:cNvSpPr>
          <p:nvPr/>
        </p:nvSpPr>
        <p:spPr bwMode="auto">
          <a:xfrm>
            <a:off x="768350" y="4914900"/>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不均匀电场中</a:t>
            </a:r>
          </a:p>
        </p:txBody>
      </p:sp>
      <p:graphicFrame>
        <p:nvGraphicFramePr>
          <p:cNvPr id="169996" name="Object 12">
            <a:extLst>
              <a:ext uri="{FF2B5EF4-FFF2-40B4-BE49-F238E27FC236}">
                <a16:creationId xmlns:a16="http://schemas.microsoft.com/office/drawing/2014/main" id="{4AD8EDDB-AFD1-4E15-80A0-E8EFCD999727}"/>
              </a:ext>
            </a:extLst>
          </p:cNvPr>
          <p:cNvGraphicFramePr>
            <a:graphicFrameLocks/>
          </p:cNvGraphicFramePr>
          <p:nvPr/>
        </p:nvGraphicFramePr>
        <p:xfrm>
          <a:off x="3319463" y="4997450"/>
          <a:ext cx="1612900" cy="315913"/>
        </p:xfrm>
        <a:graphic>
          <a:graphicData uri="http://schemas.openxmlformats.org/presentationml/2006/ole">
            <mc:AlternateContent xmlns:mc="http://schemas.openxmlformats.org/markup-compatibility/2006">
              <mc:Choice xmlns:v="urn:schemas-microsoft-com:vml" Requires="v">
                <p:oleObj spid="_x0000_s118793" name="Equation" r:id="rId17" imgW="1514418" imgH="219211" progId="Equation.3">
                  <p:embed/>
                </p:oleObj>
              </mc:Choice>
              <mc:Fallback>
                <p:oleObj name="Equation" r:id="rId17" imgW="1514418" imgH="219211" progId="Equation.3">
                  <p:embed/>
                  <p:pic>
                    <p:nvPicPr>
                      <p:cNvPr id="169996" name="Object 12">
                        <a:extLst>
                          <a:ext uri="{FF2B5EF4-FFF2-40B4-BE49-F238E27FC236}">
                            <a16:creationId xmlns:a16="http://schemas.microsoft.com/office/drawing/2014/main" id="{4AD8EDDB-AFD1-4E15-80A0-E8EFCD999727}"/>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19463" y="4997450"/>
                        <a:ext cx="16129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997" name="AutoShape 13">
            <a:extLst>
              <a:ext uri="{FF2B5EF4-FFF2-40B4-BE49-F238E27FC236}">
                <a16:creationId xmlns:a16="http://schemas.microsoft.com/office/drawing/2014/main" id="{6C6AA8A9-5517-4AFF-8C48-DA8C296241EA}"/>
              </a:ext>
            </a:extLst>
          </p:cNvPr>
          <p:cNvSpPr>
            <a:spLocks noChangeArrowheads="1"/>
          </p:cNvSpPr>
          <p:nvPr/>
        </p:nvSpPr>
        <p:spPr bwMode="auto">
          <a:xfrm>
            <a:off x="3721100" y="952500"/>
            <a:ext cx="990600" cy="179388"/>
          </a:xfrm>
          <a:prstGeom prst="rightArrow">
            <a:avLst>
              <a:gd name="adj1" fmla="val 50000"/>
              <a:gd name="adj2" fmla="val 13805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9998" name="Object 14">
            <a:extLst>
              <a:ext uri="{FF2B5EF4-FFF2-40B4-BE49-F238E27FC236}">
                <a16:creationId xmlns:a16="http://schemas.microsoft.com/office/drawing/2014/main" id="{AE63FA78-63DB-46EC-9EC8-E6A940A4F8F1}"/>
              </a:ext>
            </a:extLst>
          </p:cNvPr>
          <p:cNvGraphicFramePr>
            <a:graphicFrameLocks/>
          </p:cNvGraphicFramePr>
          <p:nvPr/>
        </p:nvGraphicFramePr>
        <p:xfrm>
          <a:off x="2325688" y="5543550"/>
          <a:ext cx="3465512" cy="823913"/>
        </p:xfrm>
        <a:graphic>
          <a:graphicData uri="http://schemas.openxmlformats.org/presentationml/2006/ole">
            <mc:AlternateContent xmlns:mc="http://schemas.openxmlformats.org/markup-compatibility/2006">
              <mc:Choice xmlns:v="urn:schemas-microsoft-com:vml" Requires="v">
                <p:oleObj spid="_x0000_s118794" name="Equation" r:id="rId19" imgW="3371965" imgH="733561" progId="Equation.3">
                  <p:embed/>
                </p:oleObj>
              </mc:Choice>
              <mc:Fallback>
                <p:oleObj name="Equation" r:id="rId19" imgW="3371965" imgH="733561" progId="Equation.3">
                  <p:embed/>
                  <p:pic>
                    <p:nvPicPr>
                      <p:cNvPr id="169998" name="Object 14">
                        <a:extLst>
                          <a:ext uri="{FF2B5EF4-FFF2-40B4-BE49-F238E27FC236}">
                            <a16:creationId xmlns:a16="http://schemas.microsoft.com/office/drawing/2014/main" id="{AE63FA78-63DB-46EC-9EC8-E6A940A4F8F1}"/>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25688" y="5543550"/>
                        <a:ext cx="3465512" cy="823913"/>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999" name="Text Box 15">
            <a:extLst>
              <a:ext uri="{FF2B5EF4-FFF2-40B4-BE49-F238E27FC236}">
                <a16:creationId xmlns:a16="http://schemas.microsoft.com/office/drawing/2014/main" id="{2E9AE083-A1B9-4BC7-82CB-C918CEF0E1E8}"/>
              </a:ext>
            </a:extLst>
          </p:cNvPr>
          <p:cNvSpPr txBox="1">
            <a:spLocks noChangeArrowheads="1"/>
          </p:cNvSpPr>
          <p:nvPr/>
        </p:nvSpPr>
        <p:spPr bwMode="auto">
          <a:xfrm>
            <a:off x="5148263" y="4149725"/>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latin typeface="Times New Roman" panose="02020603050405020304" pitchFamily="18" charset="0"/>
                <a:ea typeface="楷体_GB2312" pitchFamily="49" charset="-122"/>
              </a:rPr>
              <a:t>（</a:t>
            </a:r>
            <a:r>
              <a:rPr lang="zh-CN" altLang="en-US" sz="2000" b="1">
                <a:solidFill>
                  <a:schemeClr val="bg1"/>
                </a:solidFill>
                <a:ea typeface="楷体_GB2312" pitchFamily="49" charset="-122"/>
              </a:rPr>
              <a:t>适用于所有电场</a:t>
            </a:r>
            <a:r>
              <a:rPr lang="zh-CN" altLang="en-US" sz="2000" b="1">
                <a:solidFill>
                  <a:schemeClr val="bg1"/>
                </a:solidFill>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26862702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9986"/>
                                        </p:tgtEl>
                                        <p:attrNameLst>
                                          <p:attrName>style.visibility</p:attrName>
                                        </p:attrNameLst>
                                      </p:cBhvr>
                                      <p:to>
                                        <p:strVal val="visible"/>
                                      </p:to>
                                    </p:set>
                                    <p:animEffect transition="in" filter="wipe(left)">
                                      <p:cBhvr>
                                        <p:cTn id="7" dur="500"/>
                                        <p:tgtEl>
                                          <p:spTgt spid="169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9987"/>
                                        </p:tgtEl>
                                        <p:attrNameLst>
                                          <p:attrName>style.visibility</p:attrName>
                                        </p:attrNameLst>
                                      </p:cBhvr>
                                      <p:to>
                                        <p:strVal val="visible"/>
                                      </p:to>
                                    </p:set>
                                    <p:animEffect transition="in" filter="wipe(left)">
                                      <p:cBhvr>
                                        <p:cTn id="12" dur="500"/>
                                        <p:tgtEl>
                                          <p:spTgt spid="1699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9997"/>
                                        </p:tgtEl>
                                        <p:attrNameLst>
                                          <p:attrName>style.visibility</p:attrName>
                                        </p:attrNameLst>
                                      </p:cBhvr>
                                      <p:to>
                                        <p:strVal val="visible"/>
                                      </p:to>
                                    </p:set>
                                    <p:animEffect transition="in" filter="wipe(left)">
                                      <p:cBhvr>
                                        <p:cTn id="17" dur="500"/>
                                        <p:tgtEl>
                                          <p:spTgt spid="1699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9988"/>
                                        </p:tgtEl>
                                        <p:attrNameLst>
                                          <p:attrName>style.visibility</p:attrName>
                                        </p:attrNameLst>
                                      </p:cBhvr>
                                      <p:to>
                                        <p:strVal val="visible"/>
                                      </p:to>
                                    </p:set>
                                    <p:animEffect transition="in" filter="wipe(left)">
                                      <p:cBhvr>
                                        <p:cTn id="22" dur="500"/>
                                        <p:tgtEl>
                                          <p:spTgt spid="1699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9989"/>
                                        </p:tgtEl>
                                        <p:attrNameLst>
                                          <p:attrName>style.visibility</p:attrName>
                                        </p:attrNameLst>
                                      </p:cBhvr>
                                      <p:to>
                                        <p:strVal val="visible"/>
                                      </p:to>
                                    </p:set>
                                    <p:animEffect transition="in" filter="wipe(left)">
                                      <p:cBhvr>
                                        <p:cTn id="27" dur="500"/>
                                        <p:tgtEl>
                                          <p:spTgt spid="1699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69990"/>
                                        </p:tgtEl>
                                        <p:attrNameLst>
                                          <p:attrName>style.visibility</p:attrName>
                                        </p:attrNameLst>
                                      </p:cBhvr>
                                      <p:to>
                                        <p:strVal val="visible"/>
                                      </p:to>
                                    </p:set>
                                    <p:animEffect transition="in" filter="wipe(left)">
                                      <p:cBhvr>
                                        <p:cTn id="32" dur="500"/>
                                        <p:tgtEl>
                                          <p:spTgt spid="1699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69991"/>
                                        </p:tgtEl>
                                        <p:attrNameLst>
                                          <p:attrName>style.visibility</p:attrName>
                                        </p:attrNameLst>
                                      </p:cBhvr>
                                      <p:to>
                                        <p:strVal val="visible"/>
                                      </p:to>
                                    </p:set>
                                    <p:animEffect transition="in" filter="wipe(left)">
                                      <p:cBhvr>
                                        <p:cTn id="37" dur="500"/>
                                        <p:tgtEl>
                                          <p:spTgt spid="1699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69992"/>
                                        </p:tgtEl>
                                        <p:attrNameLst>
                                          <p:attrName>style.visibility</p:attrName>
                                        </p:attrNameLst>
                                      </p:cBhvr>
                                      <p:to>
                                        <p:strVal val="visible"/>
                                      </p:to>
                                    </p:set>
                                    <p:animEffect transition="in" filter="wipe(left)">
                                      <p:cBhvr>
                                        <p:cTn id="42" dur="500"/>
                                        <p:tgtEl>
                                          <p:spTgt spid="16999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9994"/>
                                        </p:tgtEl>
                                        <p:attrNameLst>
                                          <p:attrName>style.visibility</p:attrName>
                                        </p:attrNameLst>
                                      </p:cBhvr>
                                      <p:to>
                                        <p:strVal val="visible"/>
                                      </p:to>
                                    </p:set>
                                    <p:animEffect transition="in" filter="wipe(left)">
                                      <p:cBhvr>
                                        <p:cTn id="47" dur="500"/>
                                        <p:tgtEl>
                                          <p:spTgt spid="16999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69993"/>
                                        </p:tgtEl>
                                        <p:attrNameLst>
                                          <p:attrName>style.visibility</p:attrName>
                                        </p:attrNameLst>
                                      </p:cBhvr>
                                      <p:to>
                                        <p:strVal val="visible"/>
                                      </p:to>
                                    </p:set>
                                    <p:animEffect transition="in" filter="wipe(left)">
                                      <p:cBhvr>
                                        <p:cTn id="52" dur="500"/>
                                        <p:tgtEl>
                                          <p:spTgt spid="16999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9999"/>
                                        </p:tgtEl>
                                        <p:attrNameLst>
                                          <p:attrName>style.visibility</p:attrName>
                                        </p:attrNameLst>
                                      </p:cBhvr>
                                      <p:to>
                                        <p:strVal val="visible"/>
                                      </p:to>
                                    </p:set>
                                    <p:animEffect transition="in" filter="wipe(left)">
                                      <p:cBhvr>
                                        <p:cTn id="57" dur="500"/>
                                        <p:tgtEl>
                                          <p:spTgt spid="16999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9995"/>
                                        </p:tgtEl>
                                        <p:attrNameLst>
                                          <p:attrName>style.visibility</p:attrName>
                                        </p:attrNameLst>
                                      </p:cBhvr>
                                      <p:to>
                                        <p:strVal val="visible"/>
                                      </p:to>
                                    </p:set>
                                    <p:animEffect transition="in" filter="wipe(left)">
                                      <p:cBhvr>
                                        <p:cTn id="62" dur="500"/>
                                        <p:tgtEl>
                                          <p:spTgt spid="16999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69996"/>
                                        </p:tgtEl>
                                        <p:attrNameLst>
                                          <p:attrName>style.visibility</p:attrName>
                                        </p:attrNameLst>
                                      </p:cBhvr>
                                      <p:to>
                                        <p:strVal val="visible"/>
                                      </p:to>
                                    </p:set>
                                    <p:animEffect transition="in" filter="wipe(left)">
                                      <p:cBhvr>
                                        <p:cTn id="67" dur="500"/>
                                        <p:tgtEl>
                                          <p:spTgt spid="16999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69998"/>
                                        </p:tgtEl>
                                        <p:attrNameLst>
                                          <p:attrName>style.visibility</p:attrName>
                                        </p:attrNameLst>
                                      </p:cBhvr>
                                      <p:to>
                                        <p:strVal val="visible"/>
                                      </p:to>
                                    </p:set>
                                    <p:animEffect transition="in" filter="wipe(left)">
                                      <p:cBhvr>
                                        <p:cTn id="72" dur="500"/>
                                        <p:tgtEl>
                                          <p:spTgt spid="169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autoUpdateAnimBg="0"/>
      <p:bldP spid="169994" grpId="0" autoUpdateAnimBg="0"/>
      <p:bldP spid="169995" grpId="0" autoUpdateAnimBg="0"/>
      <p:bldP spid="169997" grpId="0" animBg="1"/>
      <p:bldP spid="16999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a:extLst>
              <a:ext uri="{FF2B5EF4-FFF2-40B4-BE49-F238E27FC236}">
                <a16:creationId xmlns:a16="http://schemas.microsoft.com/office/drawing/2014/main" id="{B717D09C-50CC-4E93-8D77-1D6837503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49815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4">
            <a:extLst>
              <a:ext uri="{FF2B5EF4-FFF2-40B4-BE49-F238E27FC236}">
                <a16:creationId xmlns:a16="http://schemas.microsoft.com/office/drawing/2014/main" id="{1BF1B829-CF38-4638-B91C-8ACE7F1A5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3306763"/>
            <a:ext cx="5335587"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35">
            <a:extLst>
              <a:ext uri="{FF2B5EF4-FFF2-40B4-BE49-F238E27FC236}">
                <a16:creationId xmlns:a16="http://schemas.microsoft.com/office/drawing/2014/main" id="{EEC8406A-17EC-435B-85BB-481DBC278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463" y="5173663"/>
            <a:ext cx="50482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TextBox 1">
            <a:extLst>
              <a:ext uri="{FF2B5EF4-FFF2-40B4-BE49-F238E27FC236}">
                <a16:creationId xmlns:a16="http://schemas.microsoft.com/office/drawing/2014/main" id="{055966E7-5573-42BC-AB26-D48A680DD2F1}"/>
              </a:ext>
            </a:extLst>
          </p:cNvPr>
          <p:cNvSpPr txBox="1">
            <a:spLocks noChangeArrowheads="1"/>
          </p:cNvSpPr>
          <p:nvPr/>
        </p:nvSpPr>
        <p:spPr bwMode="auto">
          <a:xfrm>
            <a:off x="3243263" y="17463"/>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重点</a:t>
            </a:r>
          </a:p>
        </p:txBody>
      </p:sp>
      <p:pic>
        <p:nvPicPr>
          <p:cNvPr id="30726" name="Picture 7">
            <a:extLst>
              <a:ext uri="{FF2B5EF4-FFF2-40B4-BE49-F238E27FC236}">
                <a16:creationId xmlns:a16="http://schemas.microsoft.com/office/drawing/2014/main" id="{3AA56DB0-14D7-415E-8971-F02272A598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0"/>
            <a:ext cx="309562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8">
            <a:extLst>
              <a:ext uri="{FF2B5EF4-FFF2-40B4-BE49-F238E27FC236}">
                <a16:creationId xmlns:a16="http://schemas.microsoft.com/office/drawing/2014/main" id="{7E9030BE-263B-4119-887E-B2A317152B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163" y="1839913"/>
            <a:ext cx="42195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71604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a:extLst>
              <a:ext uri="{FF2B5EF4-FFF2-40B4-BE49-F238E27FC236}">
                <a16:creationId xmlns:a16="http://schemas.microsoft.com/office/drawing/2014/main" id="{BCEC1A5B-47DF-4A07-A746-B2D512E60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52400"/>
            <a:ext cx="46672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7" name="TextBox 2">
            <a:extLst>
              <a:ext uri="{FF2B5EF4-FFF2-40B4-BE49-F238E27FC236}">
                <a16:creationId xmlns:a16="http://schemas.microsoft.com/office/drawing/2014/main" id="{8AA22563-62E9-4293-B6EB-2996AE4B32A4}"/>
              </a:ext>
            </a:extLst>
          </p:cNvPr>
          <p:cNvSpPr txBox="1">
            <a:spLocks noChangeArrowheads="1"/>
          </p:cNvSpPr>
          <p:nvPr/>
        </p:nvSpPr>
        <p:spPr bwMode="auto">
          <a:xfrm>
            <a:off x="3563938" y="117475"/>
            <a:ext cx="803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重点</a:t>
            </a:r>
          </a:p>
        </p:txBody>
      </p:sp>
      <p:pic>
        <p:nvPicPr>
          <p:cNvPr id="31748" name="Picture 5">
            <a:extLst>
              <a:ext uri="{FF2B5EF4-FFF2-40B4-BE49-F238E27FC236}">
                <a16:creationId xmlns:a16="http://schemas.microsoft.com/office/drawing/2014/main" id="{ACD1A014-870D-40D8-98B7-BA31C867C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47663"/>
            <a:ext cx="2047875"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a:extLst>
              <a:ext uri="{FF2B5EF4-FFF2-40B4-BE49-F238E27FC236}">
                <a16:creationId xmlns:a16="http://schemas.microsoft.com/office/drawing/2014/main" id="{F03CC4E4-A99F-4B53-9747-18364B1AB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414713"/>
            <a:ext cx="451485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24055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D6D893D9-6FB6-4741-A8FA-20EA556CF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5" y="612775"/>
            <a:ext cx="7419975"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a:extLst>
              <a:ext uri="{FF2B5EF4-FFF2-40B4-BE49-F238E27FC236}">
                <a16:creationId xmlns:a16="http://schemas.microsoft.com/office/drawing/2014/main" id="{F17DC156-A64D-4F77-94BC-0AD94AEBA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539875"/>
            <a:ext cx="234315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591512"/>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1097161B-B612-41A6-8006-76F82DB55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1113"/>
            <a:ext cx="6696075" cy="229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a:extLst>
              <a:ext uri="{FF2B5EF4-FFF2-40B4-BE49-F238E27FC236}">
                <a16:creationId xmlns:a16="http://schemas.microsoft.com/office/drawing/2014/main" id="{75579183-3037-4690-A0BB-B9000CAC0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289175"/>
            <a:ext cx="6505575"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3393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a:extLst>
              <a:ext uri="{FF2B5EF4-FFF2-40B4-BE49-F238E27FC236}">
                <a16:creationId xmlns:a16="http://schemas.microsoft.com/office/drawing/2014/main" id="{31B4E1DB-759D-496C-BD92-54CE560B17B0}"/>
              </a:ext>
            </a:extLst>
          </p:cNvPr>
          <p:cNvSpPr txBox="1">
            <a:spLocks noChangeArrowheads="1"/>
          </p:cNvSpPr>
          <p:nvPr/>
        </p:nvSpPr>
        <p:spPr bwMode="auto">
          <a:xfrm>
            <a:off x="0" y="1174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3200" b="1">
                <a:solidFill>
                  <a:srgbClr val="00FF00"/>
                </a:solidFill>
                <a:latin typeface="Times New Roman" panose="02020603050405020304" pitchFamily="18" charset="0"/>
                <a:ea typeface="黑体" panose="02010609060101010101" pitchFamily="49" charset="-122"/>
              </a:rPr>
              <a:t>9.9</a:t>
            </a:r>
            <a:r>
              <a:rPr kumimoji="1" lang="en-US" altLang="zh-CN" sz="3200" b="1">
                <a:solidFill>
                  <a:srgbClr val="00FF00"/>
                </a:solidFill>
                <a:latin typeface="黑体" panose="02010609060101010101" pitchFamily="49" charset="-122"/>
                <a:ea typeface="黑体" panose="02010609060101010101" pitchFamily="49" charset="-122"/>
              </a:rPr>
              <a:t> </a:t>
            </a:r>
            <a:r>
              <a:rPr kumimoji="1" lang="zh-CN" altLang="en-US" sz="3200" b="1">
                <a:solidFill>
                  <a:srgbClr val="00FF00"/>
                </a:solidFill>
                <a:latin typeface="黑体" panose="02010609060101010101" pitchFamily="49" charset="-122"/>
                <a:ea typeface="黑体" panose="02010609060101010101" pitchFamily="49" charset="-122"/>
              </a:rPr>
              <a:t>静电场中的电介质</a:t>
            </a:r>
          </a:p>
        </p:txBody>
      </p:sp>
      <p:sp>
        <p:nvSpPr>
          <p:cNvPr id="172035" name="Text Box 3">
            <a:extLst>
              <a:ext uri="{FF2B5EF4-FFF2-40B4-BE49-F238E27FC236}">
                <a16:creationId xmlns:a16="http://schemas.microsoft.com/office/drawing/2014/main" id="{12590B85-24E6-4C46-81E7-F2B62F4928FC}"/>
              </a:ext>
            </a:extLst>
          </p:cNvPr>
          <p:cNvSpPr txBox="1">
            <a:spLocks noChangeArrowheads="1"/>
          </p:cNvSpPr>
          <p:nvPr/>
        </p:nvSpPr>
        <p:spPr bwMode="auto">
          <a:xfrm>
            <a:off x="184150" y="730250"/>
            <a:ext cx="459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充满电介质的电容器</a:t>
            </a:r>
          </a:p>
        </p:txBody>
      </p:sp>
      <p:sp>
        <p:nvSpPr>
          <p:cNvPr id="172036" name="Text Box 4">
            <a:extLst>
              <a:ext uri="{FF2B5EF4-FFF2-40B4-BE49-F238E27FC236}">
                <a16:creationId xmlns:a16="http://schemas.microsoft.com/office/drawing/2014/main" id="{9B51A9E1-F44E-419D-B4CD-1E77481E3065}"/>
              </a:ext>
            </a:extLst>
          </p:cNvPr>
          <p:cNvSpPr txBox="1">
            <a:spLocks noChangeArrowheads="1"/>
          </p:cNvSpPr>
          <p:nvPr/>
        </p:nvSpPr>
        <p:spPr bwMode="auto">
          <a:xfrm>
            <a:off x="315913" y="1303338"/>
            <a:ext cx="6919912"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rPr>
              <a:t>电介质</a:t>
            </a:r>
            <a:r>
              <a:rPr kumimoji="1" lang="en-US" altLang="zh-CN" sz="2400" b="1">
                <a:solidFill>
                  <a:srgbClr val="66FFFF"/>
                </a:solidFill>
                <a:latin typeface="宋体" panose="02010600030101010101" pitchFamily="2" charset="-122"/>
              </a:rPr>
              <a:t>:</a:t>
            </a:r>
            <a:r>
              <a:rPr kumimoji="1" lang="zh-CN" altLang="en-US" sz="2400" b="1">
                <a:solidFill>
                  <a:schemeClr val="bg1"/>
                </a:solidFill>
                <a:latin typeface="宋体" panose="02010600030101010101" pitchFamily="2" charset="-122"/>
              </a:rPr>
              <a:t>电阻率很大，导电能力很差的物质</a:t>
            </a:r>
            <a:r>
              <a:rPr kumimoji="1" lang="en-US" altLang="zh-CN" sz="2400" b="1">
                <a:solidFill>
                  <a:schemeClr val="bg1"/>
                </a:solidFill>
                <a:latin typeface="宋体" panose="02010600030101010101" pitchFamily="2" charset="-122"/>
              </a:rPr>
              <a:t>.</a:t>
            </a:r>
            <a:r>
              <a:rPr kumimoji="1" lang="zh-CN" altLang="en-US" sz="2400" b="1">
                <a:solidFill>
                  <a:schemeClr val="bg1"/>
                </a:solidFill>
                <a:latin typeface="宋体" panose="02010600030101010101" pitchFamily="2" charset="-122"/>
              </a:rPr>
              <a:t>分子中的正负电荷束缚的很紧，介质内部几乎没有自由电荷</a:t>
            </a:r>
            <a:r>
              <a:rPr kumimoji="1" lang="en-US" altLang="zh-CN" sz="2400" b="1">
                <a:solidFill>
                  <a:schemeClr val="bg1"/>
                </a:solidFill>
                <a:latin typeface="宋体" panose="02010600030101010101" pitchFamily="2" charset="-122"/>
              </a:rPr>
              <a:t>.</a:t>
            </a:r>
            <a:r>
              <a:rPr kumimoji="1" lang="zh-CN" altLang="en-US" sz="2400" b="1">
                <a:solidFill>
                  <a:schemeClr val="bg1"/>
                </a:solidFill>
                <a:latin typeface="宋体" panose="02010600030101010101" pitchFamily="2" charset="-122"/>
              </a:rPr>
              <a:t>即绝缘体</a:t>
            </a:r>
            <a:r>
              <a:rPr kumimoji="1" lang="en-US" altLang="zh-CN" sz="2400" b="1">
                <a:solidFill>
                  <a:schemeClr val="bg1"/>
                </a:solidFill>
                <a:latin typeface="宋体" panose="02010600030101010101" pitchFamily="2" charset="-122"/>
              </a:rPr>
              <a:t>.</a:t>
            </a:r>
            <a:endParaRPr kumimoji="1" lang="zh-CN" altLang="en-US" sz="2400" b="1">
              <a:solidFill>
                <a:schemeClr val="bg1"/>
              </a:solidFill>
              <a:latin typeface="宋体" panose="02010600030101010101" pitchFamily="2" charset="-122"/>
            </a:endParaRPr>
          </a:p>
        </p:txBody>
      </p:sp>
      <p:sp>
        <p:nvSpPr>
          <p:cNvPr id="172037" name="Text Box 5">
            <a:extLst>
              <a:ext uri="{FF2B5EF4-FFF2-40B4-BE49-F238E27FC236}">
                <a16:creationId xmlns:a16="http://schemas.microsoft.com/office/drawing/2014/main" id="{0F987C0E-9414-4B44-A684-0DF3E77D6A71}"/>
              </a:ext>
            </a:extLst>
          </p:cNvPr>
          <p:cNvSpPr txBox="1">
            <a:spLocks noChangeArrowheads="1"/>
          </p:cNvSpPr>
          <p:nvPr/>
        </p:nvSpPr>
        <p:spPr bwMode="auto">
          <a:xfrm>
            <a:off x="2016125" y="2525713"/>
            <a:ext cx="2806700" cy="466725"/>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b="1">
                <a:solidFill>
                  <a:schemeClr val="bg1"/>
                </a:solidFill>
                <a:latin typeface="宋体" panose="02010600030101010101" pitchFamily="2" charset="-122"/>
              </a:rPr>
              <a:t>(</a:t>
            </a:r>
            <a:r>
              <a:rPr kumimoji="1" lang="zh-CN" altLang="en-US" b="1">
                <a:solidFill>
                  <a:schemeClr val="bg1"/>
                </a:solidFill>
                <a:latin typeface="宋体" panose="02010600030101010101" pitchFamily="2" charset="-122"/>
              </a:rPr>
              <a:t>放在电场中的</a:t>
            </a:r>
            <a:r>
              <a:rPr kumimoji="1" lang="en-US" altLang="zh-CN" b="1">
                <a:solidFill>
                  <a:schemeClr val="bg1"/>
                </a:solidFill>
                <a:latin typeface="宋体" panose="02010600030101010101" pitchFamily="2" charset="-122"/>
              </a:rPr>
              <a:t>)</a:t>
            </a:r>
            <a:r>
              <a:rPr kumimoji="1" lang="zh-CN" altLang="en-US" sz="2400" b="1">
                <a:solidFill>
                  <a:srgbClr val="FFFF66"/>
                </a:solidFill>
                <a:latin typeface="宋体" panose="02010600030101010101" pitchFamily="2" charset="-122"/>
              </a:rPr>
              <a:t>电介质</a:t>
            </a:r>
          </a:p>
        </p:txBody>
      </p:sp>
      <p:sp>
        <p:nvSpPr>
          <p:cNvPr id="172038" name="Text Box 6">
            <a:extLst>
              <a:ext uri="{FF2B5EF4-FFF2-40B4-BE49-F238E27FC236}">
                <a16:creationId xmlns:a16="http://schemas.microsoft.com/office/drawing/2014/main" id="{2FB4A417-1197-4B28-9D34-38FF270EDCD4}"/>
              </a:ext>
            </a:extLst>
          </p:cNvPr>
          <p:cNvSpPr txBox="1">
            <a:spLocks noChangeArrowheads="1"/>
          </p:cNvSpPr>
          <p:nvPr/>
        </p:nvSpPr>
        <p:spPr bwMode="auto">
          <a:xfrm>
            <a:off x="5508625" y="2525713"/>
            <a:ext cx="838200" cy="466725"/>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rgbClr val="FFFF66"/>
                </a:solidFill>
                <a:latin typeface="宋体" panose="02010600030101010101" pitchFamily="2" charset="-122"/>
              </a:rPr>
              <a:t>电场</a:t>
            </a:r>
          </a:p>
        </p:txBody>
      </p:sp>
      <p:sp>
        <p:nvSpPr>
          <p:cNvPr id="172039" name="AutoShape 7">
            <a:extLst>
              <a:ext uri="{FF2B5EF4-FFF2-40B4-BE49-F238E27FC236}">
                <a16:creationId xmlns:a16="http://schemas.microsoft.com/office/drawing/2014/main" id="{A33B0C29-55BF-47E9-8085-480E40B53A83}"/>
              </a:ext>
            </a:extLst>
          </p:cNvPr>
          <p:cNvSpPr>
            <a:spLocks noChangeArrowheads="1"/>
          </p:cNvSpPr>
          <p:nvPr/>
        </p:nvSpPr>
        <p:spPr bwMode="auto">
          <a:xfrm>
            <a:off x="4846638" y="2640013"/>
            <a:ext cx="585787" cy="304800"/>
          </a:xfrm>
          <a:prstGeom prst="leftRightArrow">
            <a:avLst>
              <a:gd name="adj1" fmla="val 50000"/>
              <a:gd name="adj2" fmla="val 38437"/>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72040" name="Group 8">
            <a:extLst>
              <a:ext uri="{FF2B5EF4-FFF2-40B4-BE49-F238E27FC236}">
                <a16:creationId xmlns:a16="http://schemas.microsoft.com/office/drawing/2014/main" id="{8117E44D-06E4-4425-8E1F-A9B279D76267}"/>
              </a:ext>
            </a:extLst>
          </p:cNvPr>
          <p:cNvGrpSpPr>
            <a:grpSpLocks/>
          </p:cNvGrpSpPr>
          <p:nvPr/>
        </p:nvGrpSpPr>
        <p:grpSpPr bwMode="auto">
          <a:xfrm>
            <a:off x="7467600" y="1323975"/>
            <a:ext cx="608013" cy="2590800"/>
            <a:chOff x="4993" y="678"/>
            <a:chExt cx="383" cy="1632"/>
          </a:xfrm>
        </p:grpSpPr>
        <p:sp>
          <p:nvSpPr>
            <p:cNvPr id="34887" name="Rectangle 9">
              <a:extLst>
                <a:ext uri="{FF2B5EF4-FFF2-40B4-BE49-F238E27FC236}">
                  <a16:creationId xmlns:a16="http://schemas.microsoft.com/office/drawing/2014/main" id="{232C2CB7-10C9-42E4-A8A2-08DBCB7CB4FD}"/>
                </a:ext>
              </a:extLst>
            </p:cNvPr>
            <p:cNvSpPr>
              <a:spLocks noChangeArrowheads="1"/>
            </p:cNvSpPr>
            <p:nvPr/>
          </p:nvSpPr>
          <p:spPr bwMode="auto">
            <a:xfrm>
              <a:off x="4993" y="678"/>
              <a:ext cx="47" cy="1632"/>
            </a:xfrm>
            <a:prstGeom prst="rect">
              <a:avLst/>
            </a:prstGeom>
            <a:solidFill>
              <a:schemeClr val="fo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88" name="Rectangle 10">
              <a:extLst>
                <a:ext uri="{FF2B5EF4-FFF2-40B4-BE49-F238E27FC236}">
                  <a16:creationId xmlns:a16="http://schemas.microsoft.com/office/drawing/2014/main" id="{918996FB-4621-440E-B0D7-869CABF02BB0}"/>
                </a:ext>
              </a:extLst>
            </p:cNvPr>
            <p:cNvSpPr>
              <a:spLocks noChangeArrowheads="1"/>
            </p:cNvSpPr>
            <p:nvPr/>
          </p:nvSpPr>
          <p:spPr bwMode="auto">
            <a:xfrm>
              <a:off x="5329" y="678"/>
              <a:ext cx="47" cy="1632"/>
            </a:xfrm>
            <a:prstGeom prst="rect">
              <a:avLst/>
            </a:prstGeom>
            <a:solidFill>
              <a:schemeClr val="fo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72043" name="Rectangle 11" descr="宽上对角线">
            <a:extLst>
              <a:ext uri="{FF2B5EF4-FFF2-40B4-BE49-F238E27FC236}">
                <a16:creationId xmlns:a16="http://schemas.microsoft.com/office/drawing/2014/main" id="{A625C35A-B6A4-4D5B-BEB2-0BACAB7DA1D1}"/>
              </a:ext>
            </a:extLst>
          </p:cNvPr>
          <p:cNvSpPr>
            <a:spLocks noChangeArrowheads="1"/>
          </p:cNvSpPr>
          <p:nvPr/>
        </p:nvSpPr>
        <p:spPr bwMode="auto">
          <a:xfrm>
            <a:off x="7556500" y="1323975"/>
            <a:ext cx="431800" cy="2590800"/>
          </a:xfrm>
          <a:prstGeom prst="rect">
            <a:avLst/>
          </a:prstGeom>
          <a:pattFill prst="wdUpDiag">
            <a:fgClr>
              <a:schemeClr val="folHlink"/>
            </a:fgClr>
            <a:bgClr>
              <a:srgbClr val="FFFFFF"/>
            </a:bgClr>
          </a:patt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600" b="1" i="1">
                <a:solidFill>
                  <a:srgbClr val="0000CC"/>
                </a:solidFill>
                <a:latin typeface="Times New Roman" panose="02020603050405020304" pitchFamily="18" charset="0"/>
                <a:sym typeface="Symbol" panose="05050102010706020507" pitchFamily="18" charset="2"/>
              </a:rPr>
              <a:t></a:t>
            </a:r>
            <a:r>
              <a:rPr kumimoji="1" lang="en-US" altLang="zh-CN" sz="3600" b="1" i="1" baseline="-25000">
                <a:solidFill>
                  <a:srgbClr val="0000CC"/>
                </a:solidFill>
                <a:latin typeface="Times New Roman" panose="02020603050405020304" pitchFamily="18" charset="0"/>
                <a:sym typeface="Symbol" panose="05050102010706020507" pitchFamily="18" charset="2"/>
              </a:rPr>
              <a:t>r</a:t>
            </a:r>
            <a:endParaRPr kumimoji="1" lang="en-US" altLang="zh-CN" sz="3600" b="1" i="1" baseline="-25000">
              <a:solidFill>
                <a:srgbClr val="0000CC"/>
              </a:solidFill>
              <a:latin typeface="Times New Roman" panose="02020603050405020304" pitchFamily="18" charset="0"/>
            </a:endParaRPr>
          </a:p>
        </p:txBody>
      </p:sp>
      <p:sp>
        <p:nvSpPr>
          <p:cNvPr id="172044" name="Text Box 12">
            <a:extLst>
              <a:ext uri="{FF2B5EF4-FFF2-40B4-BE49-F238E27FC236}">
                <a16:creationId xmlns:a16="http://schemas.microsoft.com/office/drawing/2014/main" id="{EE454015-CF41-403D-827E-4E56DFE72DCB}"/>
              </a:ext>
            </a:extLst>
          </p:cNvPr>
          <p:cNvSpPr txBox="1">
            <a:spLocks noChangeArrowheads="1"/>
          </p:cNvSpPr>
          <p:nvPr/>
        </p:nvSpPr>
        <p:spPr bwMode="auto">
          <a:xfrm>
            <a:off x="7307263" y="393700"/>
            <a:ext cx="930275" cy="457200"/>
          </a:xfrm>
          <a:prstGeom prst="rect">
            <a:avLst/>
          </a:prstGeom>
          <a:solidFill>
            <a:srgbClr val="33CC33">
              <a:alpha val="23921"/>
            </a:srgbClr>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chemeClr val="bg1"/>
                </a:solidFill>
                <a:latin typeface="宋体" panose="02010600030101010101" pitchFamily="2" charset="-122"/>
              </a:rPr>
              <a:t>实验</a:t>
            </a:r>
          </a:p>
        </p:txBody>
      </p:sp>
      <p:graphicFrame>
        <p:nvGraphicFramePr>
          <p:cNvPr id="172045" name="Object 13">
            <a:extLst>
              <a:ext uri="{FF2B5EF4-FFF2-40B4-BE49-F238E27FC236}">
                <a16:creationId xmlns:a16="http://schemas.microsoft.com/office/drawing/2014/main" id="{AD382D7B-C3C7-4243-8A1D-65347505DBB3}"/>
              </a:ext>
            </a:extLst>
          </p:cNvPr>
          <p:cNvGraphicFramePr>
            <a:graphicFrameLocks/>
          </p:cNvGraphicFramePr>
          <p:nvPr/>
        </p:nvGraphicFramePr>
        <p:xfrm>
          <a:off x="2012950" y="3883025"/>
          <a:ext cx="1371600" cy="914400"/>
        </p:xfrm>
        <a:graphic>
          <a:graphicData uri="http://schemas.openxmlformats.org/presentationml/2006/ole">
            <mc:AlternateContent xmlns:mc="http://schemas.openxmlformats.org/markup-compatibility/2006">
              <mc:Choice xmlns:v="urn:schemas-microsoft-com:vml" Requires="v">
                <p:oleObj spid="_x0000_s119810" name="Equation" r:id="rId4" imgW="1276378" imgH="819180" progId="Equation.3">
                  <p:embed/>
                </p:oleObj>
              </mc:Choice>
              <mc:Fallback>
                <p:oleObj name="Equation" r:id="rId4" imgW="1276378" imgH="819180" progId="Equation.3">
                  <p:embed/>
                  <p:pic>
                    <p:nvPicPr>
                      <p:cNvPr id="172045" name="Object 13">
                        <a:extLst>
                          <a:ext uri="{FF2B5EF4-FFF2-40B4-BE49-F238E27FC236}">
                            <a16:creationId xmlns:a16="http://schemas.microsoft.com/office/drawing/2014/main" id="{AD382D7B-C3C7-4243-8A1D-65347505DBB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2950" y="3883025"/>
                        <a:ext cx="137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6" name="Object 14">
            <a:extLst>
              <a:ext uri="{FF2B5EF4-FFF2-40B4-BE49-F238E27FC236}">
                <a16:creationId xmlns:a16="http://schemas.microsoft.com/office/drawing/2014/main" id="{FDD5C2D2-E919-4CA6-A2FD-BE502A69328E}"/>
              </a:ext>
            </a:extLst>
          </p:cNvPr>
          <p:cNvGraphicFramePr>
            <a:graphicFrameLocks/>
          </p:cNvGraphicFramePr>
          <p:nvPr/>
        </p:nvGraphicFramePr>
        <p:xfrm>
          <a:off x="4749800" y="3883025"/>
          <a:ext cx="1028700" cy="914400"/>
        </p:xfrm>
        <a:graphic>
          <a:graphicData uri="http://schemas.openxmlformats.org/presentationml/2006/ole">
            <mc:AlternateContent xmlns:mc="http://schemas.openxmlformats.org/markup-compatibility/2006">
              <mc:Choice xmlns:v="urn:schemas-microsoft-com:vml" Requires="v">
                <p:oleObj spid="_x0000_s119811" name="Equation" r:id="rId6" imgW="933579" imgH="819180" progId="Equation.3">
                  <p:embed/>
                </p:oleObj>
              </mc:Choice>
              <mc:Fallback>
                <p:oleObj name="Equation" r:id="rId6" imgW="933579" imgH="819180" progId="Equation.3">
                  <p:embed/>
                  <p:pic>
                    <p:nvPicPr>
                      <p:cNvPr id="172046" name="Object 14">
                        <a:extLst>
                          <a:ext uri="{FF2B5EF4-FFF2-40B4-BE49-F238E27FC236}">
                            <a16:creationId xmlns:a16="http://schemas.microsoft.com/office/drawing/2014/main" id="{FDD5C2D2-E919-4CA6-A2FD-BE502A69328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9800" y="3883025"/>
                        <a:ext cx="1028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7" name="Rectangle 15">
            <a:extLst>
              <a:ext uri="{FF2B5EF4-FFF2-40B4-BE49-F238E27FC236}">
                <a16:creationId xmlns:a16="http://schemas.microsoft.com/office/drawing/2014/main" id="{0E991CC2-38E7-452C-A394-DD5EDC8711F6}"/>
              </a:ext>
            </a:extLst>
          </p:cNvPr>
          <p:cNvSpPr>
            <a:spLocks noChangeArrowheads="1"/>
          </p:cNvSpPr>
          <p:nvPr/>
        </p:nvSpPr>
        <p:spPr bwMode="auto">
          <a:xfrm>
            <a:off x="1143000" y="4735513"/>
            <a:ext cx="548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a:solidFill>
                  <a:srgbClr val="FFCC00"/>
                </a:solidFill>
                <a:latin typeface="Times New Roman" panose="02020603050405020304" pitchFamily="18" charset="0"/>
                <a:sym typeface="Symbol" panose="05050102010706020507" pitchFamily="18" charset="2"/>
              </a:rPr>
              <a:t></a:t>
            </a:r>
            <a:r>
              <a:rPr kumimoji="1" lang="en-US" altLang="zh-CN" sz="2400" b="1" i="1" baseline="-25000">
                <a:solidFill>
                  <a:srgbClr val="FFCC00"/>
                </a:solidFill>
                <a:latin typeface="Times New Roman" panose="02020603050405020304" pitchFamily="18" charset="0"/>
                <a:sym typeface="Symbol" panose="05050102010706020507" pitchFamily="18" charset="2"/>
              </a:rPr>
              <a:t>r </a:t>
            </a:r>
            <a:r>
              <a:rPr kumimoji="1" lang="en-US" altLang="zh-CN" sz="3600" b="1" i="1">
                <a:solidFill>
                  <a:schemeClr val="bg1"/>
                </a:solidFill>
                <a:latin typeface="Times New Roman" panose="02020603050405020304" pitchFamily="18" charset="0"/>
                <a:sym typeface="Symbol" panose="05050102010706020507" pitchFamily="18" charset="2"/>
              </a:rPr>
              <a:t>—</a:t>
            </a:r>
            <a:r>
              <a:rPr kumimoji="1" lang="zh-CN" altLang="en-US" sz="2400" b="1">
                <a:solidFill>
                  <a:schemeClr val="bg1"/>
                </a:solidFill>
                <a:latin typeface="Times New Roman" panose="02020603050405020304" pitchFamily="18" charset="0"/>
              </a:rPr>
              <a:t>电介质的相对介电常数</a:t>
            </a:r>
          </a:p>
        </p:txBody>
      </p:sp>
      <p:graphicFrame>
        <p:nvGraphicFramePr>
          <p:cNvPr id="172048" name="Object 16">
            <a:extLst>
              <a:ext uri="{FF2B5EF4-FFF2-40B4-BE49-F238E27FC236}">
                <a16:creationId xmlns:a16="http://schemas.microsoft.com/office/drawing/2014/main" id="{560E4AD9-7BAC-4ED2-AEE2-FEE5612E6618}"/>
              </a:ext>
            </a:extLst>
          </p:cNvPr>
          <p:cNvGraphicFramePr>
            <a:graphicFrameLocks noChangeAspect="1"/>
          </p:cNvGraphicFramePr>
          <p:nvPr/>
        </p:nvGraphicFramePr>
        <p:xfrm>
          <a:off x="7161213" y="5905500"/>
          <a:ext cx="760412" cy="571500"/>
        </p:xfrm>
        <a:graphic>
          <a:graphicData uri="http://schemas.openxmlformats.org/presentationml/2006/ole">
            <mc:AlternateContent xmlns:mc="http://schemas.openxmlformats.org/markup-compatibility/2006">
              <mc:Choice xmlns:v="urn:schemas-microsoft-com:vml" Requires="v">
                <p:oleObj spid="_x0000_s119812" name="Equation" r:id="rId8" imgW="171534" imgH="133380" progId="Equation.3">
                  <p:embed/>
                </p:oleObj>
              </mc:Choice>
              <mc:Fallback>
                <p:oleObj name="Equation" r:id="rId8" imgW="171534" imgH="133380" progId="Equation.3">
                  <p:embed/>
                  <p:pic>
                    <p:nvPicPr>
                      <p:cNvPr id="172048" name="Object 16">
                        <a:extLst>
                          <a:ext uri="{FF2B5EF4-FFF2-40B4-BE49-F238E27FC236}">
                            <a16:creationId xmlns:a16="http://schemas.microsoft.com/office/drawing/2014/main" id="{560E4AD9-7BAC-4ED2-AEE2-FEE5612E66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1213" y="5905500"/>
                        <a:ext cx="76041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9" name="Object 17">
            <a:extLst>
              <a:ext uri="{FF2B5EF4-FFF2-40B4-BE49-F238E27FC236}">
                <a16:creationId xmlns:a16="http://schemas.microsoft.com/office/drawing/2014/main" id="{DB826E32-3E26-4DDA-AB70-B319AE071987}"/>
              </a:ext>
            </a:extLst>
          </p:cNvPr>
          <p:cNvGraphicFramePr>
            <a:graphicFrameLocks noChangeAspect="1"/>
          </p:cNvGraphicFramePr>
          <p:nvPr/>
        </p:nvGraphicFramePr>
        <p:xfrm>
          <a:off x="7158038" y="5949950"/>
          <a:ext cx="727075" cy="495300"/>
        </p:xfrm>
        <a:graphic>
          <a:graphicData uri="http://schemas.openxmlformats.org/presentationml/2006/ole">
            <mc:AlternateContent xmlns:mc="http://schemas.openxmlformats.org/markup-compatibility/2006">
              <mc:Choice xmlns:v="urn:schemas-microsoft-com:vml" Requires="v">
                <p:oleObj spid="_x0000_s119813" name="Equation" r:id="rId10" imgW="133446" imgH="85860" progId="Equation.3">
                  <p:embed/>
                </p:oleObj>
              </mc:Choice>
              <mc:Fallback>
                <p:oleObj name="Equation" r:id="rId10" imgW="133446" imgH="85860" progId="Equation.3">
                  <p:embed/>
                  <p:pic>
                    <p:nvPicPr>
                      <p:cNvPr id="172049" name="Object 17">
                        <a:extLst>
                          <a:ext uri="{FF2B5EF4-FFF2-40B4-BE49-F238E27FC236}">
                            <a16:creationId xmlns:a16="http://schemas.microsoft.com/office/drawing/2014/main" id="{DB826E32-3E26-4DDA-AB70-B319AE0719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8038" y="5949950"/>
                        <a:ext cx="727075" cy="495300"/>
                      </a:xfrm>
                      <a:prstGeom prst="rect">
                        <a:avLst/>
                      </a:prstGeom>
                      <a:solidFill>
                        <a:srgbClr val="006699"/>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50" name="Rectangle 18">
            <a:extLst>
              <a:ext uri="{FF2B5EF4-FFF2-40B4-BE49-F238E27FC236}">
                <a16:creationId xmlns:a16="http://schemas.microsoft.com/office/drawing/2014/main" id="{52BC3F99-422D-4ACE-93C6-9C253FA3C380}"/>
              </a:ext>
            </a:extLst>
          </p:cNvPr>
          <p:cNvSpPr>
            <a:spLocks noChangeArrowheads="1"/>
          </p:cNvSpPr>
          <p:nvPr/>
        </p:nvSpPr>
        <p:spPr bwMode="auto">
          <a:xfrm>
            <a:off x="762000" y="3357563"/>
            <a:ext cx="952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rgbClr val="66FFFF"/>
                </a:solidFill>
                <a:latin typeface="宋体" panose="02010600030101010101" pitchFamily="2" charset="-122"/>
              </a:rPr>
              <a:t>结论</a:t>
            </a:r>
            <a:r>
              <a:rPr kumimoji="1" lang="en-US" altLang="zh-CN" sz="2400" b="1">
                <a:solidFill>
                  <a:srgbClr val="66FFFF"/>
                </a:solidFill>
                <a:latin typeface="宋体" panose="02010600030101010101" pitchFamily="2" charset="-122"/>
              </a:rPr>
              <a:t>:</a:t>
            </a:r>
          </a:p>
        </p:txBody>
      </p:sp>
      <p:sp>
        <p:nvSpPr>
          <p:cNvPr id="172051" name="Rectangle 19">
            <a:extLst>
              <a:ext uri="{FF2B5EF4-FFF2-40B4-BE49-F238E27FC236}">
                <a16:creationId xmlns:a16="http://schemas.microsoft.com/office/drawing/2014/main" id="{E07C1C82-3B4D-4431-A157-325BB0FCDB03}"/>
              </a:ext>
            </a:extLst>
          </p:cNvPr>
          <p:cNvSpPr>
            <a:spLocks noChangeArrowheads="1"/>
          </p:cNvSpPr>
          <p:nvPr/>
        </p:nvSpPr>
        <p:spPr bwMode="auto">
          <a:xfrm>
            <a:off x="1763713" y="3379788"/>
            <a:ext cx="554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介质充满电场或介质表面为等势面时</a:t>
            </a:r>
          </a:p>
        </p:txBody>
      </p:sp>
      <p:grpSp>
        <p:nvGrpSpPr>
          <p:cNvPr id="172052" name="Group 20">
            <a:extLst>
              <a:ext uri="{FF2B5EF4-FFF2-40B4-BE49-F238E27FC236}">
                <a16:creationId xmlns:a16="http://schemas.microsoft.com/office/drawing/2014/main" id="{2DA6A53F-1C00-454A-9B6F-C01862170ED1}"/>
              </a:ext>
            </a:extLst>
          </p:cNvPr>
          <p:cNvGrpSpPr>
            <a:grpSpLocks/>
          </p:cNvGrpSpPr>
          <p:nvPr/>
        </p:nvGrpSpPr>
        <p:grpSpPr bwMode="auto">
          <a:xfrm>
            <a:off x="7075488" y="814388"/>
            <a:ext cx="1312862" cy="3057525"/>
            <a:chOff x="4698" y="334"/>
            <a:chExt cx="827" cy="1926"/>
          </a:xfrm>
        </p:grpSpPr>
        <p:grpSp>
          <p:nvGrpSpPr>
            <p:cNvPr id="34849" name="Group 21">
              <a:extLst>
                <a:ext uri="{FF2B5EF4-FFF2-40B4-BE49-F238E27FC236}">
                  <a16:creationId xmlns:a16="http://schemas.microsoft.com/office/drawing/2014/main" id="{060A5105-418A-487C-AF21-3E4B71A8C2A6}"/>
                </a:ext>
              </a:extLst>
            </p:cNvPr>
            <p:cNvGrpSpPr>
              <a:grpSpLocks/>
            </p:cNvGrpSpPr>
            <p:nvPr/>
          </p:nvGrpSpPr>
          <p:grpSpPr bwMode="auto">
            <a:xfrm>
              <a:off x="4698" y="334"/>
              <a:ext cx="827" cy="288"/>
              <a:chOff x="4698" y="334"/>
              <a:chExt cx="827" cy="288"/>
            </a:xfrm>
          </p:grpSpPr>
          <p:sp>
            <p:nvSpPr>
              <p:cNvPr id="34885" name="Rectangle 22">
                <a:extLst>
                  <a:ext uri="{FF2B5EF4-FFF2-40B4-BE49-F238E27FC236}">
                    <a16:creationId xmlns:a16="http://schemas.microsoft.com/office/drawing/2014/main" id="{13372F4C-A8A4-4589-845A-21DE999DC3F7}"/>
                  </a:ext>
                </a:extLst>
              </p:cNvPr>
              <p:cNvSpPr>
                <a:spLocks noChangeArrowheads="1"/>
              </p:cNvSpPr>
              <p:nvPr/>
            </p:nvSpPr>
            <p:spPr bwMode="auto">
              <a:xfrm>
                <a:off x="4698" y="334"/>
                <a:ext cx="3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宋体" panose="02010600030101010101" pitchFamily="2" charset="-122"/>
                  </a:rPr>
                  <a:t>+</a:t>
                </a:r>
                <a:r>
                  <a:rPr kumimoji="1" lang="en-US" altLang="zh-CN" sz="2400" b="1" i="1">
                    <a:solidFill>
                      <a:schemeClr val="bg1"/>
                    </a:solidFill>
                    <a:latin typeface="Times New Roman" panose="02020603050405020304" pitchFamily="18" charset="0"/>
                  </a:rPr>
                  <a:t>Q</a:t>
                </a:r>
              </a:p>
            </p:txBody>
          </p:sp>
          <p:sp>
            <p:nvSpPr>
              <p:cNvPr id="34886" name="Rectangle 23">
                <a:extLst>
                  <a:ext uri="{FF2B5EF4-FFF2-40B4-BE49-F238E27FC236}">
                    <a16:creationId xmlns:a16="http://schemas.microsoft.com/office/drawing/2014/main" id="{55DA25CA-58D2-484E-A05B-8483319FEE35}"/>
                  </a:ext>
                </a:extLst>
              </p:cNvPr>
              <p:cNvSpPr>
                <a:spLocks noChangeArrowheads="1"/>
              </p:cNvSpPr>
              <p:nvPr/>
            </p:nvSpPr>
            <p:spPr bwMode="auto">
              <a:xfrm>
                <a:off x="5174" y="334"/>
                <a:ext cx="3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宋体" panose="02010600030101010101" pitchFamily="2" charset="-122"/>
                  </a:rPr>
                  <a:t>-</a:t>
                </a:r>
                <a:r>
                  <a:rPr kumimoji="1" lang="en-US" altLang="zh-CN" sz="2400" b="1" i="1">
                    <a:solidFill>
                      <a:schemeClr val="bg1"/>
                    </a:solidFill>
                    <a:latin typeface="Times New Roman" panose="02020603050405020304" pitchFamily="18" charset="0"/>
                  </a:rPr>
                  <a:t>Q</a:t>
                </a:r>
              </a:p>
            </p:txBody>
          </p:sp>
        </p:grpSp>
        <p:grpSp>
          <p:nvGrpSpPr>
            <p:cNvPr id="34850" name="Group 24">
              <a:extLst>
                <a:ext uri="{FF2B5EF4-FFF2-40B4-BE49-F238E27FC236}">
                  <a16:creationId xmlns:a16="http://schemas.microsoft.com/office/drawing/2014/main" id="{1AA6313F-434C-44DC-B307-95457275720D}"/>
                </a:ext>
              </a:extLst>
            </p:cNvPr>
            <p:cNvGrpSpPr>
              <a:grpSpLocks/>
            </p:cNvGrpSpPr>
            <p:nvPr/>
          </p:nvGrpSpPr>
          <p:grpSpPr bwMode="auto">
            <a:xfrm>
              <a:off x="4892" y="624"/>
              <a:ext cx="493" cy="1636"/>
              <a:chOff x="4892" y="668"/>
              <a:chExt cx="493" cy="1636"/>
            </a:xfrm>
          </p:grpSpPr>
          <p:grpSp>
            <p:nvGrpSpPr>
              <p:cNvPr id="34851" name="Group 25">
                <a:extLst>
                  <a:ext uri="{FF2B5EF4-FFF2-40B4-BE49-F238E27FC236}">
                    <a16:creationId xmlns:a16="http://schemas.microsoft.com/office/drawing/2014/main" id="{417E4EF1-A213-4747-8AC4-1B3CBFC5F2B8}"/>
                  </a:ext>
                </a:extLst>
              </p:cNvPr>
              <p:cNvGrpSpPr>
                <a:grpSpLocks/>
              </p:cNvGrpSpPr>
              <p:nvPr/>
            </p:nvGrpSpPr>
            <p:grpSpPr bwMode="auto">
              <a:xfrm>
                <a:off x="4892" y="700"/>
                <a:ext cx="163" cy="1596"/>
                <a:chOff x="5428" y="739"/>
                <a:chExt cx="163" cy="1596"/>
              </a:xfrm>
            </p:grpSpPr>
            <p:sp>
              <p:nvSpPr>
                <p:cNvPr id="34869" name="Rectangle 26">
                  <a:extLst>
                    <a:ext uri="{FF2B5EF4-FFF2-40B4-BE49-F238E27FC236}">
                      <a16:creationId xmlns:a16="http://schemas.microsoft.com/office/drawing/2014/main" id="{179893CA-EA0F-4985-BA6C-7C6F0ACC7B7D}"/>
                    </a:ext>
                  </a:extLst>
                </p:cNvPr>
                <p:cNvSpPr>
                  <a:spLocks noChangeArrowheads="1"/>
                </p:cNvSpPr>
                <p:nvPr/>
              </p:nvSpPr>
              <p:spPr bwMode="auto">
                <a:xfrm>
                  <a:off x="5429" y="739"/>
                  <a:ext cx="16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000" b="1">
                      <a:solidFill>
                        <a:srgbClr val="FF0000"/>
                      </a:solidFill>
                      <a:latin typeface="Times New Roman" panose="02020603050405020304" pitchFamily="18" charset="0"/>
                      <a:cs typeface="Times New Roman" panose="02020603050405020304" pitchFamily="18" charset="0"/>
                    </a:rPr>
                    <a:t>+</a:t>
                  </a:r>
                </a:p>
              </p:txBody>
            </p:sp>
            <p:sp>
              <p:nvSpPr>
                <p:cNvPr id="34870" name="Rectangle 27">
                  <a:extLst>
                    <a:ext uri="{FF2B5EF4-FFF2-40B4-BE49-F238E27FC236}">
                      <a16:creationId xmlns:a16="http://schemas.microsoft.com/office/drawing/2014/main" id="{3625AF76-864E-4227-BEB4-FA7049AF085C}"/>
                    </a:ext>
                  </a:extLst>
                </p:cNvPr>
                <p:cNvSpPr>
                  <a:spLocks noChangeArrowheads="1"/>
                </p:cNvSpPr>
                <p:nvPr/>
              </p:nvSpPr>
              <p:spPr bwMode="auto">
                <a:xfrm>
                  <a:off x="5431" y="843"/>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71" name="Rectangle 28">
                  <a:extLst>
                    <a:ext uri="{FF2B5EF4-FFF2-40B4-BE49-F238E27FC236}">
                      <a16:creationId xmlns:a16="http://schemas.microsoft.com/office/drawing/2014/main" id="{D56139D2-39DB-4640-BCDC-1026DBEB65BA}"/>
                    </a:ext>
                  </a:extLst>
                </p:cNvPr>
                <p:cNvSpPr>
                  <a:spLocks noChangeArrowheads="1"/>
                </p:cNvSpPr>
                <p:nvPr/>
              </p:nvSpPr>
              <p:spPr bwMode="auto">
                <a:xfrm>
                  <a:off x="5431" y="939"/>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72" name="Rectangle 29">
                  <a:extLst>
                    <a:ext uri="{FF2B5EF4-FFF2-40B4-BE49-F238E27FC236}">
                      <a16:creationId xmlns:a16="http://schemas.microsoft.com/office/drawing/2014/main" id="{EF40A509-D048-4662-BB32-07F40B565A0C}"/>
                    </a:ext>
                  </a:extLst>
                </p:cNvPr>
                <p:cNvSpPr>
                  <a:spLocks noChangeArrowheads="1"/>
                </p:cNvSpPr>
                <p:nvPr/>
              </p:nvSpPr>
              <p:spPr bwMode="auto">
                <a:xfrm>
                  <a:off x="5431" y="1035"/>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73" name="Rectangle 30">
                  <a:extLst>
                    <a:ext uri="{FF2B5EF4-FFF2-40B4-BE49-F238E27FC236}">
                      <a16:creationId xmlns:a16="http://schemas.microsoft.com/office/drawing/2014/main" id="{D5F49A32-7B97-41EC-87F2-A5928E45E1D3}"/>
                    </a:ext>
                  </a:extLst>
                </p:cNvPr>
                <p:cNvSpPr>
                  <a:spLocks noChangeArrowheads="1"/>
                </p:cNvSpPr>
                <p:nvPr/>
              </p:nvSpPr>
              <p:spPr bwMode="auto">
                <a:xfrm>
                  <a:off x="5431" y="1131"/>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74" name="Rectangle 31">
                  <a:extLst>
                    <a:ext uri="{FF2B5EF4-FFF2-40B4-BE49-F238E27FC236}">
                      <a16:creationId xmlns:a16="http://schemas.microsoft.com/office/drawing/2014/main" id="{E3642A04-E8AC-4CC1-848B-DDED31F701CB}"/>
                    </a:ext>
                  </a:extLst>
                </p:cNvPr>
                <p:cNvSpPr>
                  <a:spLocks noChangeArrowheads="1"/>
                </p:cNvSpPr>
                <p:nvPr/>
              </p:nvSpPr>
              <p:spPr bwMode="auto">
                <a:xfrm>
                  <a:off x="5431" y="1227"/>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75" name="Rectangle 32">
                  <a:extLst>
                    <a:ext uri="{FF2B5EF4-FFF2-40B4-BE49-F238E27FC236}">
                      <a16:creationId xmlns:a16="http://schemas.microsoft.com/office/drawing/2014/main" id="{E51C3F6D-245B-4412-A34C-E16E650F13A6}"/>
                    </a:ext>
                  </a:extLst>
                </p:cNvPr>
                <p:cNvSpPr>
                  <a:spLocks noChangeArrowheads="1"/>
                </p:cNvSpPr>
                <p:nvPr/>
              </p:nvSpPr>
              <p:spPr bwMode="auto">
                <a:xfrm>
                  <a:off x="5428" y="1315"/>
                  <a:ext cx="16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000" b="1">
                      <a:solidFill>
                        <a:srgbClr val="FF0000"/>
                      </a:solidFill>
                      <a:latin typeface="Times New Roman" panose="02020603050405020304" pitchFamily="18" charset="0"/>
                      <a:cs typeface="Times New Roman" panose="02020603050405020304" pitchFamily="18" charset="0"/>
                    </a:rPr>
                    <a:t>+</a:t>
                  </a:r>
                </a:p>
              </p:txBody>
            </p:sp>
            <p:sp>
              <p:nvSpPr>
                <p:cNvPr id="34876" name="Rectangle 33">
                  <a:extLst>
                    <a:ext uri="{FF2B5EF4-FFF2-40B4-BE49-F238E27FC236}">
                      <a16:creationId xmlns:a16="http://schemas.microsoft.com/office/drawing/2014/main" id="{3F90ACC6-D158-40AD-B0C5-0B75287F3865}"/>
                    </a:ext>
                  </a:extLst>
                </p:cNvPr>
                <p:cNvSpPr>
                  <a:spLocks noChangeArrowheads="1"/>
                </p:cNvSpPr>
                <p:nvPr/>
              </p:nvSpPr>
              <p:spPr bwMode="auto">
                <a:xfrm>
                  <a:off x="5429" y="1517"/>
                  <a:ext cx="16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000" b="1">
                      <a:solidFill>
                        <a:srgbClr val="FF0000"/>
                      </a:solidFill>
                      <a:latin typeface="Times New Roman" panose="02020603050405020304" pitchFamily="18" charset="0"/>
                      <a:cs typeface="Times New Roman" panose="02020603050405020304" pitchFamily="18" charset="0"/>
                    </a:rPr>
                    <a:t>+</a:t>
                  </a:r>
                </a:p>
              </p:txBody>
            </p:sp>
            <p:sp>
              <p:nvSpPr>
                <p:cNvPr id="34877" name="Rectangle 34">
                  <a:extLst>
                    <a:ext uri="{FF2B5EF4-FFF2-40B4-BE49-F238E27FC236}">
                      <a16:creationId xmlns:a16="http://schemas.microsoft.com/office/drawing/2014/main" id="{7F80C6AE-4416-4D52-904C-580C8398BEE5}"/>
                    </a:ext>
                  </a:extLst>
                </p:cNvPr>
                <p:cNvSpPr>
                  <a:spLocks noChangeArrowheads="1"/>
                </p:cNvSpPr>
                <p:nvPr/>
              </p:nvSpPr>
              <p:spPr bwMode="auto">
                <a:xfrm>
                  <a:off x="5431" y="1621"/>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78" name="Rectangle 35">
                  <a:extLst>
                    <a:ext uri="{FF2B5EF4-FFF2-40B4-BE49-F238E27FC236}">
                      <a16:creationId xmlns:a16="http://schemas.microsoft.com/office/drawing/2014/main" id="{1E0CFDB0-EFC5-477C-94C4-70AD743D9178}"/>
                    </a:ext>
                  </a:extLst>
                </p:cNvPr>
                <p:cNvSpPr>
                  <a:spLocks noChangeArrowheads="1"/>
                </p:cNvSpPr>
                <p:nvPr/>
              </p:nvSpPr>
              <p:spPr bwMode="auto">
                <a:xfrm>
                  <a:off x="5431" y="1717"/>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79" name="Rectangle 36">
                  <a:extLst>
                    <a:ext uri="{FF2B5EF4-FFF2-40B4-BE49-F238E27FC236}">
                      <a16:creationId xmlns:a16="http://schemas.microsoft.com/office/drawing/2014/main" id="{000D20F0-8985-4A64-9FAD-EA517B61BF27}"/>
                    </a:ext>
                  </a:extLst>
                </p:cNvPr>
                <p:cNvSpPr>
                  <a:spLocks noChangeArrowheads="1"/>
                </p:cNvSpPr>
                <p:nvPr/>
              </p:nvSpPr>
              <p:spPr bwMode="auto">
                <a:xfrm>
                  <a:off x="5431" y="1813"/>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80" name="Rectangle 37">
                  <a:extLst>
                    <a:ext uri="{FF2B5EF4-FFF2-40B4-BE49-F238E27FC236}">
                      <a16:creationId xmlns:a16="http://schemas.microsoft.com/office/drawing/2014/main" id="{48AA9CFC-9CC6-4712-8DE4-F96E0B8BD1B5}"/>
                    </a:ext>
                  </a:extLst>
                </p:cNvPr>
                <p:cNvSpPr>
                  <a:spLocks noChangeArrowheads="1"/>
                </p:cNvSpPr>
                <p:nvPr/>
              </p:nvSpPr>
              <p:spPr bwMode="auto">
                <a:xfrm>
                  <a:off x="5431" y="1909"/>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81" name="Rectangle 38">
                  <a:extLst>
                    <a:ext uri="{FF2B5EF4-FFF2-40B4-BE49-F238E27FC236}">
                      <a16:creationId xmlns:a16="http://schemas.microsoft.com/office/drawing/2014/main" id="{ADE05C53-F0EA-4D77-896D-716283847039}"/>
                    </a:ext>
                  </a:extLst>
                </p:cNvPr>
                <p:cNvSpPr>
                  <a:spLocks noChangeArrowheads="1"/>
                </p:cNvSpPr>
                <p:nvPr/>
              </p:nvSpPr>
              <p:spPr bwMode="auto">
                <a:xfrm>
                  <a:off x="5431" y="2005"/>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82" name="Rectangle 39">
                  <a:extLst>
                    <a:ext uri="{FF2B5EF4-FFF2-40B4-BE49-F238E27FC236}">
                      <a16:creationId xmlns:a16="http://schemas.microsoft.com/office/drawing/2014/main" id="{C1D44956-36AE-452E-A819-5409C997F4C4}"/>
                    </a:ext>
                  </a:extLst>
                </p:cNvPr>
                <p:cNvSpPr>
                  <a:spLocks noChangeArrowheads="1"/>
                </p:cNvSpPr>
                <p:nvPr/>
              </p:nvSpPr>
              <p:spPr bwMode="auto">
                <a:xfrm>
                  <a:off x="5428" y="2093"/>
                  <a:ext cx="16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000" b="1">
                      <a:solidFill>
                        <a:srgbClr val="FF0000"/>
                      </a:solidFill>
                      <a:latin typeface="Times New Roman" panose="02020603050405020304" pitchFamily="18" charset="0"/>
                      <a:cs typeface="Times New Roman" panose="02020603050405020304" pitchFamily="18" charset="0"/>
                    </a:rPr>
                    <a:t>+</a:t>
                  </a:r>
                </a:p>
              </p:txBody>
            </p:sp>
            <p:sp>
              <p:nvSpPr>
                <p:cNvPr id="34883" name="Rectangle 40">
                  <a:extLst>
                    <a:ext uri="{FF2B5EF4-FFF2-40B4-BE49-F238E27FC236}">
                      <a16:creationId xmlns:a16="http://schemas.microsoft.com/office/drawing/2014/main" id="{955C5303-B43F-4E69-A4D8-355CCE12B965}"/>
                    </a:ext>
                  </a:extLst>
                </p:cNvPr>
                <p:cNvSpPr>
                  <a:spLocks noChangeArrowheads="1"/>
                </p:cNvSpPr>
                <p:nvPr/>
              </p:nvSpPr>
              <p:spPr bwMode="auto">
                <a:xfrm>
                  <a:off x="5434" y="1414"/>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sp>
              <p:nvSpPr>
                <p:cNvPr id="34884" name="Rectangle 41">
                  <a:extLst>
                    <a:ext uri="{FF2B5EF4-FFF2-40B4-BE49-F238E27FC236}">
                      <a16:creationId xmlns:a16="http://schemas.microsoft.com/office/drawing/2014/main" id="{59081376-5B51-4FA1-9688-D21CCB2DAB6E}"/>
                    </a:ext>
                  </a:extLst>
                </p:cNvPr>
                <p:cNvSpPr>
                  <a:spLocks noChangeArrowheads="1"/>
                </p:cNvSpPr>
                <p:nvPr/>
              </p:nvSpPr>
              <p:spPr bwMode="auto">
                <a:xfrm>
                  <a:off x="5434" y="2191"/>
                  <a:ext cx="1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900" b="1">
                      <a:solidFill>
                        <a:srgbClr val="FF0000"/>
                      </a:solidFill>
                      <a:latin typeface="Times New Roman" panose="02020603050405020304" pitchFamily="18" charset="0"/>
                      <a:cs typeface="Times New Roman" panose="02020603050405020304" pitchFamily="18" charset="0"/>
                    </a:rPr>
                    <a:t>+</a:t>
                  </a:r>
                </a:p>
              </p:txBody>
            </p:sp>
          </p:grpSp>
          <p:grpSp>
            <p:nvGrpSpPr>
              <p:cNvPr id="34852" name="Group 42">
                <a:extLst>
                  <a:ext uri="{FF2B5EF4-FFF2-40B4-BE49-F238E27FC236}">
                    <a16:creationId xmlns:a16="http://schemas.microsoft.com/office/drawing/2014/main" id="{2A0D9650-FC8A-4CC0-9E7D-E45BD9D89722}"/>
                  </a:ext>
                </a:extLst>
              </p:cNvPr>
              <p:cNvGrpSpPr>
                <a:grpSpLocks/>
              </p:cNvGrpSpPr>
              <p:nvPr/>
            </p:nvGrpSpPr>
            <p:grpSpPr bwMode="auto">
              <a:xfrm>
                <a:off x="5232" y="668"/>
                <a:ext cx="153" cy="1636"/>
                <a:chOff x="3857" y="1453"/>
                <a:chExt cx="153" cy="1636"/>
              </a:xfrm>
            </p:grpSpPr>
            <p:sp>
              <p:nvSpPr>
                <p:cNvPr id="34853" name="Rectangle 43">
                  <a:extLst>
                    <a:ext uri="{FF2B5EF4-FFF2-40B4-BE49-F238E27FC236}">
                      <a16:creationId xmlns:a16="http://schemas.microsoft.com/office/drawing/2014/main" id="{56351C99-0E4C-48EF-BF4B-7B3F0236AD42}"/>
                    </a:ext>
                  </a:extLst>
                </p:cNvPr>
                <p:cNvSpPr>
                  <a:spLocks noChangeArrowheads="1"/>
                </p:cNvSpPr>
                <p:nvPr/>
              </p:nvSpPr>
              <p:spPr bwMode="auto">
                <a:xfrm>
                  <a:off x="3857" y="1453"/>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54" name="Rectangle 44">
                  <a:extLst>
                    <a:ext uri="{FF2B5EF4-FFF2-40B4-BE49-F238E27FC236}">
                      <a16:creationId xmlns:a16="http://schemas.microsoft.com/office/drawing/2014/main" id="{1814E60A-CB5E-4AC5-8D74-04CB65C42726}"/>
                    </a:ext>
                  </a:extLst>
                </p:cNvPr>
                <p:cNvSpPr>
                  <a:spLocks noChangeArrowheads="1"/>
                </p:cNvSpPr>
                <p:nvPr/>
              </p:nvSpPr>
              <p:spPr bwMode="auto">
                <a:xfrm>
                  <a:off x="3857" y="1549"/>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55" name="Rectangle 45">
                  <a:extLst>
                    <a:ext uri="{FF2B5EF4-FFF2-40B4-BE49-F238E27FC236}">
                      <a16:creationId xmlns:a16="http://schemas.microsoft.com/office/drawing/2014/main" id="{D08D1764-91D1-4FA8-95C1-74FB7FE61F12}"/>
                    </a:ext>
                  </a:extLst>
                </p:cNvPr>
                <p:cNvSpPr>
                  <a:spLocks noChangeArrowheads="1"/>
                </p:cNvSpPr>
                <p:nvPr/>
              </p:nvSpPr>
              <p:spPr bwMode="auto">
                <a:xfrm>
                  <a:off x="3857" y="1645"/>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56" name="Rectangle 46">
                  <a:extLst>
                    <a:ext uri="{FF2B5EF4-FFF2-40B4-BE49-F238E27FC236}">
                      <a16:creationId xmlns:a16="http://schemas.microsoft.com/office/drawing/2014/main" id="{6E4D1CFE-9FDB-4C18-BC5C-FEF6187EF16D}"/>
                    </a:ext>
                  </a:extLst>
                </p:cNvPr>
                <p:cNvSpPr>
                  <a:spLocks noChangeArrowheads="1"/>
                </p:cNvSpPr>
                <p:nvPr/>
              </p:nvSpPr>
              <p:spPr bwMode="auto">
                <a:xfrm>
                  <a:off x="3857" y="1741"/>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57" name="Rectangle 47">
                  <a:extLst>
                    <a:ext uri="{FF2B5EF4-FFF2-40B4-BE49-F238E27FC236}">
                      <a16:creationId xmlns:a16="http://schemas.microsoft.com/office/drawing/2014/main" id="{F3C4B3B0-0A68-4878-8F8F-B0D832CD7D21}"/>
                    </a:ext>
                  </a:extLst>
                </p:cNvPr>
                <p:cNvSpPr>
                  <a:spLocks noChangeArrowheads="1"/>
                </p:cNvSpPr>
                <p:nvPr/>
              </p:nvSpPr>
              <p:spPr bwMode="auto">
                <a:xfrm>
                  <a:off x="3857" y="1837"/>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58" name="Rectangle 48">
                  <a:extLst>
                    <a:ext uri="{FF2B5EF4-FFF2-40B4-BE49-F238E27FC236}">
                      <a16:creationId xmlns:a16="http://schemas.microsoft.com/office/drawing/2014/main" id="{E7419346-E1F5-4602-BC3E-8A79E36CA878}"/>
                    </a:ext>
                  </a:extLst>
                </p:cNvPr>
                <p:cNvSpPr>
                  <a:spLocks noChangeArrowheads="1"/>
                </p:cNvSpPr>
                <p:nvPr/>
              </p:nvSpPr>
              <p:spPr bwMode="auto">
                <a:xfrm>
                  <a:off x="3857" y="1933"/>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59" name="Rectangle 49">
                  <a:extLst>
                    <a:ext uri="{FF2B5EF4-FFF2-40B4-BE49-F238E27FC236}">
                      <a16:creationId xmlns:a16="http://schemas.microsoft.com/office/drawing/2014/main" id="{B00F2AFA-55E8-4E38-9F4F-A920746AC88C}"/>
                    </a:ext>
                  </a:extLst>
                </p:cNvPr>
                <p:cNvSpPr>
                  <a:spLocks noChangeArrowheads="1"/>
                </p:cNvSpPr>
                <p:nvPr/>
              </p:nvSpPr>
              <p:spPr bwMode="auto">
                <a:xfrm>
                  <a:off x="3857" y="2017"/>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60" name="Rectangle 50">
                  <a:extLst>
                    <a:ext uri="{FF2B5EF4-FFF2-40B4-BE49-F238E27FC236}">
                      <a16:creationId xmlns:a16="http://schemas.microsoft.com/office/drawing/2014/main" id="{B001164A-CD39-4F4B-99C0-BB968A92722B}"/>
                    </a:ext>
                  </a:extLst>
                </p:cNvPr>
                <p:cNvSpPr>
                  <a:spLocks noChangeArrowheads="1"/>
                </p:cNvSpPr>
                <p:nvPr/>
              </p:nvSpPr>
              <p:spPr bwMode="auto">
                <a:xfrm>
                  <a:off x="3857" y="2237"/>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61" name="Rectangle 51">
                  <a:extLst>
                    <a:ext uri="{FF2B5EF4-FFF2-40B4-BE49-F238E27FC236}">
                      <a16:creationId xmlns:a16="http://schemas.microsoft.com/office/drawing/2014/main" id="{67978A34-D906-481F-B484-9FA196940512}"/>
                    </a:ext>
                  </a:extLst>
                </p:cNvPr>
                <p:cNvSpPr>
                  <a:spLocks noChangeArrowheads="1"/>
                </p:cNvSpPr>
                <p:nvPr/>
              </p:nvSpPr>
              <p:spPr bwMode="auto">
                <a:xfrm>
                  <a:off x="3857" y="2333"/>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62" name="Rectangle 52">
                  <a:extLst>
                    <a:ext uri="{FF2B5EF4-FFF2-40B4-BE49-F238E27FC236}">
                      <a16:creationId xmlns:a16="http://schemas.microsoft.com/office/drawing/2014/main" id="{BAB71EE0-7187-42CB-A975-25E7C7DD3E32}"/>
                    </a:ext>
                  </a:extLst>
                </p:cNvPr>
                <p:cNvSpPr>
                  <a:spLocks noChangeArrowheads="1"/>
                </p:cNvSpPr>
                <p:nvPr/>
              </p:nvSpPr>
              <p:spPr bwMode="auto">
                <a:xfrm>
                  <a:off x="3857" y="2429"/>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63" name="Rectangle 53">
                  <a:extLst>
                    <a:ext uri="{FF2B5EF4-FFF2-40B4-BE49-F238E27FC236}">
                      <a16:creationId xmlns:a16="http://schemas.microsoft.com/office/drawing/2014/main" id="{71A9A4E9-4A90-472E-B157-BB0E11492C25}"/>
                    </a:ext>
                  </a:extLst>
                </p:cNvPr>
                <p:cNvSpPr>
                  <a:spLocks noChangeArrowheads="1"/>
                </p:cNvSpPr>
                <p:nvPr/>
              </p:nvSpPr>
              <p:spPr bwMode="auto">
                <a:xfrm>
                  <a:off x="3857" y="2525"/>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64" name="Rectangle 54">
                  <a:extLst>
                    <a:ext uri="{FF2B5EF4-FFF2-40B4-BE49-F238E27FC236}">
                      <a16:creationId xmlns:a16="http://schemas.microsoft.com/office/drawing/2014/main" id="{BBABD8D1-6956-432F-ABAF-2E9036D178B3}"/>
                    </a:ext>
                  </a:extLst>
                </p:cNvPr>
                <p:cNvSpPr>
                  <a:spLocks noChangeArrowheads="1"/>
                </p:cNvSpPr>
                <p:nvPr/>
              </p:nvSpPr>
              <p:spPr bwMode="auto">
                <a:xfrm>
                  <a:off x="3857" y="2621"/>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65" name="Rectangle 55">
                  <a:extLst>
                    <a:ext uri="{FF2B5EF4-FFF2-40B4-BE49-F238E27FC236}">
                      <a16:creationId xmlns:a16="http://schemas.microsoft.com/office/drawing/2014/main" id="{A781D7D8-360E-4A00-BDC2-726DB285428D}"/>
                    </a:ext>
                  </a:extLst>
                </p:cNvPr>
                <p:cNvSpPr>
                  <a:spLocks noChangeArrowheads="1"/>
                </p:cNvSpPr>
                <p:nvPr/>
              </p:nvSpPr>
              <p:spPr bwMode="auto">
                <a:xfrm>
                  <a:off x="3857" y="2717"/>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66" name="Rectangle 56">
                  <a:extLst>
                    <a:ext uri="{FF2B5EF4-FFF2-40B4-BE49-F238E27FC236}">
                      <a16:creationId xmlns:a16="http://schemas.microsoft.com/office/drawing/2014/main" id="{C8137194-CF30-4018-9E7F-647D808EDC32}"/>
                    </a:ext>
                  </a:extLst>
                </p:cNvPr>
                <p:cNvSpPr>
                  <a:spLocks noChangeArrowheads="1"/>
                </p:cNvSpPr>
                <p:nvPr/>
              </p:nvSpPr>
              <p:spPr bwMode="auto">
                <a:xfrm>
                  <a:off x="3857" y="2801"/>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67" name="Rectangle 57">
                  <a:extLst>
                    <a:ext uri="{FF2B5EF4-FFF2-40B4-BE49-F238E27FC236}">
                      <a16:creationId xmlns:a16="http://schemas.microsoft.com/office/drawing/2014/main" id="{BB7FF097-F1C1-4403-BABA-B670BD2673C6}"/>
                    </a:ext>
                  </a:extLst>
                </p:cNvPr>
                <p:cNvSpPr>
                  <a:spLocks noChangeArrowheads="1"/>
                </p:cNvSpPr>
                <p:nvPr/>
              </p:nvSpPr>
              <p:spPr bwMode="auto">
                <a:xfrm>
                  <a:off x="3857" y="2125"/>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sp>
              <p:nvSpPr>
                <p:cNvPr id="34868" name="Rectangle 58">
                  <a:extLst>
                    <a:ext uri="{FF2B5EF4-FFF2-40B4-BE49-F238E27FC236}">
                      <a16:creationId xmlns:a16="http://schemas.microsoft.com/office/drawing/2014/main" id="{9A93657A-F2B9-4301-A9C1-31F9CFA933AF}"/>
                    </a:ext>
                  </a:extLst>
                </p:cNvPr>
                <p:cNvSpPr>
                  <a:spLocks noChangeArrowheads="1"/>
                </p:cNvSpPr>
                <p:nvPr/>
              </p:nvSpPr>
              <p:spPr bwMode="auto">
                <a:xfrm>
                  <a:off x="3857" y="2897"/>
                  <a:ext cx="1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400" b="1">
                      <a:solidFill>
                        <a:srgbClr val="FF0000"/>
                      </a:solidFill>
                      <a:latin typeface="Times New Roman" panose="02020603050405020304" pitchFamily="18" charset="0"/>
                      <a:cs typeface="Times New Roman" panose="02020603050405020304" pitchFamily="18" charset="0"/>
                    </a:rPr>
                    <a:t>-</a:t>
                  </a:r>
                </a:p>
              </p:txBody>
            </p:sp>
          </p:grpSp>
        </p:grpSp>
      </p:grpSp>
      <p:graphicFrame>
        <p:nvGraphicFramePr>
          <p:cNvPr id="172091" name="Object 59">
            <a:extLst>
              <a:ext uri="{FF2B5EF4-FFF2-40B4-BE49-F238E27FC236}">
                <a16:creationId xmlns:a16="http://schemas.microsoft.com/office/drawing/2014/main" id="{91A779F1-115D-426A-B315-43F7C6E40DD0}"/>
              </a:ext>
            </a:extLst>
          </p:cNvPr>
          <p:cNvGraphicFramePr>
            <a:graphicFrameLocks/>
          </p:cNvGraphicFramePr>
          <p:nvPr/>
        </p:nvGraphicFramePr>
        <p:xfrm>
          <a:off x="2524125" y="6019800"/>
          <a:ext cx="1255713" cy="431800"/>
        </p:xfrm>
        <a:graphic>
          <a:graphicData uri="http://schemas.openxmlformats.org/presentationml/2006/ole">
            <mc:AlternateContent xmlns:mc="http://schemas.openxmlformats.org/markup-compatibility/2006">
              <mc:Choice xmlns:v="urn:schemas-microsoft-com:vml" Requires="v">
                <p:oleObj spid="_x0000_s119814" name="Equation" r:id="rId12" imgW="1162112" imgH="342900" progId="Equation.3">
                  <p:embed/>
                </p:oleObj>
              </mc:Choice>
              <mc:Fallback>
                <p:oleObj name="Equation" r:id="rId12" imgW="1162112" imgH="342900" progId="Equation.3">
                  <p:embed/>
                  <p:pic>
                    <p:nvPicPr>
                      <p:cNvPr id="172091" name="Object 59">
                        <a:extLst>
                          <a:ext uri="{FF2B5EF4-FFF2-40B4-BE49-F238E27FC236}">
                            <a16:creationId xmlns:a16="http://schemas.microsoft.com/office/drawing/2014/main" id="{91A779F1-115D-426A-B315-43F7C6E40DD0}"/>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4125" y="6019800"/>
                        <a:ext cx="12557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92" name="Rectangle 60">
            <a:extLst>
              <a:ext uri="{FF2B5EF4-FFF2-40B4-BE49-F238E27FC236}">
                <a16:creationId xmlns:a16="http://schemas.microsoft.com/office/drawing/2014/main" id="{1FA8D953-5718-4A71-A2B4-8127C2EE5003}"/>
              </a:ext>
            </a:extLst>
          </p:cNvPr>
          <p:cNvSpPr>
            <a:spLocks noChangeArrowheads="1"/>
          </p:cNvSpPr>
          <p:nvPr/>
        </p:nvSpPr>
        <p:spPr bwMode="auto">
          <a:xfrm>
            <a:off x="2438400" y="545465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rPr>
              <a:t>介质中电场减弱</a:t>
            </a:r>
          </a:p>
        </p:txBody>
      </p:sp>
      <p:graphicFrame>
        <p:nvGraphicFramePr>
          <p:cNvPr id="172093" name="Object 61">
            <a:extLst>
              <a:ext uri="{FF2B5EF4-FFF2-40B4-BE49-F238E27FC236}">
                <a16:creationId xmlns:a16="http://schemas.microsoft.com/office/drawing/2014/main" id="{9EF6850F-29C5-4D17-91E7-CA4B36A10AE7}"/>
              </a:ext>
            </a:extLst>
          </p:cNvPr>
          <p:cNvGraphicFramePr>
            <a:graphicFrameLocks/>
          </p:cNvGraphicFramePr>
          <p:nvPr/>
        </p:nvGraphicFramePr>
        <p:xfrm>
          <a:off x="1257300" y="5530850"/>
          <a:ext cx="800100" cy="419100"/>
        </p:xfrm>
        <a:graphic>
          <a:graphicData uri="http://schemas.openxmlformats.org/presentationml/2006/ole">
            <mc:AlternateContent xmlns:mc="http://schemas.openxmlformats.org/markup-compatibility/2006">
              <mc:Choice xmlns:v="urn:schemas-microsoft-com:vml" Requires="v">
                <p:oleObj spid="_x0000_s119815" name="Equation" r:id="rId14" imgW="704777" imgH="323730" progId="Equation.3">
                  <p:embed/>
                </p:oleObj>
              </mc:Choice>
              <mc:Fallback>
                <p:oleObj name="Equation" r:id="rId14" imgW="704777" imgH="323730" progId="Equation.3">
                  <p:embed/>
                  <p:pic>
                    <p:nvPicPr>
                      <p:cNvPr id="172093" name="Object 61">
                        <a:extLst>
                          <a:ext uri="{FF2B5EF4-FFF2-40B4-BE49-F238E27FC236}">
                            <a16:creationId xmlns:a16="http://schemas.microsoft.com/office/drawing/2014/main" id="{9EF6850F-29C5-4D17-91E7-CA4B36A10AE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7300" y="5530850"/>
                        <a:ext cx="800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2094" name="Picture 62" descr="art100">
            <a:extLst>
              <a:ext uri="{FF2B5EF4-FFF2-40B4-BE49-F238E27FC236}">
                <a16:creationId xmlns:a16="http://schemas.microsoft.com/office/drawing/2014/main" id="{8E9FB16D-0472-4E4C-9151-7F8F3E52A03C}"/>
              </a:ext>
            </a:extLst>
          </p:cNvPr>
          <p:cNvPicPr>
            <a:picLocks noChangeAspect="1" noChangeArrowheads="1"/>
          </p:cNvPicPr>
          <p:nvPr/>
        </p:nvPicPr>
        <p:blipFill>
          <a:blip r:embed="rId1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915150" y="4297363"/>
            <a:ext cx="1230313" cy="1625600"/>
          </a:xfrm>
          <a:prstGeom prst="rect">
            <a:avLst/>
          </a:prstGeom>
          <a:noFill/>
          <a:ln>
            <a:noFill/>
          </a:ln>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2095" name="Group 63">
            <a:extLst>
              <a:ext uri="{FF2B5EF4-FFF2-40B4-BE49-F238E27FC236}">
                <a16:creationId xmlns:a16="http://schemas.microsoft.com/office/drawing/2014/main" id="{0A2A0CB5-7EDC-4DFC-AC7B-55452CEBA95A}"/>
              </a:ext>
            </a:extLst>
          </p:cNvPr>
          <p:cNvGrpSpPr>
            <a:grpSpLocks/>
          </p:cNvGrpSpPr>
          <p:nvPr/>
        </p:nvGrpSpPr>
        <p:grpSpPr bwMode="auto">
          <a:xfrm>
            <a:off x="6851650" y="4292600"/>
            <a:ext cx="1303338" cy="1657350"/>
            <a:chOff x="4059" y="1207"/>
            <a:chExt cx="821" cy="1044"/>
          </a:xfrm>
        </p:grpSpPr>
        <p:sp>
          <p:nvSpPr>
            <p:cNvPr id="34847" name="Rectangle 64">
              <a:extLst>
                <a:ext uri="{FF2B5EF4-FFF2-40B4-BE49-F238E27FC236}">
                  <a16:creationId xmlns:a16="http://schemas.microsoft.com/office/drawing/2014/main" id="{D7542AEF-4FEF-4346-8A46-45290A3C99C1}"/>
                </a:ext>
              </a:extLst>
            </p:cNvPr>
            <p:cNvSpPr>
              <a:spLocks noChangeArrowheads="1"/>
            </p:cNvSpPr>
            <p:nvPr/>
          </p:nvSpPr>
          <p:spPr bwMode="auto">
            <a:xfrm>
              <a:off x="4059" y="1207"/>
              <a:ext cx="817" cy="1044"/>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4848" name="Picture 65" descr="art101">
              <a:extLst>
                <a:ext uri="{FF2B5EF4-FFF2-40B4-BE49-F238E27FC236}">
                  <a16:creationId xmlns:a16="http://schemas.microsoft.com/office/drawing/2014/main" id="{18F9E0C6-8B2A-42A5-8824-389876E39809}"/>
                </a:ext>
              </a:extLst>
            </p:cNvPr>
            <p:cNvPicPr>
              <a:picLocks noChangeAspect="1" noChangeArrowheads="1"/>
            </p:cNvPicPr>
            <p:nvPr/>
          </p:nvPicPr>
          <p:blipFill>
            <a:blip r:embed="rId1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105" y="1207"/>
              <a:ext cx="775" cy="1040"/>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72098" name="Picture 66" descr="art102">
            <a:extLst>
              <a:ext uri="{FF2B5EF4-FFF2-40B4-BE49-F238E27FC236}">
                <a16:creationId xmlns:a16="http://schemas.microsoft.com/office/drawing/2014/main" id="{6E4F0D24-03EA-4F97-8D08-B5EB4DE3549E}"/>
              </a:ext>
            </a:extLst>
          </p:cNvPr>
          <p:cNvPicPr>
            <a:picLocks noChangeAspect="1" noChangeArrowheads="1"/>
          </p:cNvPicPr>
          <p:nvPr/>
        </p:nvPicPr>
        <p:blipFill>
          <a:blip r:embed="rId1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913563" y="4297363"/>
            <a:ext cx="1230312" cy="1651000"/>
          </a:xfrm>
          <a:prstGeom prst="rect">
            <a:avLst/>
          </a:prstGeom>
          <a:noFill/>
          <a:ln>
            <a:noFill/>
          </a:ln>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2099" name="Group 67">
            <a:extLst>
              <a:ext uri="{FF2B5EF4-FFF2-40B4-BE49-F238E27FC236}">
                <a16:creationId xmlns:a16="http://schemas.microsoft.com/office/drawing/2014/main" id="{0EE4311C-8616-48EB-BDD8-91F24AF7A7F6}"/>
              </a:ext>
            </a:extLst>
          </p:cNvPr>
          <p:cNvGrpSpPr>
            <a:grpSpLocks/>
          </p:cNvGrpSpPr>
          <p:nvPr/>
        </p:nvGrpSpPr>
        <p:grpSpPr bwMode="auto">
          <a:xfrm>
            <a:off x="7529513" y="3905250"/>
            <a:ext cx="508000" cy="749300"/>
            <a:chOff x="5032" y="2304"/>
            <a:chExt cx="320" cy="472"/>
          </a:xfrm>
        </p:grpSpPr>
        <p:grpSp>
          <p:nvGrpSpPr>
            <p:cNvPr id="34843" name="Group 68">
              <a:extLst>
                <a:ext uri="{FF2B5EF4-FFF2-40B4-BE49-F238E27FC236}">
                  <a16:creationId xmlns:a16="http://schemas.microsoft.com/office/drawing/2014/main" id="{67620925-95CB-491D-A95B-5A0EF121ABBB}"/>
                </a:ext>
              </a:extLst>
            </p:cNvPr>
            <p:cNvGrpSpPr>
              <a:grpSpLocks/>
            </p:cNvGrpSpPr>
            <p:nvPr/>
          </p:nvGrpSpPr>
          <p:grpSpPr bwMode="auto">
            <a:xfrm>
              <a:off x="5289" y="2312"/>
              <a:ext cx="63" cy="464"/>
              <a:chOff x="5377" y="2368"/>
              <a:chExt cx="63" cy="464"/>
            </a:xfrm>
          </p:grpSpPr>
          <p:sp>
            <p:nvSpPr>
              <p:cNvPr id="34845" name="Line 69">
                <a:extLst>
                  <a:ext uri="{FF2B5EF4-FFF2-40B4-BE49-F238E27FC236}">
                    <a16:creationId xmlns:a16="http://schemas.microsoft.com/office/drawing/2014/main" id="{59030AD7-EE7E-4F55-9391-3911B2681B67}"/>
                  </a:ext>
                </a:extLst>
              </p:cNvPr>
              <p:cNvSpPr>
                <a:spLocks noChangeShapeType="1"/>
              </p:cNvSpPr>
              <p:nvPr/>
            </p:nvSpPr>
            <p:spPr bwMode="auto">
              <a:xfrm>
                <a:off x="5440" y="2368"/>
                <a:ext cx="0" cy="376"/>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6" name="Line 70">
                <a:extLst>
                  <a:ext uri="{FF2B5EF4-FFF2-40B4-BE49-F238E27FC236}">
                    <a16:creationId xmlns:a16="http://schemas.microsoft.com/office/drawing/2014/main" id="{D25778FF-DC4B-4DA9-9232-B4BD2B0B640E}"/>
                  </a:ext>
                </a:extLst>
              </p:cNvPr>
              <p:cNvSpPr>
                <a:spLocks noChangeShapeType="1"/>
              </p:cNvSpPr>
              <p:nvPr/>
            </p:nvSpPr>
            <p:spPr bwMode="auto">
              <a:xfrm flipH="1">
                <a:off x="5377" y="2736"/>
                <a:ext cx="63"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844" name="Line 71">
              <a:extLst>
                <a:ext uri="{FF2B5EF4-FFF2-40B4-BE49-F238E27FC236}">
                  <a16:creationId xmlns:a16="http://schemas.microsoft.com/office/drawing/2014/main" id="{61283128-938F-4EFF-BB0B-91C1025D8680}"/>
                </a:ext>
              </a:extLst>
            </p:cNvPr>
            <p:cNvSpPr>
              <a:spLocks noChangeShapeType="1"/>
            </p:cNvSpPr>
            <p:nvPr/>
          </p:nvSpPr>
          <p:spPr bwMode="auto">
            <a:xfrm>
              <a:off x="5032" y="2304"/>
              <a:ext cx="0" cy="288"/>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2104" name="Rectangle 72">
            <a:extLst>
              <a:ext uri="{FF2B5EF4-FFF2-40B4-BE49-F238E27FC236}">
                <a16:creationId xmlns:a16="http://schemas.microsoft.com/office/drawing/2014/main" id="{83F62EC5-13F6-40A3-B2B7-032F2F872B40}"/>
              </a:ext>
            </a:extLst>
          </p:cNvPr>
          <p:cNvSpPr>
            <a:spLocks noChangeArrowheads="1"/>
          </p:cNvSpPr>
          <p:nvPr/>
        </p:nvSpPr>
        <p:spPr bwMode="auto">
          <a:xfrm>
            <a:off x="7435850" y="4627563"/>
            <a:ext cx="152400" cy="1143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7032636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animEffect transition="in" filter="wipe(left)">
                                      <p:cBhvr>
                                        <p:cTn id="7" dur="500"/>
                                        <p:tgtEl>
                                          <p:spTgt spid="172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2035"/>
                                        </p:tgtEl>
                                        <p:attrNameLst>
                                          <p:attrName>style.visibility</p:attrName>
                                        </p:attrNameLst>
                                      </p:cBhvr>
                                      <p:to>
                                        <p:strVal val="visible"/>
                                      </p:to>
                                    </p:set>
                                    <p:animEffect transition="in" filter="wipe(left)">
                                      <p:cBhvr>
                                        <p:cTn id="12" dur="500"/>
                                        <p:tgtEl>
                                          <p:spTgt spid="172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2036"/>
                                        </p:tgtEl>
                                        <p:attrNameLst>
                                          <p:attrName>style.visibility</p:attrName>
                                        </p:attrNameLst>
                                      </p:cBhvr>
                                      <p:to>
                                        <p:strVal val="visible"/>
                                      </p:to>
                                    </p:set>
                                    <p:animEffect transition="in" filter="wipe(left)">
                                      <p:cBhvr>
                                        <p:cTn id="17" dur="500"/>
                                        <p:tgtEl>
                                          <p:spTgt spid="1720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2037"/>
                                        </p:tgtEl>
                                        <p:attrNameLst>
                                          <p:attrName>style.visibility</p:attrName>
                                        </p:attrNameLst>
                                      </p:cBhvr>
                                      <p:to>
                                        <p:strVal val="visible"/>
                                      </p:to>
                                    </p:set>
                                    <p:animEffect transition="in" filter="wipe(left)">
                                      <p:cBhvr>
                                        <p:cTn id="22" dur="500"/>
                                        <p:tgtEl>
                                          <p:spTgt spid="1720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72039"/>
                                        </p:tgtEl>
                                        <p:attrNameLst>
                                          <p:attrName>style.visibility</p:attrName>
                                        </p:attrNameLst>
                                      </p:cBhvr>
                                      <p:to>
                                        <p:strVal val="visible"/>
                                      </p:to>
                                    </p:set>
                                    <p:animEffect transition="in" filter="barn(outVertical)">
                                      <p:cBhvr>
                                        <p:cTn id="27" dur="500"/>
                                        <p:tgtEl>
                                          <p:spTgt spid="1720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2038"/>
                                        </p:tgtEl>
                                        <p:attrNameLst>
                                          <p:attrName>style.visibility</p:attrName>
                                        </p:attrNameLst>
                                      </p:cBhvr>
                                      <p:to>
                                        <p:strVal val="visible"/>
                                      </p:to>
                                    </p:set>
                                    <p:animEffect transition="in" filter="wipe(left)">
                                      <p:cBhvr>
                                        <p:cTn id="32" dur="500"/>
                                        <p:tgtEl>
                                          <p:spTgt spid="1720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2044"/>
                                        </p:tgtEl>
                                        <p:attrNameLst>
                                          <p:attrName>style.visibility</p:attrName>
                                        </p:attrNameLst>
                                      </p:cBhvr>
                                      <p:to>
                                        <p:strVal val="visible"/>
                                      </p:to>
                                    </p:set>
                                    <p:animEffect transition="in" filter="wipe(left)">
                                      <p:cBhvr>
                                        <p:cTn id="37" dur="500"/>
                                        <p:tgtEl>
                                          <p:spTgt spid="1720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72040"/>
                                        </p:tgtEl>
                                        <p:attrNameLst>
                                          <p:attrName>style.visibility</p:attrName>
                                        </p:attrNameLst>
                                      </p:cBhvr>
                                      <p:to>
                                        <p:strVal val="visible"/>
                                      </p:to>
                                    </p:set>
                                    <p:animEffect transition="in" filter="wipe(up)">
                                      <p:cBhvr>
                                        <p:cTn id="42" dur="500"/>
                                        <p:tgtEl>
                                          <p:spTgt spid="17204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7209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172052"/>
                                        </p:tgtEl>
                                        <p:attrNameLst>
                                          <p:attrName>style.visibility</p:attrName>
                                        </p:attrNameLst>
                                      </p:cBhvr>
                                      <p:to>
                                        <p:strVal val="visible"/>
                                      </p:to>
                                    </p:set>
                                    <p:animEffect transition="in" filter="wipe(up)">
                                      <p:cBhvr>
                                        <p:cTn id="51" dur="500"/>
                                        <p:tgtEl>
                                          <p:spTgt spid="172052"/>
                                        </p:tgtEl>
                                      </p:cBhvr>
                                    </p:animEffect>
                                  </p:childTnLst>
                                  <p:subTnLst>
                                    <p:audio>
                                      <p:cMediaNode>
                                        <p:cTn display="0" masterRel="sameClick">
                                          <p:stCondLst>
                                            <p:cond evt="begin" delay="0">
                                              <p:tn val="49"/>
                                            </p:cond>
                                          </p:stCondLst>
                                          <p:endCondLst>
                                            <p:cond evt="onStopAudio" delay="0">
                                              <p:tgtEl>
                                                <p:sldTgt/>
                                              </p:tgtEl>
                                            </p:cond>
                                          </p:endCondLst>
                                        </p:cTn>
                                        <p:tgtEl>
                                          <p:sndTgt r:embed="rId3" name="chimes.wav"/>
                                        </p:tgtEl>
                                      </p:cMediaNode>
                                    </p:audio>
                                  </p:sub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17210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nodeType="clickEffect">
                                  <p:stCondLst>
                                    <p:cond delay="0"/>
                                  </p:stCondLst>
                                  <p:childTnLst>
                                    <p:set>
                                      <p:cBhvr>
                                        <p:cTn id="58" dur="1" fill="hold">
                                          <p:stCondLst>
                                            <p:cond delay="0"/>
                                          </p:stCondLst>
                                        </p:cTn>
                                        <p:tgtEl>
                                          <p:spTgt spid="172099"/>
                                        </p:tgtEl>
                                        <p:attrNameLst>
                                          <p:attrName>style.visibility</p:attrName>
                                        </p:attrNameLst>
                                      </p:cBhvr>
                                      <p:to>
                                        <p:strVal val="visible"/>
                                      </p:to>
                                    </p:set>
                                    <p:animEffect transition="in" filter="wipe(up)">
                                      <p:cBhvr>
                                        <p:cTn id="59" dur="500"/>
                                        <p:tgtEl>
                                          <p:spTgt spid="172099"/>
                                        </p:tgtEl>
                                      </p:cBhvr>
                                    </p:animEffect>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0"/>
                                          </p:stCondLst>
                                        </p:cTn>
                                        <p:tgtEl>
                                          <p:spTgt spid="172094"/>
                                        </p:tgtEl>
                                        <p:attrNameLst>
                                          <p:attrName>style.visibility</p:attrName>
                                        </p:attrNameLst>
                                      </p:cBhvr>
                                      <p:to>
                                        <p:strVal val="visible"/>
                                      </p:to>
                                    </p:set>
                                  </p:childTnLst>
                                </p:cTn>
                              </p:par>
                            </p:childTnLst>
                          </p:cTn>
                        </p:par>
                        <p:par>
                          <p:cTn id="63" fill="hold" nodeType="afterGroup">
                            <p:stCondLst>
                              <p:cond delay="500"/>
                            </p:stCondLst>
                            <p:childTnLst>
                              <p:par>
                                <p:cTn id="64" presetID="22" presetClass="entr" presetSubtype="1" fill="hold" nodeType="afterEffect">
                                  <p:stCondLst>
                                    <p:cond delay="0"/>
                                  </p:stCondLst>
                                  <p:childTnLst>
                                    <p:set>
                                      <p:cBhvr>
                                        <p:cTn id="65" dur="1" fill="hold">
                                          <p:stCondLst>
                                            <p:cond delay="0"/>
                                          </p:stCondLst>
                                        </p:cTn>
                                        <p:tgtEl>
                                          <p:spTgt spid="172048"/>
                                        </p:tgtEl>
                                        <p:attrNameLst>
                                          <p:attrName>style.visibility</p:attrName>
                                        </p:attrNameLst>
                                      </p:cBhvr>
                                      <p:to>
                                        <p:strVal val="visible"/>
                                      </p:to>
                                    </p:set>
                                    <p:animEffect transition="in" filter="wipe(up)">
                                      <p:cBhvr>
                                        <p:cTn id="66" dur="500"/>
                                        <p:tgtEl>
                                          <p:spTgt spid="17204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72043"/>
                                        </p:tgtEl>
                                        <p:attrNameLst>
                                          <p:attrName>style.visibility</p:attrName>
                                        </p:attrNameLst>
                                      </p:cBhvr>
                                      <p:to>
                                        <p:strVal val="visible"/>
                                      </p:to>
                                    </p:set>
                                    <p:animEffect transition="in" filter="wipe(up)">
                                      <p:cBhvr>
                                        <p:cTn id="71" dur="500"/>
                                        <p:tgtEl>
                                          <p:spTgt spid="172043"/>
                                        </p:tgtEl>
                                      </p:cBhvr>
                                    </p:animEffec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0"/>
                                          </p:stCondLst>
                                        </p:cTn>
                                        <p:tgtEl>
                                          <p:spTgt spid="172095"/>
                                        </p:tgtEl>
                                        <p:attrNameLst>
                                          <p:attrName>style.visibility</p:attrName>
                                        </p:attrNameLst>
                                      </p:cBhvr>
                                      <p:to>
                                        <p:strVal val="visible"/>
                                      </p:to>
                                    </p:set>
                                  </p:childTnLst>
                                </p:cTn>
                              </p:par>
                            </p:childTnLst>
                          </p:cTn>
                        </p:par>
                        <p:par>
                          <p:cTn id="75" fill="hold" nodeType="afterGroup">
                            <p:stCondLst>
                              <p:cond delay="500"/>
                            </p:stCondLst>
                            <p:childTnLst>
                              <p:par>
                                <p:cTn id="76" presetID="22" presetClass="entr" presetSubtype="1" fill="hold" nodeType="afterEffect">
                                  <p:stCondLst>
                                    <p:cond delay="0"/>
                                  </p:stCondLst>
                                  <p:childTnLst>
                                    <p:set>
                                      <p:cBhvr>
                                        <p:cTn id="77" dur="1" fill="hold">
                                          <p:stCondLst>
                                            <p:cond delay="0"/>
                                          </p:stCondLst>
                                        </p:cTn>
                                        <p:tgtEl>
                                          <p:spTgt spid="172049"/>
                                        </p:tgtEl>
                                        <p:attrNameLst>
                                          <p:attrName>style.visibility</p:attrName>
                                        </p:attrNameLst>
                                      </p:cBhvr>
                                      <p:to>
                                        <p:strVal val="visible"/>
                                      </p:to>
                                    </p:set>
                                    <p:animEffect transition="in" filter="wipe(up)">
                                      <p:cBhvr>
                                        <p:cTn id="78" dur="500"/>
                                        <p:tgtEl>
                                          <p:spTgt spid="17204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7205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72051"/>
                                        </p:tgtEl>
                                        <p:attrNameLst>
                                          <p:attrName>style.visibility</p:attrName>
                                        </p:attrNameLst>
                                      </p:cBhvr>
                                      <p:to>
                                        <p:strVal val="visible"/>
                                      </p:to>
                                    </p:set>
                                    <p:animEffect transition="in" filter="wipe(left)">
                                      <p:cBhvr>
                                        <p:cTn id="87" dur="500"/>
                                        <p:tgtEl>
                                          <p:spTgt spid="17205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72045"/>
                                        </p:tgtEl>
                                        <p:attrNameLst>
                                          <p:attrName>style.visibility</p:attrName>
                                        </p:attrNameLst>
                                      </p:cBhvr>
                                      <p:to>
                                        <p:strVal val="visible"/>
                                      </p:to>
                                    </p:set>
                                    <p:animEffect transition="in" filter="wipe(left)">
                                      <p:cBhvr>
                                        <p:cTn id="92" dur="500"/>
                                        <p:tgtEl>
                                          <p:spTgt spid="17204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72046"/>
                                        </p:tgtEl>
                                        <p:attrNameLst>
                                          <p:attrName>style.visibility</p:attrName>
                                        </p:attrNameLst>
                                      </p:cBhvr>
                                      <p:to>
                                        <p:strVal val="visible"/>
                                      </p:to>
                                    </p:set>
                                    <p:animEffect transition="in" filter="wipe(left)">
                                      <p:cBhvr>
                                        <p:cTn id="97" dur="500"/>
                                        <p:tgtEl>
                                          <p:spTgt spid="17204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72047"/>
                                        </p:tgtEl>
                                        <p:attrNameLst>
                                          <p:attrName>style.visibility</p:attrName>
                                        </p:attrNameLst>
                                      </p:cBhvr>
                                      <p:to>
                                        <p:strVal val="visible"/>
                                      </p:to>
                                    </p:set>
                                    <p:animEffect transition="in" filter="wipe(left)">
                                      <p:cBhvr>
                                        <p:cTn id="102" dur="500"/>
                                        <p:tgtEl>
                                          <p:spTgt spid="17204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72093"/>
                                        </p:tgtEl>
                                        <p:attrNameLst>
                                          <p:attrName>style.visibility</p:attrName>
                                        </p:attrNameLst>
                                      </p:cBhvr>
                                      <p:to>
                                        <p:strVal val="visible"/>
                                      </p:to>
                                    </p:set>
                                    <p:animEffect transition="in" filter="wipe(left)">
                                      <p:cBhvr>
                                        <p:cTn id="107" dur="500"/>
                                        <p:tgtEl>
                                          <p:spTgt spid="17209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72092"/>
                                        </p:tgtEl>
                                        <p:attrNameLst>
                                          <p:attrName>style.visibility</p:attrName>
                                        </p:attrNameLst>
                                      </p:cBhvr>
                                      <p:to>
                                        <p:strVal val="visible"/>
                                      </p:to>
                                    </p:set>
                                    <p:animEffect transition="in" filter="wipe(left)">
                                      <p:cBhvr>
                                        <p:cTn id="112" dur="500"/>
                                        <p:tgtEl>
                                          <p:spTgt spid="17209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72091"/>
                                        </p:tgtEl>
                                        <p:attrNameLst>
                                          <p:attrName>style.visibility</p:attrName>
                                        </p:attrNameLst>
                                      </p:cBhvr>
                                      <p:to>
                                        <p:strVal val="visible"/>
                                      </p:to>
                                    </p:set>
                                    <p:animEffect transition="in" filter="wipe(left)">
                                      <p:cBhvr>
                                        <p:cTn id="117" dur="500"/>
                                        <p:tgtEl>
                                          <p:spTgt spid="172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utoUpdateAnimBg="0"/>
      <p:bldP spid="172035" grpId="0" autoUpdateAnimBg="0"/>
      <p:bldP spid="172036" grpId="0" autoUpdateAnimBg="0"/>
      <p:bldP spid="172037" grpId="0" animBg="1" autoUpdateAnimBg="0"/>
      <p:bldP spid="172038" grpId="0" animBg="1" autoUpdateAnimBg="0"/>
      <p:bldP spid="172039" grpId="0" animBg="1"/>
      <p:bldP spid="172043" grpId="0" animBg="1" autoUpdateAnimBg="0"/>
      <p:bldP spid="172044" grpId="0" animBg="1" autoUpdateAnimBg="0"/>
      <p:bldP spid="172047" grpId="0" autoUpdateAnimBg="0"/>
      <p:bldP spid="172050" grpId="0" autoUpdateAnimBg="0"/>
      <p:bldP spid="172051" grpId="0" autoUpdateAnimBg="0"/>
      <p:bldP spid="172092" grpId="0" autoUpdateAnimBg="0"/>
      <p:bldP spid="17210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B419805B-941E-4858-9B5B-51CEA565295C}"/>
              </a:ext>
            </a:extLst>
          </p:cNvPr>
          <p:cNvSpPr txBox="1">
            <a:spLocks noChangeArrowheads="1"/>
          </p:cNvSpPr>
          <p:nvPr/>
        </p:nvSpPr>
        <p:spPr bwMode="auto">
          <a:xfrm>
            <a:off x="187325" y="304800"/>
            <a:ext cx="586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电介质的极化  极化电荷</a:t>
            </a:r>
          </a:p>
        </p:txBody>
      </p:sp>
      <p:sp>
        <p:nvSpPr>
          <p:cNvPr id="35843" name="Rectangle 3">
            <a:extLst>
              <a:ext uri="{FF2B5EF4-FFF2-40B4-BE49-F238E27FC236}">
                <a16:creationId xmlns:a16="http://schemas.microsoft.com/office/drawing/2014/main" id="{4D3D5AFF-0C98-4EDC-9801-58A50007DB13}"/>
              </a:ext>
            </a:extLst>
          </p:cNvPr>
          <p:cNvSpPr>
            <a:spLocks noChangeArrowheads="1"/>
          </p:cNvSpPr>
          <p:nvPr/>
        </p:nvSpPr>
        <p:spPr bwMode="auto">
          <a:xfrm>
            <a:off x="762000" y="914400"/>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宋体" panose="02010600030101010101" pitchFamily="2" charset="-122"/>
              </a:rPr>
              <a:t>无极分子</a:t>
            </a:r>
          </a:p>
        </p:txBody>
      </p:sp>
      <p:sp>
        <p:nvSpPr>
          <p:cNvPr id="35844" name="Text Box 4">
            <a:extLst>
              <a:ext uri="{FF2B5EF4-FFF2-40B4-BE49-F238E27FC236}">
                <a16:creationId xmlns:a16="http://schemas.microsoft.com/office/drawing/2014/main" id="{C850E5B9-9FF8-4A83-BBE7-B12A8958B18D}"/>
              </a:ext>
            </a:extLst>
          </p:cNvPr>
          <p:cNvSpPr txBox="1">
            <a:spLocks noChangeArrowheads="1"/>
          </p:cNvSpPr>
          <p:nvPr/>
        </p:nvSpPr>
        <p:spPr bwMode="auto">
          <a:xfrm>
            <a:off x="4689475" y="914400"/>
            <a:ext cx="161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宋体" panose="02010600030101010101" pitchFamily="2" charset="-122"/>
              </a:rPr>
              <a:t>有极分子</a:t>
            </a:r>
          </a:p>
        </p:txBody>
      </p:sp>
      <p:pic>
        <p:nvPicPr>
          <p:cNvPr id="35845" name="Picture 5" descr="art98">
            <a:extLst>
              <a:ext uri="{FF2B5EF4-FFF2-40B4-BE49-F238E27FC236}">
                <a16:creationId xmlns:a16="http://schemas.microsoft.com/office/drawing/2014/main" id="{2C6A589F-B2C2-4F7A-812A-662C145D7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76400"/>
            <a:ext cx="2209800" cy="21605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5846" name="Picture 6" descr="art99">
            <a:extLst>
              <a:ext uri="{FF2B5EF4-FFF2-40B4-BE49-F238E27FC236}">
                <a16:creationId xmlns:a16="http://schemas.microsoft.com/office/drawing/2014/main" id="{BA70E453-BFF4-4BF6-A9F5-E38BB372F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675" y="1735138"/>
            <a:ext cx="2667000" cy="19875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5847" name="Oval 7">
            <a:extLst>
              <a:ext uri="{FF2B5EF4-FFF2-40B4-BE49-F238E27FC236}">
                <a16:creationId xmlns:a16="http://schemas.microsoft.com/office/drawing/2014/main" id="{C868DA2B-4608-4077-98E1-EEE436EE50A7}"/>
              </a:ext>
            </a:extLst>
          </p:cNvPr>
          <p:cNvSpPr>
            <a:spLocks noChangeArrowheads="1"/>
          </p:cNvSpPr>
          <p:nvPr/>
        </p:nvSpPr>
        <p:spPr bwMode="auto">
          <a:xfrm>
            <a:off x="1042988" y="2514600"/>
            <a:ext cx="479425" cy="463550"/>
          </a:xfrm>
          <a:prstGeom prst="ellipse">
            <a:avLst/>
          </a:prstGeom>
          <a:solidFill>
            <a:schemeClr val="accent1"/>
          </a:solidFill>
          <a:ln w="381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600" b="1">
                <a:solidFill>
                  <a:srgbClr val="FF5050"/>
                </a:solidFill>
                <a:latin typeface="黑体" panose="02010609060101010101" pitchFamily="49" charset="-122"/>
                <a:ea typeface="黑体" panose="02010609060101010101" pitchFamily="49" charset="-122"/>
                <a:sym typeface="Symbol" panose="05050102010706020507" pitchFamily="18" charset="2"/>
              </a:rPr>
              <a:t></a:t>
            </a:r>
            <a:endParaRPr kumimoji="1" lang="zh-CN" altLang="en-US" sz="3600" b="1">
              <a:solidFill>
                <a:srgbClr val="FF5050"/>
              </a:solidFill>
              <a:latin typeface="黑体" panose="02010609060101010101" pitchFamily="49" charset="-122"/>
              <a:ea typeface="黑体" panose="02010609060101010101" pitchFamily="49" charset="-122"/>
            </a:endParaRPr>
          </a:p>
        </p:txBody>
      </p:sp>
      <p:sp>
        <p:nvSpPr>
          <p:cNvPr id="35848" name="Oval 8">
            <a:extLst>
              <a:ext uri="{FF2B5EF4-FFF2-40B4-BE49-F238E27FC236}">
                <a16:creationId xmlns:a16="http://schemas.microsoft.com/office/drawing/2014/main" id="{8AADE21A-71EA-4D7B-BB37-4342B3556D10}"/>
              </a:ext>
            </a:extLst>
          </p:cNvPr>
          <p:cNvSpPr>
            <a:spLocks noChangeAspect="1" noChangeArrowheads="1"/>
          </p:cNvSpPr>
          <p:nvPr/>
        </p:nvSpPr>
        <p:spPr bwMode="auto">
          <a:xfrm>
            <a:off x="5005388" y="1905000"/>
            <a:ext cx="455612" cy="1333500"/>
          </a:xfrm>
          <a:prstGeom prst="ellipse">
            <a:avLst/>
          </a:prstGeom>
          <a:solidFill>
            <a:schemeClr val="accent1"/>
          </a:solidFill>
          <a:ln w="381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5050"/>
                </a:solidFill>
                <a:latin typeface="黑体" panose="02010609060101010101" pitchFamily="49" charset="-122"/>
                <a:ea typeface="黑体" panose="02010609060101010101" pitchFamily="49" charset="-122"/>
              </a:rPr>
              <a:t>+</a:t>
            </a:r>
          </a:p>
          <a:p>
            <a:pPr eaLnBrk="1" hangingPunct="1"/>
            <a:r>
              <a:rPr kumimoji="1" lang="en-US" altLang="zh-CN" sz="2400" b="1">
                <a:solidFill>
                  <a:srgbClr val="FF5050"/>
                </a:solidFill>
                <a:latin typeface="黑体" panose="02010609060101010101" pitchFamily="49" charset="-122"/>
                <a:ea typeface="黑体" panose="02010609060101010101" pitchFamily="49" charset="-122"/>
              </a:rPr>
              <a:t> </a:t>
            </a:r>
          </a:p>
          <a:p>
            <a:pPr eaLnBrk="1" hangingPunct="1"/>
            <a:r>
              <a:rPr kumimoji="1" lang="en-US" altLang="zh-CN" sz="2400" b="1">
                <a:solidFill>
                  <a:srgbClr val="FF5050"/>
                </a:solidFill>
                <a:latin typeface="黑体" panose="02010609060101010101" pitchFamily="49" charset="-122"/>
                <a:ea typeface="黑体" panose="02010609060101010101" pitchFamily="49" charset="-122"/>
              </a:rPr>
              <a:t>-</a:t>
            </a:r>
          </a:p>
        </p:txBody>
      </p:sp>
      <p:sp>
        <p:nvSpPr>
          <p:cNvPr id="35849" name="Line 9">
            <a:extLst>
              <a:ext uri="{FF2B5EF4-FFF2-40B4-BE49-F238E27FC236}">
                <a16:creationId xmlns:a16="http://schemas.microsoft.com/office/drawing/2014/main" id="{6DF84F98-B87D-4325-B705-8B3C69011C66}"/>
              </a:ext>
            </a:extLst>
          </p:cNvPr>
          <p:cNvSpPr>
            <a:spLocks noChangeShapeType="1"/>
          </p:cNvSpPr>
          <p:nvPr/>
        </p:nvSpPr>
        <p:spPr bwMode="auto">
          <a:xfrm>
            <a:off x="5221288" y="2324100"/>
            <a:ext cx="0" cy="571500"/>
          </a:xfrm>
          <a:prstGeom prst="line">
            <a:avLst/>
          </a:prstGeom>
          <a:noFill/>
          <a:ln w="38100">
            <a:solidFill>
              <a:srgbClr val="0000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850" name="Object 10">
            <a:extLst>
              <a:ext uri="{FF2B5EF4-FFF2-40B4-BE49-F238E27FC236}">
                <a16:creationId xmlns:a16="http://schemas.microsoft.com/office/drawing/2014/main" id="{C80300CB-6C1A-423F-94A0-AE51831C3FAE}"/>
              </a:ext>
            </a:extLst>
          </p:cNvPr>
          <p:cNvGraphicFramePr>
            <a:graphicFrameLocks noChangeAspect="1"/>
          </p:cNvGraphicFramePr>
          <p:nvPr/>
        </p:nvGraphicFramePr>
        <p:xfrm>
          <a:off x="4648200" y="3505200"/>
          <a:ext cx="1054100" cy="446088"/>
        </p:xfrm>
        <a:graphic>
          <a:graphicData uri="http://schemas.openxmlformats.org/presentationml/2006/ole">
            <mc:AlternateContent xmlns:mc="http://schemas.openxmlformats.org/markup-compatibility/2006">
              <mc:Choice xmlns:v="urn:schemas-microsoft-com:vml" Requires="v">
                <p:oleObj spid="_x0000_s120834" name="Equation" r:id="rId5" imgW="895439" imgH="352391" progId="Equation.3">
                  <p:embed/>
                </p:oleObj>
              </mc:Choice>
              <mc:Fallback>
                <p:oleObj name="Equation" r:id="rId5" imgW="895439" imgH="352391" progId="Equation.3">
                  <p:embed/>
                  <p:pic>
                    <p:nvPicPr>
                      <p:cNvPr id="35850" name="Object 10">
                        <a:extLst>
                          <a:ext uri="{FF2B5EF4-FFF2-40B4-BE49-F238E27FC236}">
                            <a16:creationId xmlns:a16="http://schemas.microsoft.com/office/drawing/2014/main" id="{C80300CB-6C1A-423F-94A0-AE51831C3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505200"/>
                        <a:ext cx="10541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1" name="Text Box 11">
            <a:extLst>
              <a:ext uri="{FF2B5EF4-FFF2-40B4-BE49-F238E27FC236}">
                <a16:creationId xmlns:a16="http://schemas.microsoft.com/office/drawing/2014/main" id="{69F4EB07-C604-4195-8E5C-831BD6AAB34C}"/>
              </a:ext>
            </a:extLst>
          </p:cNvPr>
          <p:cNvSpPr txBox="1">
            <a:spLocks noChangeArrowheads="1"/>
          </p:cNvSpPr>
          <p:nvPr/>
        </p:nvSpPr>
        <p:spPr bwMode="auto">
          <a:xfrm>
            <a:off x="749300" y="4076700"/>
            <a:ext cx="360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无外场时</a:t>
            </a:r>
            <a:r>
              <a:rPr kumimoji="1" lang="zh-CN" altLang="en-US" sz="2400" b="1">
                <a:solidFill>
                  <a:schemeClr val="bg1"/>
                </a:solidFill>
                <a:latin typeface="Times New Roman" panose="02020603050405020304" pitchFamily="18" charset="0"/>
              </a:rPr>
              <a:t>（热运动）</a:t>
            </a:r>
          </a:p>
        </p:txBody>
      </p:sp>
      <p:sp>
        <p:nvSpPr>
          <p:cNvPr id="35852" name="Rectangle 12">
            <a:extLst>
              <a:ext uri="{FF2B5EF4-FFF2-40B4-BE49-F238E27FC236}">
                <a16:creationId xmlns:a16="http://schemas.microsoft.com/office/drawing/2014/main" id="{FAE90018-CB40-4494-9196-FD27D371A382}"/>
              </a:ext>
            </a:extLst>
          </p:cNvPr>
          <p:cNvSpPr>
            <a:spLocks noChangeArrowheads="1"/>
          </p:cNvSpPr>
          <p:nvPr/>
        </p:nvSpPr>
        <p:spPr bwMode="auto">
          <a:xfrm>
            <a:off x="1447800" y="4724400"/>
            <a:ext cx="2286000" cy="11430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5853" name="Group 13">
            <a:extLst>
              <a:ext uri="{FF2B5EF4-FFF2-40B4-BE49-F238E27FC236}">
                <a16:creationId xmlns:a16="http://schemas.microsoft.com/office/drawing/2014/main" id="{C25AA518-BBDA-4798-9FAC-8515BD37A734}"/>
              </a:ext>
            </a:extLst>
          </p:cNvPr>
          <p:cNvGrpSpPr>
            <a:grpSpLocks/>
          </p:cNvGrpSpPr>
          <p:nvPr/>
        </p:nvGrpSpPr>
        <p:grpSpPr bwMode="auto">
          <a:xfrm>
            <a:off x="1609725" y="4814888"/>
            <a:ext cx="1828800" cy="990600"/>
            <a:chOff x="3744" y="3072"/>
            <a:chExt cx="1152" cy="624"/>
          </a:xfrm>
        </p:grpSpPr>
        <p:sp>
          <p:nvSpPr>
            <p:cNvPr id="35882" name="Oval 14">
              <a:extLst>
                <a:ext uri="{FF2B5EF4-FFF2-40B4-BE49-F238E27FC236}">
                  <a16:creationId xmlns:a16="http://schemas.microsoft.com/office/drawing/2014/main" id="{4FF8AA90-7974-45E2-BF12-F9AECE09797C}"/>
                </a:ext>
              </a:extLst>
            </p:cNvPr>
            <p:cNvSpPr>
              <a:spLocks noChangeArrowheads="1"/>
            </p:cNvSpPr>
            <p:nvPr/>
          </p:nvSpPr>
          <p:spPr bwMode="auto">
            <a:xfrm>
              <a:off x="3888" y="3312"/>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83" name="Oval 15">
              <a:extLst>
                <a:ext uri="{FF2B5EF4-FFF2-40B4-BE49-F238E27FC236}">
                  <a16:creationId xmlns:a16="http://schemas.microsoft.com/office/drawing/2014/main" id="{B80809B7-7C1A-42BF-B550-2CDBBAA93643}"/>
                </a:ext>
              </a:extLst>
            </p:cNvPr>
            <p:cNvSpPr>
              <a:spLocks noChangeArrowheads="1"/>
            </p:cNvSpPr>
            <p:nvPr/>
          </p:nvSpPr>
          <p:spPr bwMode="auto">
            <a:xfrm>
              <a:off x="4080" y="3408"/>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84" name="Oval 16">
              <a:extLst>
                <a:ext uri="{FF2B5EF4-FFF2-40B4-BE49-F238E27FC236}">
                  <a16:creationId xmlns:a16="http://schemas.microsoft.com/office/drawing/2014/main" id="{A288A96E-6F62-456E-96FB-139771286C7D}"/>
                </a:ext>
              </a:extLst>
            </p:cNvPr>
            <p:cNvSpPr>
              <a:spLocks noChangeArrowheads="1"/>
            </p:cNvSpPr>
            <p:nvPr/>
          </p:nvSpPr>
          <p:spPr bwMode="auto">
            <a:xfrm>
              <a:off x="4080" y="3600"/>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85" name="Oval 17">
              <a:extLst>
                <a:ext uri="{FF2B5EF4-FFF2-40B4-BE49-F238E27FC236}">
                  <a16:creationId xmlns:a16="http://schemas.microsoft.com/office/drawing/2014/main" id="{7A208143-BEC4-4410-A5A3-7DE5423D1082}"/>
                </a:ext>
              </a:extLst>
            </p:cNvPr>
            <p:cNvSpPr>
              <a:spLocks noChangeArrowheads="1"/>
            </p:cNvSpPr>
            <p:nvPr/>
          </p:nvSpPr>
          <p:spPr bwMode="auto">
            <a:xfrm>
              <a:off x="4224" y="3120"/>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86" name="Oval 18">
              <a:extLst>
                <a:ext uri="{FF2B5EF4-FFF2-40B4-BE49-F238E27FC236}">
                  <a16:creationId xmlns:a16="http://schemas.microsoft.com/office/drawing/2014/main" id="{D5E7A605-A584-4445-B755-98B214EF9DEB}"/>
                </a:ext>
              </a:extLst>
            </p:cNvPr>
            <p:cNvSpPr>
              <a:spLocks noChangeArrowheads="1"/>
            </p:cNvSpPr>
            <p:nvPr/>
          </p:nvSpPr>
          <p:spPr bwMode="auto">
            <a:xfrm>
              <a:off x="4224" y="3312"/>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87" name="Oval 19">
              <a:extLst>
                <a:ext uri="{FF2B5EF4-FFF2-40B4-BE49-F238E27FC236}">
                  <a16:creationId xmlns:a16="http://schemas.microsoft.com/office/drawing/2014/main" id="{669D627D-EC7E-433D-BDB9-362EB8D0A261}"/>
                </a:ext>
              </a:extLst>
            </p:cNvPr>
            <p:cNvSpPr>
              <a:spLocks noChangeArrowheads="1"/>
            </p:cNvSpPr>
            <p:nvPr/>
          </p:nvSpPr>
          <p:spPr bwMode="auto">
            <a:xfrm>
              <a:off x="3936" y="3120"/>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88" name="Oval 20">
              <a:extLst>
                <a:ext uri="{FF2B5EF4-FFF2-40B4-BE49-F238E27FC236}">
                  <a16:creationId xmlns:a16="http://schemas.microsoft.com/office/drawing/2014/main" id="{6282C965-6FCE-4D92-97DA-7CD4B8C6EB86}"/>
                </a:ext>
              </a:extLst>
            </p:cNvPr>
            <p:cNvSpPr>
              <a:spLocks noChangeArrowheads="1"/>
            </p:cNvSpPr>
            <p:nvPr/>
          </p:nvSpPr>
          <p:spPr bwMode="auto">
            <a:xfrm>
              <a:off x="4368" y="3408"/>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89" name="Oval 21">
              <a:extLst>
                <a:ext uri="{FF2B5EF4-FFF2-40B4-BE49-F238E27FC236}">
                  <a16:creationId xmlns:a16="http://schemas.microsoft.com/office/drawing/2014/main" id="{1D8AD8DC-93F4-4D10-83C4-EF338552D5E9}"/>
                </a:ext>
              </a:extLst>
            </p:cNvPr>
            <p:cNvSpPr>
              <a:spLocks noChangeArrowheads="1"/>
            </p:cNvSpPr>
            <p:nvPr/>
          </p:nvSpPr>
          <p:spPr bwMode="auto">
            <a:xfrm>
              <a:off x="4416" y="3216"/>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0" name="Oval 22">
              <a:extLst>
                <a:ext uri="{FF2B5EF4-FFF2-40B4-BE49-F238E27FC236}">
                  <a16:creationId xmlns:a16="http://schemas.microsoft.com/office/drawing/2014/main" id="{E34264EF-CF2B-435C-AA1F-1C6EA7B9DEBA}"/>
                </a:ext>
              </a:extLst>
            </p:cNvPr>
            <p:cNvSpPr>
              <a:spLocks noChangeArrowheads="1"/>
            </p:cNvSpPr>
            <p:nvPr/>
          </p:nvSpPr>
          <p:spPr bwMode="auto">
            <a:xfrm>
              <a:off x="4608" y="3168"/>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1" name="Oval 23">
              <a:extLst>
                <a:ext uri="{FF2B5EF4-FFF2-40B4-BE49-F238E27FC236}">
                  <a16:creationId xmlns:a16="http://schemas.microsoft.com/office/drawing/2014/main" id="{73BD2855-8863-48F1-93C9-36B0605A7E21}"/>
                </a:ext>
              </a:extLst>
            </p:cNvPr>
            <p:cNvSpPr>
              <a:spLocks noChangeArrowheads="1"/>
            </p:cNvSpPr>
            <p:nvPr/>
          </p:nvSpPr>
          <p:spPr bwMode="auto">
            <a:xfrm>
              <a:off x="4656" y="3360"/>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2" name="Oval 24">
              <a:extLst>
                <a:ext uri="{FF2B5EF4-FFF2-40B4-BE49-F238E27FC236}">
                  <a16:creationId xmlns:a16="http://schemas.microsoft.com/office/drawing/2014/main" id="{FF98D992-A17F-4A0E-A097-9AD5D24C5B5C}"/>
                </a:ext>
              </a:extLst>
            </p:cNvPr>
            <p:cNvSpPr>
              <a:spLocks noChangeArrowheads="1"/>
            </p:cNvSpPr>
            <p:nvPr/>
          </p:nvSpPr>
          <p:spPr bwMode="auto">
            <a:xfrm>
              <a:off x="4800" y="3312"/>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3" name="Oval 25">
              <a:extLst>
                <a:ext uri="{FF2B5EF4-FFF2-40B4-BE49-F238E27FC236}">
                  <a16:creationId xmlns:a16="http://schemas.microsoft.com/office/drawing/2014/main" id="{5E5A26FF-E29A-4206-8AEE-CF5A417C5D51}"/>
                </a:ext>
              </a:extLst>
            </p:cNvPr>
            <p:cNvSpPr>
              <a:spLocks noChangeArrowheads="1"/>
            </p:cNvSpPr>
            <p:nvPr/>
          </p:nvSpPr>
          <p:spPr bwMode="auto">
            <a:xfrm>
              <a:off x="4560" y="3504"/>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4" name="Oval 26">
              <a:extLst>
                <a:ext uri="{FF2B5EF4-FFF2-40B4-BE49-F238E27FC236}">
                  <a16:creationId xmlns:a16="http://schemas.microsoft.com/office/drawing/2014/main" id="{B226C638-D397-42A0-8D1A-3D8CB74A7338}"/>
                </a:ext>
              </a:extLst>
            </p:cNvPr>
            <p:cNvSpPr>
              <a:spLocks noChangeArrowheads="1"/>
            </p:cNvSpPr>
            <p:nvPr/>
          </p:nvSpPr>
          <p:spPr bwMode="auto">
            <a:xfrm>
              <a:off x="4416" y="3600"/>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5" name="Oval 27">
              <a:extLst>
                <a:ext uri="{FF2B5EF4-FFF2-40B4-BE49-F238E27FC236}">
                  <a16:creationId xmlns:a16="http://schemas.microsoft.com/office/drawing/2014/main" id="{CA7FAEDD-515F-4294-92C9-8753B612F5D1}"/>
                </a:ext>
              </a:extLst>
            </p:cNvPr>
            <p:cNvSpPr>
              <a:spLocks noChangeArrowheads="1"/>
            </p:cNvSpPr>
            <p:nvPr/>
          </p:nvSpPr>
          <p:spPr bwMode="auto">
            <a:xfrm>
              <a:off x="4512" y="3072"/>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6" name="Oval 28">
              <a:extLst>
                <a:ext uri="{FF2B5EF4-FFF2-40B4-BE49-F238E27FC236}">
                  <a16:creationId xmlns:a16="http://schemas.microsoft.com/office/drawing/2014/main" id="{BFBAE321-E95F-4786-B24C-FD45315654E9}"/>
                </a:ext>
              </a:extLst>
            </p:cNvPr>
            <p:cNvSpPr>
              <a:spLocks noChangeArrowheads="1"/>
            </p:cNvSpPr>
            <p:nvPr/>
          </p:nvSpPr>
          <p:spPr bwMode="auto">
            <a:xfrm>
              <a:off x="3840" y="3504"/>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7" name="Oval 29">
              <a:extLst>
                <a:ext uri="{FF2B5EF4-FFF2-40B4-BE49-F238E27FC236}">
                  <a16:creationId xmlns:a16="http://schemas.microsoft.com/office/drawing/2014/main" id="{40D64470-D3DE-4FEA-BB61-0E19EFDBDF01}"/>
                </a:ext>
              </a:extLst>
            </p:cNvPr>
            <p:cNvSpPr>
              <a:spLocks noChangeArrowheads="1"/>
            </p:cNvSpPr>
            <p:nvPr/>
          </p:nvSpPr>
          <p:spPr bwMode="auto">
            <a:xfrm>
              <a:off x="4704" y="3552"/>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8" name="Oval 30">
              <a:extLst>
                <a:ext uri="{FF2B5EF4-FFF2-40B4-BE49-F238E27FC236}">
                  <a16:creationId xmlns:a16="http://schemas.microsoft.com/office/drawing/2014/main" id="{A1E2C0AD-1E55-4BDB-A32B-D5969681DDCB}"/>
                </a:ext>
              </a:extLst>
            </p:cNvPr>
            <p:cNvSpPr>
              <a:spLocks noChangeArrowheads="1"/>
            </p:cNvSpPr>
            <p:nvPr/>
          </p:nvSpPr>
          <p:spPr bwMode="auto">
            <a:xfrm>
              <a:off x="4032" y="3264"/>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99" name="Oval 31">
              <a:extLst>
                <a:ext uri="{FF2B5EF4-FFF2-40B4-BE49-F238E27FC236}">
                  <a16:creationId xmlns:a16="http://schemas.microsoft.com/office/drawing/2014/main" id="{549AB7D4-ABB7-4E97-866E-ECE4DC8BAFAA}"/>
                </a:ext>
              </a:extLst>
            </p:cNvPr>
            <p:cNvSpPr>
              <a:spLocks noChangeArrowheads="1"/>
            </p:cNvSpPr>
            <p:nvPr/>
          </p:nvSpPr>
          <p:spPr bwMode="auto">
            <a:xfrm>
              <a:off x="4224" y="3504"/>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0" name="Oval 32">
              <a:extLst>
                <a:ext uri="{FF2B5EF4-FFF2-40B4-BE49-F238E27FC236}">
                  <a16:creationId xmlns:a16="http://schemas.microsoft.com/office/drawing/2014/main" id="{CBB86010-F563-45E0-BF0E-A7A61B973D2C}"/>
                </a:ext>
              </a:extLst>
            </p:cNvPr>
            <p:cNvSpPr>
              <a:spLocks noChangeArrowheads="1"/>
            </p:cNvSpPr>
            <p:nvPr/>
          </p:nvSpPr>
          <p:spPr bwMode="auto">
            <a:xfrm>
              <a:off x="4848" y="3456"/>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1" name="Oval 33">
              <a:extLst>
                <a:ext uri="{FF2B5EF4-FFF2-40B4-BE49-F238E27FC236}">
                  <a16:creationId xmlns:a16="http://schemas.microsoft.com/office/drawing/2014/main" id="{2F0A4AAD-D76D-4F71-AAF6-CD6882AF296B}"/>
                </a:ext>
              </a:extLst>
            </p:cNvPr>
            <p:cNvSpPr>
              <a:spLocks noChangeArrowheads="1"/>
            </p:cNvSpPr>
            <p:nvPr/>
          </p:nvSpPr>
          <p:spPr bwMode="auto">
            <a:xfrm>
              <a:off x="3792" y="3168"/>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2" name="Oval 34">
              <a:extLst>
                <a:ext uri="{FF2B5EF4-FFF2-40B4-BE49-F238E27FC236}">
                  <a16:creationId xmlns:a16="http://schemas.microsoft.com/office/drawing/2014/main" id="{EF526443-AC5B-4EEA-B224-AE80CDE13FB2}"/>
                </a:ext>
              </a:extLst>
            </p:cNvPr>
            <p:cNvSpPr>
              <a:spLocks noChangeArrowheads="1"/>
            </p:cNvSpPr>
            <p:nvPr/>
          </p:nvSpPr>
          <p:spPr bwMode="auto">
            <a:xfrm>
              <a:off x="4416" y="3120"/>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3" name="Oval 35">
              <a:extLst>
                <a:ext uri="{FF2B5EF4-FFF2-40B4-BE49-F238E27FC236}">
                  <a16:creationId xmlns:a16="http://schemas.microsoft.com/office/drawing/2014/main" id="{1960A14A-9E19-4F50-AE44-8C50DA1A0F6F}"/>
                </a:ext>
              </a:extLst>
            </p:cNvPr>
            <p:cNvSpPr>
              <a:spLocks noChangeArrowheads="1"/>
            </p:cNvSpPr>
            <p:nvPr/>
          </p:nvSpPr>
          <p:spPr bwMode="auto">
            <a:xfrm>
              <a:off x="4800" y="3168"/>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4" name="Oval 36">
              <a:extLst>
                <a:ext uri="{FF2B5EF4-FFF2-40B4-BE49-F238E27FC236}">
                  <a16:creationId xmlns:a16="http://schemas.microsoft.com/office/drawing/2014/main" id="{EEB80BA0-BD12-48A0-AF9D-991149AF843F}"/>
                </a:ext>
              </a:extLst>
            </p:cNvPr>
            <p:cNvSpPr>
              <a:spLocks noChangeArrowheads="1"/>
            </p:cNvSpPr>
            <p:nvPr/>
          </p:nvSpPr>
          <p:spPr bwMode="auto">
            <a:xfrm>
              <a:off x="4848" y="3600"/>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5" name="Oval 37">
              <a:extLst>
                <a:ext uri="{FF2B5EF4-FFF2-40B4-BE49-F238E27FC236}">
                  <a16:creationId xmlns:a16="http://schemas.microsoft.com/office/drawing/2014/main" id="{C62FC100-A6EE-415C-9898-C1996A19EF04}"/>
                </a:ext>
              </a:extLst>
            </p:cNvPr>
            <p:cNvSpPr>
              <a:spLocks noChangeArrowheads="1"/>
            </p:cNvSpPr>
            <p:nvPr/>
          </p:nvSpPr>
          <p:spPr bwMode="auto">
            <a:xfrm>
              <a:off x="4080" y="3072"/>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6" name="Oval 38">
              <a:extLst>
                <a:ext uri="{FF2B5EF4-FFF2-40B4-BE49-F238E27FC236}">
                  <a16:creationId xmlns:a16="http://schemas.microsoft.com/office/drawing/2014/main" id="{699FD1FF-E7CB-4E29-84B8-CBFE92514E3B}"/>
                </a:ext>
              </a:extLst>
            </p:cNvPr>
            <p:cNvSpPr>
              <a:spLocks noChangeArrowheads="1"/>
            </p:cNvSpPr>
            <p:nvPr/>
          </p:nvSpPr>
          <p:spPr bwMode="auto">
            <a:xfrm>
              <a:off x="3744" y="3408"/>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7" name="Oval 39">
              <a:extLst>
                <a:ext uri="{FF2B5EF4-FFF2-40B4-BE49-F238E27FC236}">
                  <a16:creationId xmlns:a16="http://schemas.microsoft.com/office/drawing/2014/main" id="{5BAB45F8-D825-4024-AE7F-4DDFB05913B8}"/>
                </a:ext>
              </a:extLst>
            </p:cNvPr>
            <p:cNvSpPr>
              <a:spLocks noChangeArrowheads="1"/>
            </p:cNvSpPr>
            <p:nvPr/>
          </p:nvSpPr>
          <p:spPr bwMode="auto">
            <a:xfrm>
              <a:off x="3888" y="3600"/>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8" name="Oval 40">
              <a:extLst>
                <a:ext uri="{FF2B5EF4-FFF2-40B4-BE49-F238E27FC236}">
                  <a16:creationId xmlns:a16="http://schemas.microsoft.com/office/drawing/2014/main" id="{CF4C234D-2D79-4F9B-9102-FFAFE92516C3}"/>
                </a:ext>
              </a:extLst>
            </p:cNvPr>
            <p:cNvSpPr>
              <a:spLocks noChangeArrowheads="1"/>
            </p:cNvSpPr>
            <p:nvPr/>
          </p:nvSpPr>
          <p:spPr bwMode="auto">
            <a:xfrm>
              <a:off x="4848" y="3072"/>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09" name="Oval 41">
              <a:extLst>
                <a:ext uri="{FF2B5EF4-FFF2-40B4-BE49-F238E27FC236}">
                  <a16:creationId xmlns:a16="http://schemas.microsoft.com/office/drawing/2014/main" id="{7DAAFDBB-F802-4C45-B829-B42F41E6F661}"/>
                </a:ext>
              </a:extLst>
            </p:cNvPr>
            <p:cNvSpPr>
              <a:spLocks noChangeArrowheads="1"/>
            </p:cNvSpPr>
            <p:nvPr/>
          </p:nvSpPr>
          <p:spPr bwMode="auto">
            <a:xfrm>
              <a:off x="4320" y="3600"/>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910" name="Oval 42">
              <a:extLst>
                <a:ext uri="{FF2B5EF4-FFF2-40B4-BE49-F238E27FC236}">
                  <a16:creationId xmlns:a16="http://schemas.microsoft.com/office/drawing/2014/main" id="{D81D900C-55C9-4ECC-9B3D-E54B41CDDBF7}"/>
                </a:ext>
              </a:extLst>
            </p:cNvPr>
            <p:cNvSpPr>
              <a:spLocks noChangeArrowheads="1"/>
            </p:cNvSpPr>
            <p:nvPr/>
          </p:nvSpPr>
          <p:spPr bwMode="auto">
            <a:xfrm>
              <a:off x="4656" y="3648"/>
              <a:ext cx="48" cy="48"/>
            </a:xfrm>
            <a:prstGeom prst="ellipse">
              <a:avLst/>
            </a:prstGeom>
            <a:solidFill>
              <a:srgbClr val="00FF00"/>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5854" name="Group 43">
            <a:extLst>
              <a:ext uri="{FF2B5EF4-FFF2-40B4-BE49-F238E27FC236}">
                <a16:creationId xmlns:a16="http://schemas.microsoft.com/office/drawing/2014/main" id="{08E94D97-7657-4D3C-9529-6686B87123A1}"/>
              </a:ext>
            </a:extLst>
          </p:cNvPr>
          <p:cNvGrpSpPr>
            <a:grpSpLocks/>
          </p:cNvGrpSpPr>
          <p:nvPr/>
        </p:nvGrpSpPr>
        <p:grpSpPr bwMode="auto">
          <a:xfrm>
            <a:off x="5881688" y="4670425"/>
            <a:ext cx="2362200" cy="1143000"/>
            <a:chOff x="3944" y="3344"/>
            <a:chExt cx="1488" cy="720"/>
          </a:xfrm>
        </p:grpSpPr>
        <p:sp>
          <p:nvSpPr>
            <p:cNvPr id="35859" name="Rectangle 44">
              <a:extLst>
                <a:ext uri="{FF2B5EF4-FFF2-40B4-BE49-F238E27FC236}">
                  <a16:creationId xmlns:a16="http://schemas.microsoft.com/office/drawing/2014/main" id="{547A79B8-706A-46AD-AAF2-4F04B7E2E178}"/>
                </a:ext>
              </a:extLst>
            </p:cNvPr>
            <p:cNvSpPr>
              <a:spLocks noChangeArrowheads="1"/>
            </p:cNvSpPr>
            <p:nvPr/>
          </p:nvSpPr>
          <p:spPr bwMode="auto">
            <a:xfrm>
              <a:off x="3944" y="3344"/>
              <a:ext cx="1488" cy="72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5860" name="Group 45">
              <a:extLst>
                <a:ext uri="{FF2B5EF4-FFF2-40B4-BE49-F238E27FC236}">
                  <a16:creationId xmlns:a16="http://schemas.microsoft.com/office/drawing/2014/main" id="{716827C3-32B6-48D3-A84F-197FCBC5E0E0}"/>
                </a:ext>
              </a:extLst>
            </p:cNvPr>
            <p:cNvGrpSpPr>
              <a:grpSpLocks/>
            </p:cNvGrpSpPr>
            <p:nvPr/>
          </p:nvGrpSpPr>
          <p:grpSpPr bwMode="auto">
            <a:xfrm>
              <a:off x="4045" y="3408"/>
              <a:ext cx="1296" cy="600"/>
              <a:chOff x="4045" y="3408"/>
              <a:chExt cx="1296" cy="600"/>
            </a:xfrm>
          </p:grpSpPr>
          <p:sp>
            <p:nvSpPr>
              <p:cNvPr id="35861" name="Line 46">
                <a:extLst>
                  <a:ext uri="{FF2B5EF4-FFF2-40B4-BE49-F238E27FC236}">
                    <a16:creationId xmlns:a16="http://schemas.microsoft.com/office/drawing/2014/main" id="{E4D9D5D7-22F9-4DB5-8BB8-F5E494906E29}"/>
                  </a:ext>
                </a:extLst>
              </p:cNvPr>
              <p:cNvSpPr>
                <a:spLocks noChangeShapeType="1"/>
              </p:cNvSpPr>
              <p:nvPr/>
            </p:nvSpPr>
            <p:spPr bwMode="auto">
              <a:xfrm flipV="1">
                <a:off x="4189" y="3432"/>
                <a:ext cx="192" cy="96"/>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2" name="Line 47">
                <a:extLst>
                  <a:ext uri="{FF2B5EF4-FFF2-40B4-BE49-F238E27FC236}">
                    <a16:creationId xmlns:a16="http://schemas.microsoft.com/office/drawing/2014/main" id="{AD4049FF-5D28-42FB-96C0-723929F1E0F6}"/>
                  </a:ext>
                </a:extLst>
              </p:cNvPr>
              <p:cNvSpPr>
                <a:spLocks noChangeShapeType="1"/>
              </p:cNvSpPr>
              <p:nvPr/>
            </p:nvSpPr>
            <p:spPr bwMode="auto">
              <a:xfrm>
                <a:off x="4093" y="3624"/>
                <a:ext cx="240" cy="96"/>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3" name="Line 48">
                <a:extLst>
                  <a:ext uri="{FF2B5EF4-FFF2-40B4-BE49-F238E27FC236}">
                    <a16:creationId xmlns:a16="http://schemas.microsoft.com/office/drawing/2014/main" id="{7ABB1958-8540-4DB1-9D0C-FD2459017A7A}"/>
                  </a:ext>
                </a:extLst>
              </p:cNvPr>
              <p:cNvSpPr>
                <a:spLocks noChangeShapeType="1"/>
              </p:cNvSpPr>
              <p:nvPr/>
            </p:nvSpPr>
            <p:spPr bwMode="auto">
              <a:xfrm>
                <a:off x="4381" y="3528"/>
                <a:ext cx="288"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Line 49">
                <a:extLst>
                  <a:ext uri="{FF2B5EF4-FFF2-40B4-BE49-F238E27FC236}">
                    <a16:creationId xmlns:a16="http://schemas.microsoft.com/office/drawing/2014/main" id="{3184BD68-AD77-41C6-BACB-B997E5B8407B}"/>
                  </a:ext>
                </a:extLst>
              </p:cNvPr>
              <p:cNvSpPr>
                <a:spLocks noChangeShapeType="1"/>
              </p:cNvSpPr>
              <p:nvPr/>
            </p:nvSpPr>
            <p:spPr bwMode="auto">
              <a:xfrm flipV="1">
                <a:off x="4669" y="3480"/>
                <a:ext cx="192" cy="144"/>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5" name="Line 50">
                <a:extLst>
                  <a:ext uri="{FF2B5EF4-FFF2-40B4-BE49-F238E27FC236}">
                    <a16:creationId xmlns:a16="http://schemas.microsoft.com/office/drawing/2014/main" id="{D974EC51-6BB3-47C1-B5C1-91AB04D671E2}"/>
                  </a:ext>
                </a:extLst>
              </p:cNvPr>
              <p:cNvSpPr>
                <a:spLocks noChangeShapeType="1"/>
              </p:cNvSpPr>
              <p:nvPr/>
            </p:nvSpPr>
            <p:spPr bwMode="auto">
              <a:xfrm flipH="1">
                <a:off x="4189" y="3720"/>
                <a:ext cx="192" cy="96"/>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6" name="Line 51">
                <a:extLst>
                  <a:ext uri="{FF2B5EF4-FFF2-40B4-BE49-F238E27FC236}">
                    <a16:creationId xmlns:a16="http://schemas.microsoft.com/office/drawing/2014/main" id="{09EEEB81-9E97-40F3-852C-C95F20F168A1}"/>
                  </a:ext>
                </a:extLst>
              </p:cNvPr>
              <p:cNvSpPr>
                <a:spLocks noChangeShapeType="1"/>
              </p:cNvSpPr>
              <p:nvPr/>
            </p:nvSpPr>
            <p:spPr bwMode="auto">
              <a:xfrm flipH="1" flipV="1">
                <a:off x="4333" y="3576"/>
                <a:ext cx="192" cy="144"/>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7" name="Line 52">
                <a:extLst>
                  <a:ext uri="{FF2B5EF4-FFF2-40B4-BE49-F238E27FC236}">
                    <a16:creationId xmlns:a16="http://schemas.microsoft.com/office/drawing/2014/main" id="{673B89E4-E09C-4AE7-BD2B-FF1390CCE020}"/>
                  </a:ext>
                </a:extLst>
              </p:cNvPr>
              <p:cNvSpPr>
                <a:spLocks noChangeShapeType="1"/>
              </p:cNvSpPr>
              <p:nvPr/>
            </p:nvSpPr>
            <p:spPr bwMode="auto">
              <a:xfrm flipH="1">
                <a:off x="4477" y="3720"/>
                <a:ext cx="144" cy="96"/>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8" name="Line 53">
                <a:extLst>
                  <a:ext uri="{FF2B5EF4-FFF2-40B4-BE49-F238E27FC236}">
                    <a16:creationId xmlns:a16="http://schemas.microsoft.com/office/drawing/2014/main" id="{55818279-E860-4497-A30E-B8CAD11D5143}"/>
                  </a:ext>
                </a:extLst>
              </p:cNvPr>
              <p:cNvSpPr>
                <a:spLocks noChangeShapeType="1"/>
              </p:cNvSpPr>
              <p:nvPr/>
            </p:nvSpPr>
            <p:spPr bwMode="auto">
              <a:xfrm flipH="1" flipV="1">
                <a:off x="4765" y="3720"/>
                <a:ext cx="144" cy="192"/>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9" name="Line 54">
                <a:extLst>
                  <a:ext uri="{FF2B5EF4-FFF2-40B4-BE49-F238E27FC236}">
                    <a16:creationId xmlns:a16="http://schemas.microsoft.com/office/drawing/2014/main" id="{C3932FA6-8B43-4C60-B5AC-7A9FCE6B40AF}"/>
                  </a:ext>
                </a:extLst>
              </p:cNvPr>
              <p:cNvSpPr>
                <a:spLocks noChangeShapeType="1"/>
              </p:cNvSpPr>
              <p:nvPr/>
            </p:nvSpPr>
            <p:spPr bwMode="auto">
              <a:xfrm>
                <a:off x="4909" y="3480"/>
                <a:ext cx="192" cy="96"/>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0" name="Line 55">
                <a:extLst>
                  <a:ext uri="{FF2B5EF4-FFF2-40B4-BE49-F238E27FC236}">
                    <a16:creationId xmlns:a16="http://schemas.microsoft.com/office/drawing/2014/main" id="{1BB094A7-3A46-4F03-9E6B-0B5D11DEE28A}"/>
                  </a:ext>
                </a:extLst>
              </p:cNvPr>
              <p:cNvSpPr>
                <a:spLocks noChangeShapeType="1"/>
              </p:cNvSpPr>
              <p:nvPr/>
            </p:nvSpPr>
            <p:spPr bwMode="auto">
              <a:xfrm flipH="1">
                <a:off x="5149" y="3432"/>
                <a:ext cx="96" cy="24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1" name="Line 56">
                <a:extLst>
                  <a:ext uri="{FF2B5EF4-FFF2-40B4-BE49-F238E27FC236}">
                    <a16:creationId xmlns:a16="http://schemas.microsoft.com/office/drawing/2014/main" id="{468122D3-1C76-4CED-AE27-856D0F477F35}"/>
                  </a:ext>
                </a:extLst>
              </p:cNvPr>
              <p:cNvSpPr>
                <a:spLocks noChangeShapeType="1"/>
              </p:cNvSpPr>
              <p:nvPr/>
            </p:nvSpPr>
            <p:spPr bwMode="auto">
              <a:xfrm>
                <a:off x="4381" y="3816"/>
                <a:ext cx="96" cy="144"/>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2" name="Line 57">
                <a:extLst>
                  <a:ext uri="{FF2B5EF4-FFF2-40B4-BE49-F238E27FC236}">
                    <a16:creationId xmlns:a16="http://schemas.microsoft.com/office/drawing/2014/main" id="{AD87EBE6-47B8-482D-B21D-4E2112C398BE}"/>
                  </a:ext>
                </a:extLst>
              </p:cNvPr>
              <p:cNvSpPr>
                <a:spLocks noChangeShapeType="1"/>
              </p:cNvSpPr>
              <p:nvPr/>
            </p:nvSpPr>
            <p:spPr bwMode="auto">
              <a:xfrm>
                <a:off x="4957" y="3672"/>
                <a:ext cx="192" cy="96"/>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3" name="Line 58">
                <a:extLst>
                  <a:ext uri="{FF2B5EF4-FFF2-40B4-BE49-F238E27FC236}">
                    <a16:creationId xmlns:a16="http://schemas.microsoft.com/office/drawing/2014/main" id="{EAA65680-F687-4D7A-A23D-D1CD422B9F5B}"/>
                  </a:ext>
                </a:extLst>
              </p:cNvPr>
              <p:cNvSpPr>
                <a:spLocks noChangeShapeType="1"/>
              </p:cNvSpPr>
              <p:nvPr/>
            </p:nvSpPr>
            <p:spPr bwMode="auto">
              <a:xfrm flipV="1">
                <a:off x="4045" y="3912"/>
                <a:ext cx="144" cy="96"/>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4" name="Line 59">
                <a:extLst>
                  <a:ext uri="{FF2B5EF4-FFF2-40B4-BE49-F238E27FC236}">
                    <a16:creationId xmlns:a16="http://schemas.microsoft.com/office/drawing/2014/main" id="{EF14ACDD-6647-4630-AB8D-53831C393674}"/>
                  </a:ext>
                </a:extLst>
              </p:cNvPr>
              <p:cNvSpPr>
                <a:spLocks noChangeShapeType="1"/>
              </p:cNvSpPr>
              <p:nvPr/>
            </p:nvSpPr>
            <p:spPr bwMode="auto">
              <a:xfrm flipH="1" flipV="1">
                <a:off x="4045" y="3672"/>
                <a:ext cx="48" cy="144"/>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5" name="Line 60">
                <a:extLst>
                  <a:ext uri="{FF2B5EF4-FFF2-40B4-BE49-F238E27FC236}">
                    <a16:creationId xmlns:a16="http://schemas.microsoft.com/office/drawing/2014/main" id="{49A0AEBF-F9D6-455A-AF6F-5D1ED77E9650}"/>
                  </a:ext>
                </a:extLst>
              </p:cNvPr>
              <p:cNvSpPr>
                <a:spLocks noChangeShapeType="1"/>
              </p:cNvSpPr>
              <p:nvPr/>
            </p:nvSpPr>
            <p:spPr bwMode="auto">
              <a:xfrm>
                <a:off x="4669" y="3816"/>
                <a:ext cx="0" cy="144"/>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6" name="Line 61">
                <a:extLst>
                  <a:ext uri="{FF2B5EF4-FFF2-40B4-BE49-F238E27FC236}">
                    <a16:creationId xmlns:a16="http://schemas.microsoft.com/office/drawing/2014/main" id="{14268EF7-6756-4DA7-B980-8B60A63B7097}"/>
                  </a:ext>
                </a:extLst>
              </p:cNvPr>
              <p:cNvSpPr>
                <a:spLocks noChangeShapeType="1"/>
              </p:cNvSpPr>
              <p:nvPr/>
            </p:nvSpPr>
            <p:spPr bwMode="auto">
              <a:xfrm flipH="1">
                <a:off x="5053" y="3768"/>
                <a:ext cx="144" cy="144"/>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7" name="Line 62">
                <a:extLst>
                  <a:ext uri="{FF2B5EF4-FFF2-40B4-BE49-F238E27FC236}">
                    <a16:creationId xmlns:a16="http://schemas.microsoft.com/office/drawing/2014/main" id="{D8E1EE82-FA49-40F4-9340-F52C2D396F19}"/>
                  </a:ext>
                </a:extLst>
              </p:cNvPr>
              <p:cNvSpPr>
                <a:spLocks noChangeShapeType="1"/>
              </p:cNvSpPr>
              <p:nvPr/>
            </p:nvSpPr>
            <p:spPr bwMode="auto">
              <a:xfrm flipV="1">
                <a:off x="5293" y="3576"/>
                <a:ext cx="0" cy="24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8" name="Line 63">
                <a:extLst>
                  <a:ext uri="{FF2B5EF4-FFF2-40B4-BE49-F238E27FC236}">
                    <a16:creationId xmlns:a16="http://schemas.microsoft.com/office/drawing/2014/main" id="{863BCD82-E78E-46AE-8B34-E7D10857DBD3}"/>
                  </a:ext>
                </a:extLst>
              </p:cNvPr>
              <p:cNvSpPr>
                <a:spLocks noChangeShapeType="1"/>
              </p:cNvSpPr>
              <p:nvPr/>
            </p:nvSpPr>
            <p:spPr bwMode="auto">
              <a:xfrm rot="-167520">
                <a:off x="4560" y="3408"/>
                <a:ext cx="192" cy="96"/>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9" name="Line 64">
                <a:extLst>
                  <a:ext uri="{FF2B5EF4-FFF2-40B4-BE49-F238E27FC236}">
                    <a16:creationId xmlns:a16="http://schemas.microsoft.com/office/drawing/2014/main" id="{73DA85D1-D14F-4A3F-B8E3-D8F4297BA436}"/>
                  </a:ext>
                </a:extLst>
              </p:cNvPr>
              <p:cNvSpPr>
                <a:spLocks noChangeShapeType="1"/>
              </p:cNvSpPr>
              <p:nvPr/>
            </p:nvSpPr>
            <p:spPr bwMode="auto">
              <a:xfrm rot="4912194" flipV="1">
                <a:off x="4024" y="3448"/>
                <a:ext cx="192" cy="144"/>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0" name="Line 65">
                <a:extLst>
                  <a:ext uri="{FF2B5EF4-FFF2-40B4-BE49-F238E27FC236}">
                    <a16:creationId xmlns:a16="http://schemas.microsoft.com/office/drawing/2014/main" id="{1A688499-E365-4A1E-904F-4E039AF7C2D0}"/>
                  </a:ext>
                </a:extLst>
              </p:cNvPr>
              <p:cNvSpPr>
                <a:spLocks noChangeShapeType="1"/>
              </p:cNvSpPr>
              <p:nvPr/>
            </p:nvSpPr>
            <p:spPr bwMode="auto">
              <a:xfrm>
                <a:off x="5197" y="3816"/>
                <a:ext cx="144" cy="144"/>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1" name="Line 66">
                <a:extLst>
                  <a:ext uri="{FF2B5EF4-FFF2-40B4-BE49-F238E27FC236}">
                    <a16:creationId xmlns:a16="http://schemas.microsoft.com/office/drawing/2014/main" id="{8F476697-B7CE-4C70-A480-6AF72EDF87BE}"/>
                  </a:ext>
                </a:extLst>
              </p:cNvPr>
              <p:cNvSpPr>
                <a:spLocks noChangeShapeType="1"/>
              </p:cNvSpPr>
              <p:nvPr/>
            </p:nvSpPr>
            <p:spPr bwMode="auto">
              <a:xfrm flipH="1">
                <a:off x="4909" y="3768"/>
                <a:ext cx="48" cy="192"/>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5855" name="Oval 67">
            <a:extLst>
              <a:ext uri="{FF2B5EF4-FFF2-40B4-BE49-F238E27FC236}">
                <a16:creationId xmlns:a16="http://schemas.microsoft.com/office/drawing/2014/main" id="{F55290EF-75A4-47C6-BFD6-7429687671FE}"/>
              </a:ext>
            </a:extLst>
          </p:cNvPr>
          <p:cNvSpPr>
            <a:spLocks noChangeArrowheads="1"/>
          </p:cNvSpPr>
          <p:nvPr/>
        </p:nvSpPr>
        <p:spPr bwMode="auto">
          <a:xfrm>
            <a:off x="3924300" y="4724400"/>
            <a:ext cx="1833563" cy="1143000"/>
          </a:xfrm>
          <a:prstGeom prst="ellipse">
            <a:avLst/>
          </a:prstGeom>
          <a:solidFill>
            <a:srgbClr val="006699"/>
          </a:solidFill>
          <a:ln w="2857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宋体" panose="02010600030101010101" pitchFamily="2" charset="-122"/>
              </a:rPr>
              <a:t>整体对外</a:t>
            </a:r>
          </a:p>
          <a:p>
            <a:pPr algn="ctr" eaLnBrk="1" hangingPunct="1"/>
            <a:r>
              <a:rPr kumimoji="1" lang="zh-CN" altLang="en-US" sz="2400" b="1">
                <a:solidFill>
                  <a:schemeClr val="bg1"/>
                </a:solidFill>
                <a:latin typeface="宋体" panose="02010600030101010101" pitchFamily="2" charset="-122"/>
              </a:rPr>
              <a:t>不显电性</a:t>
            </a:r>
          </a:p>
        </p:txBody>
      </p:sp>
      <p:sp>
        <p:nvSpPr>
          <p:cNvPr id="35856" name="Rectangle 68">
            <a:extLst>
              <a:ext uri="{FF2B5EF4-FFF2-40B4-BE49-F238E27FC236}">
                <a16:creationId xmlns:a16="http://schemas.microsoft.com/office/drawing/2014/main" id="{702D932C-F57E-47EA-B389-2901EC2190F5}"/>
              </a:ext>
            </a:extLst>
          </p:cNvPr>
          <p:cNvSpPr>
            <a:spLocks noChangeArrowheads="1"/>
          </p:cNvSpPr>
          <p:nvPr/>
        </p:nvSpPr>
        <p:spPr bwMode="auto">
          <a:xfrm>
            <a:off x="1476375" y="6065838"/>
            <a:ext cx="2141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ea typeface="楷体_GB2312" pitchFamily="49" charset="-122"/>
              </a:rPr>
              <a:t>无极分子电介质</a:t>
            </a:r>
            <a:r>
              <a:rPr kumimoji="1" lang="en-US" altLang="zh-CN" sz="2000" b="1">
                <a:solidFill>
                  <a:schemeClr val="bg1"/>
                </a:solidFill>
                <a:latin typeface="Times New Roman" panose="02020603050405020304" pitchFamily="18" charset="0"/>
                <a:ea typeface="楷体_GB2312" pitchFamily="49" charset="-122"/>
              </a:rPr>
              <a:t>)</a:t>
            </a:r>
          </a:p>
        </p:txBody>
      </p:sp>
      <p:sp>
        <p:nvSpPr>
          <p:cNvPr id="35857" name="Rectangle 69">
            <a:extLst>
              <a:ext uri="{FF2B5EF4-FFF2-40B4-BE49-F238E27FC236}">
                <a16:creationId xmlns:a16="http://schemas.microsoft.com/office/drawing/2014/main" id="{2DD6ADC8-A516-41D0-AA6F-0D3829BAB990}"/>
              </a:ext>
            </a:extLst>
          </p:cNvPr>
          <p:cNvSpPr>
            <a:spLocks noChangeArrowheads="1"/>
          </p:cNvSpPr>
          <p:nvPr/>
        </p:nvSpPr>
        <p:spPr bwMode="auto">
          <a:xfrm>
            <a:off x="6103938" y="6021388"/>
            <a:ext cx="21415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ea typeface="楷体_GB2312" pitchFamily="49" charset="-122"/>
              </a:rPr>
              <a:t>有极分子电介质</a:t>
            </a:r>
            <a:r>
              <a:rPr kumimoji="1" lang="en-US" altLang="zh-CN" sz="2000" b="1">
                <a:solidFill>
                  <a:schemeClr val="bg1"/>
                </a:solidFill>
                <a:latin typeface="Times New Roman" panose="02020603050405020304" pitchFamily="18" charset="0"/>
                <a:ea typeface="楷体_GB2312" pitchFamily="49" charset="-122"/>
              </a:rPr>
              <a:t>)</a:t>
            </a:r>
          </a:p>
        </p:txBody>
      </p:sp>
      <p:graphicFrame>
        <p:nvGraphicFramePr>
          <p:cNvPr id="35858" name="Object 70">
            <a:extLst>
              <a:ext uri="{FF2B5EF4-FFF2-40B4-BE49-F238E27FC236}">
                <a16:creationId xmlns:a16="http://schemas.microsoft.com/office/drawing/2014/main" id="{BA8C63AE-9200-4335-B55F-EBD9044DCFF1}"/>
              </a:ext>
            </a:extLst>
          </p:cNvPr>
          <p:cNvGraphicFramePr>
            <a:graphicFrameLocks noChangeAspect="1"/>
          </p:cNvGraphicFramePr>
          <p:nvPr/>
        </p:nvGraphicFramePr>
        <p:xfrm>
          <a:off x="900113" y="3368675"/>
          <a:ext cx="862012" cy="395288"/>
        </p:xfrm>
        <a:graphic>
          <a:graphicData uri="http://schemas.openxmlformats.org/presentationml/2006/ole">
            <mc:AlternateContent xmlns:mc="http://schemas.openxmlformats.org/markup-compatibility/2006">
              <mc:Choice xmlns:v="urn:schemas-microsoft-com:vml" Requires="v">
                <p:oleObj spid="_x0000_s120835" name="公式" r:id="rId7" imgW="704914" imgH="304936" progId="Equation.3">
                  <p:embed/>
                </p:oleObj>
              </mc:Choice>
              <mc:Fallback>
                <p:oleObj name="公式" r:id="rId7" imgW="704914" imgH="304936" progId="Equation.3">
                  <p:embed/>
                  <p:pic>
                    <p:nvPicPr>
                      <p:cNvPr id="35858" name="Object 70">
                        <a:extLst>
                          <a:ext uri="{FF2B5EF4-FFF2-40B4-BE49-F238E27FC236}">
                            <a16:creationId xmlns:a16="http://schemas.microsoft.com/office/drawing/2014/main" id="{BA8C63AE-9200-4335-B55F-EBD9044DCF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3368675"/>
                        <a:ext cx="862012"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48615204"/>
      </p:ext>
    </p:extLst>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a:extLst>
              <a:ext uri="{FF2B5EF4-FFF2-40B4-BE49-F238E27FC236}">
                <a16:creationId xmlns:a16="http://schemas.microsoft.com/office/drawing/2014/main" id="{BF1504C4-0252-4761-BB7A-1C96205529EA}"/>
              </a:ext>
            </a:extLst>
          </p:cNvPr>
          <p:cNvSpPr>
            <a:spLocks noChangeArrowheads="1"/>
          </p:cNvSpPr>
          <p:nvPr/>
        </p:nvSpPr>
        <p:spPr bwMode="auto">
          <a:xfrm>
            <a:off x="539750" y="476250"/>
            <a:ext cx="80645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在外电场的作用下，介质表面产生电荷的现象称为</a:t>
            </a:r>
            <a:r>
              <a:rPr lang="zh-CN" altLang="en-US" sz="2400" b="1">
                <a:solidFill>
                  <a:srgbClr val="66FFFF"/>
                </a:solidFill>
              </a:rPr>
              <a:t>电介质的极化</a:t>
            </a:r>
            <a:r>
              <a:rPr lang="en-US" altLang="zh-CN" sz="2400" b="1">
                <a:solidFill>
                  <a:srgbClr val="66FFFF"/>
                </a:solidFill>
              </a:rPr>
              <a:t>.</a:t>
            </a:r>
            <a:endParaRPr lang="zh-CN" altLang="en-US" sz="2400" b="1">
              <a:solidFill>
                <a:srgbClr val="66FFFF"/>
              </a:solidFill>
            </a:endParaRPr>
          </a:p>
        </p:txBody>
      </p:sp>
      <p:sp>
        <p:nvSpPr>
          <p:cNvPr id="36867" name="矩形 2">
            <a:extLst>
              <a:ext uri="{FF2B5EF4-FFF2-40B4-BE49-F238E27FC236}">
                <a16:creationId xmlns:a16="http://schemas.microsoft.com/office/drawing/2014/main" id="{C87187C8-B5C5-4330-8F9A-C46CC6A450D7}"/>
              </a:ext>
            </a:extLst>
          </p:cNvPr>
          <p:cNvSpPr>
            <a:spLocks noChangeArrowheads="1"/>
          </p:cNvSpPr>
          <p:nvPr/>
        </p:nvSpPr>
        <p:spPr bwMode="auto">
          <a:xfrm>
            <a:off x="577850" y="1308100"/>
            <a:ext cx="7848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由于极化，在介质表面产生的电荷称为</a:t>
            </a:r>
            <a:r>
              <a:rPr lang="zh-CN" altLang="en-US" sz="2400" b="1">
                <a:solidFill>
                  <a:srgbClr val="66FFFF"/>
                </a:solidFill>
              </a:rPr>
              <a:t>极化电荷</a:t>
            </a:r>
            <a:r>
              <a:rPr lang="zh-CN" altLang="en-US" sz="2400" b="1">
                <a:solidFill>
                  <a:schemeClr val="bg1"/>
                </a:solidFill>
              </a:rPr>
              <a:t>或称束缚电荷</a:t>
            </a:r>
            <a:r>
              <a:rPr lang="en-US" altLang="zh-CN" sz="2400" b="1">
                <a:solidFill>
                  <a:schemeClr val="bg1"/>
                </a:solidFill>
              </a:rPr>
              <a:t>.</a:t>
            </a:r>
            <a:endParaRPr lang="zh-CN" altLang="en-US" sz="2400" b="1">
              <a:solidFill>
                <a:schemeClr val="bg1"/>
              </a:solidFill>
            </a:endParaRPr>
          </a:p>
        </p:txBody>
      </p:sp>
      <p:pic>
        <p:nvPicPr>
          <p:cNvPr id="36868" name="Picture 2">
            <a:extLst>
              <a:ext uri="{FF2B5EF4-FFF2-40B4-BE49-F238E27FC236}">
                <a16:creationId xmlns:a16="http://schemas.microsoft.com/office/drawing/2014/main" id="{BB2FCECD-3AE4-408F-949A-F0AC93BA1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0" y="2286000"/>
            <a:ext cx="3973513"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3">
            <a:extLst>
              <a:ext uri="{FF2B5EF4-FFF2-40B4-BE49-F238E27FC236}">
                <a16:creationId xmlns:a16="http://schemas.microsoft.com/office/drawing/2014/main" id="{2D3E3DF0-5544-4034-BCFC-02E4C3A7B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3" y="2239963"/>
            <a:ext cx="3327400" cy="190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0" name="TextBox 3">
            <a:extLst>
              <a:ext uri="{FF2B5EF4-FFF2-40B4-BE49-F238E27FC236}">
                <a16:creationId xmlns:a16="http://schemas.microsoft.com/office/drawing/2014/main" id="{DF011903-158C-468F-AFF7-C0314B6F7ABC}"/>
              </a:ext>
            </a:extLst>
          </p:cNvPr>
          <p:cNvSpPr txBox="1">
            <a:spLocks noChangeArrowheads="1"/>
          </p:cNvSpPr>
          <p:nvPr/>
        </p:nvSpPr>
        <p:spPr bwMode="auto">
          <a:xfrm>
            <a:off x="714375" y="4378325"/>
            <a:ext cx="355758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与导体在外电场作用下产生的感应电荷一样，极化电荷也会产生附加电场从而影响空间中总电场的重新分布</a:t>
            </a:r>
          </a:p>
        </p:txBody>
      </p:sp>
      <p:grpSp>
        <p:nvGrpSpPr>
          <p:cNvPr id="77" name="Group 9">
            <a:extLst>
              <a:ext uri="{FF2B5EF4-FFF2-40B4-BE49-F238E27FC236}">
                <a16:creationId xmlns:a16="http://schemas.microsoft.com/office/drawing/2014/main" id="{777963C1-F516-4F3C-BF23-411131489A38}"/>
              </a:ext>
            </a:extLst>
          </p:cNvPr>
          <p:cNvGrpSpPr>
            <a:grpSpLocks/>
          </p:cNvGrpSpPr>
          <p:nvPr/>
        </p:nvGrpSpPr>
        <p:grpSpPr bwMode="auto">
          <a:xfrm>
            <a:off x="3830638" y="4365625"/>
            <a:ext cx="3421062" cy="2025650"/>
            <a:chOff x="2064" y="1026"/>
            <a:chExt cx="4112" cy="2948"/>
          </a:xfrm>
        </p:grpSpPr>
        <p:grpSp>
          <p:nvGrpSpPr>
            <p:cNvPr id="36875" name="Group 10">
              <a:extLst>
                <a:ext uri="{FF2B5EF4-FFF2-40B4-BE49-F238E27FC236}">
                  <a16:creationId xmlns:a16="http://schemas.microsoft.com/office/drawing/2014/main" id="{96FF7DA9-3625-4BBC-AB62-E9408E09E39D}"/>
                </a:ext>
              </a:extLst>
            </p:cNvPr>
            <p:cNvGrpSpPr>
              <a:grpSpLocks/>
            </p:cNvGrpSpPr>
            <p:nvPr/>
          </p:nvGrpSpPr>
          <p:grpSpPr bwMode="auto">
            <a:xfrm>
              <a:off x="2064" y="1344"/>
              <a:ext cx="4112" cy="2513"/>
              <a:chOff x="1610" y="663"/>
              <a:chExt cx="4112" cy="2513"/>
            </a:xfrm>
          </p:grpSpPr>
          <p:sp>
            <p:nvSpPr>
              <p:cNvPr id="36878" name="Arc 11">
                <a:extLst>
                  <a:ext uri="{FF2B5EF4-FFF2-40B4-BE49-F238E27FC236}">
                    <a16:creationId xmlns:a16="http://schemas.microsoft.com/office/drawing/2014/main" id="{901BA554-75BC-46FA-9BB5-11142CA2C28A}"/>
                  </a:ext>
                </a:extLst>
              </p:cNvPr>
              <p:cNvSpPr>
                <a:spLocks/>
              </p:cNvSpPr>
              <p:nvPr/>
            </p:nvSpPr>
            <p:spPr bwMode="auto">
              <a:xfrm>
                <a:off x="1756" y="1726"/>
                <a:ext cx="1469" cy="157"/>
              </a:xfrm>
              <a:custGeom>
                <a:avLst/>
                <a:gdLst>
                  <a:gd name="T0" fmla="*/ 103 w 16125"/>
                  <a:gd name="T1" fmla="*/ 0 h 17641"/>
                  <a:gd name="T2" fmla="*/ 134 w 16125"/>
                  <a:gd name="T3" fmla="*/ 0 h 17641"/>
                  <a:gd name="T4" fmla="*/ 0 w 16125"/>
                  <a:gd name="T5" fmla="*/ 1 h 17641"/>
                  <a:gd name="T6" fmla="*/ 0 60000 65536"/>
                  <a:gd name="T7" fmla="*/ 0 60000 65536"/>
                  <a:gd name="T8" fmla="*/ 0 60000 65536"/>
                </a:gdLst>
                <a:ahLst/>
                <a:cxnLst>
                  <a:cxn ang="T6">
                    <a:pos x="T0" y="T1"/>
                  </a:cxn>
                  <a:cxn ang="T7">
                    <a:pos x="T2" y="T3"/>
                  </a:cxn>
                  <a:cxn ang="T8">
                    <a:pos x="T4" y="T5"/>
                  </a:cxn>
                </a:cxnLst>
                <a:rect l="0" t="0" r="r" b="b"/>
                <a:pathLst>
                  <a:path w="16125" h="17641" fill="none" extrusionOk="0">
                    <a:moveTo>
                      <a:pt x="12464" y="-1"/>
                    </a:moveTo>
                    <a:cubicBezTo>
                      <a:pt x="13804" y="947"/>
                      <a:pt x="15032" y="2043"/>
                      <a:pt x="16124" y="3269"/>
                    </a:cubicBezTo>
                  </a:path>
                  <a:path w="16125" h="17641" stroke="0" extrusionOk="0">
                    <a:moveTo>
                      <a:pt x="12464" y="-1"/>
                    </a:moveTo>
                    <a:cubicBezTo>
                      <a:pt x="13804" y="947"/>
                      <a:pt x="15032" y="2043"/>
                      <a:pt x="16124" y="3269"/>
                    </a:cubicBezTo>
                    <a:lnTo>
                      <a:pt x="0" y="17641"/>
                    </a:lnTo>
                    <a:lnTo>
                      <a:pt x="12464" y="-1"/>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9" name="Arc 12">
                <a:extLst>
                  <a:ext uri="{FF2B5EF4-FFF2-40B4-BE49-F238E27FC236}">
                    <a16:creationId xmlns:a16="http://schemas.microsoft.com/office/drawing/2014/main" id="{753414C8-D324-4E2A-8E23-EA0F4DADA334}"/>
                  </a:ext>
                </a:extLst>
              </p:cNvPr>
              <p:cNvSpPr>
                <a:spLocks/>
              </p:cNvSpPr>
              <p:nvPr/>
            </p:nvSpPr>
            <p:spPr bwMode="auto">
              <a:xfrm>
                <a:off x="1655" y="1591"/>
                <a:ext cx="1625" cy="244"/>
              </a:xfrm>
              <a:custGeom>
                <a:avLst/>
                <a:gdLst>
                  <a:gd name="T0" fmla="*/ 117 w 18286"/>
                  <a:gd name="T1" fmla="*/ 0 h 15669"/>
                  <a:gd name="T2" fmla="*/ 144 w 18286"/>
                  <a:gd name="T3" fmla="*/ 1 h 15669"/>
                  <a:gd name="T4" fmla="*/ 0 w 18286"/>
                  <a:gd name="T5" fmla="*/ 4 h 15669"/>
                  <a:gd name="T6" fmla="*/ 0 60000 65536"/>
                  <a:gd name="T7" fmla="*/ 0 60000 65536"/>
                  <a:gd name="T8" fmla="*/ 0 60000 65536"/>
                </a:gdLst>
                <a:ahLst/>
                <a:cxnLst>
                  <a:cxn ang="T6">
                    <a:pos x="T0" y="T1"/>
                  </a:cxn>
                  <a:cxn ang="T7">
                    <a:pos x="T2" y="T3"/>
                  </a:cxn>
                  <a:cxn ang="T8">
                    <a:pos x="T4" y="T5"/>
                  </a:cxn>
                </a:cxnLst>
                <a:rect l="0" t="0" r="r" b="b"/>
                <a:pathLst>
                  <a:path w="18286" h="15669" fill="none" extrusionOk="0">
                    <a:moveTo>
                      <a:pt x="14867" y="0"/>
                    </a:moveTo>
                    <a:cubicBezTo>
                      <a:pt x="16177" y="1242"/>
                      <a:pt x="17325" y="2644"/>
                      <a:pt x="18286" y="4172"/>
                    </a:cubicBezTo>
                  </a:path>
                  <a:path w="18286" h="15669" stroke="0" extrusionOk="0">
                    <a:moveTo>
                      <a:pt x="14867" y="0"/>
                    </a:moveTo>
                    <a:cubicBezTo>
                      <a:pt x="16177" y="1242"/>
                      <a:pt x="17325" y="2644"/>
                      <a:pt x="18286" y="4172"/>
                    </a:cubicBezTo>
                    <a:lnTo>
                      <a:pt x="0" y="15669"/>
                    </a:lnTo>
                    <a:lnTo>
                      <a:pt x="14867"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0" name="Arc 13">
                <a:extLst>
                  <a:ext uri="{FF2B5EF4-FFF2-40B4-BE49-F238E27FC236}">
                    <a16:creationId xmlns:a16="http://schemas.microsoft.com/office/drawing/2014/main" id="{52665FF7-C857-4707-8200-15E4DDF8AABA}"/>
                  </a:ext>
                </a:extLst>
              </p:cNvPr>
              <p:cNvSpPr>
                <a:spLocks/>
              </p:cNvSpPr>
              <p:nvPr/>
            </p:nvSpPr>
            <p:spPr bwMode="auto">
              <a:xfrm>
                <a:off x="1812" y="1245"/>
                <a:ext cx="1564" cy="350"/>
              </a:xfrm>
              <a:custGeom>
                <a:avLst/>
                <a:gdLst>
                  <a:gd name="T0" fmla="*/ 87 w 21331"/>
                  <a:gd name="T1" fmla="*/ 0 h 14318"/>
                  <a:gd name="T2" fmla="*/ 115 w 21331"/>
                  <a:gd name="T3" fmla="*/ 7 h 14318"/>
                  <a:gd name="T4" fmla="*/ 0 w 21331"/>
                  <a:gd name="T5" fmla="*/ 9 h 14318"/>
                  <a:gd name="T6" fmla="*/ 0 60000 65536"/>
                  <a:gd name="T7" fmla="*/ 0 60000 65536"/>
                  <a:gd name="T8" fmla="*/ 0 60000 65536"/>
                </a:gdLst>
                <a:ahLst/>
                <a:cxnLst>
                  <a:cxn ang="T6">
                    <a:pos x="T0" y="T1"/>
                  </a:cxn>
                  <a:cxn ang="T7">
                    <a:pos x="T2" y="T3"/>
                  </a:cxn>
                  <a:cxn ang="T8">
                    <a:pos x="T4" y="T5"/>
                  </a:cxn>
                </a:cxnLst>
                <a:rect l="0" t="0" r="r" b="b"/>
                <a:pathLst>
                  <a:path w="21331" h="14318" fill="none" extrusionOk="0">
                    <a:moveTo>
                      <a:pt x="16172" y="0"/>
                    </a:moveTo>
                    <a:cubicBezTo>
                      <a:pt x="18895" y="3076"/>
                      <a:pt x="20685" y="6864"/>
                      <a:pt x="21331" y="10921"/>
                    </a:cubicBezTo>
                  </a:path>
                  <a:path w="21331" h="14318" stroke="0" extrusionOk="0">
                    <a:moveTo>
                      <a:pt x="16172" y="0"/>
                    </a:moveTo>
                    <a:cubicBezTo>
                      <a:pt x="18895" y="3076"/>
                      <a:pt x="20685" y="6864"/>
                      <a:pt x="21331" y="10921"/>
                    </a:cubicBezTo>
                    <a:lnTo>
                      <a:pt x="0" y="14318"/>
                    </a:lnTo>
                    <a:lnTo>
                      <a:pt x="16172"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1" name="Arc 14">
                <a:extLst>
                  <a:ext uri="{FF2B5EF4-FFF2-40B4-BE49-F238E27FC236}">
                    <a16:creationId xmlns:a16="http://schemas.microsoft.com/office/drawing/2014/main" id="{9186F723-B8CC-468E-90F5-980DBCB880F1}"/>
                  </a:ext>
                </a:extLst>
              </p:cNvPr>
              <p:cNvSpPr>
                <a:spLocks/>
              </p:cNvSpPr>
              <p:nvPr/>
            </p:nvSpPr>
            <p:spPr bwMode="auto">
              <a:xfrm>
                <a:off x="1906" y="1082"/>
                <a:ext cx="1609" cy="589"/>
              </a:xfrm>
              <a:custGeom>
                <a:avLst/>
                <a:gdLst>
                  <a:gd name="T0" fmla="*/ 91 w 20685"/>
                  <a:gd name="T1" fmla="*/ 0 h 15583"/>
                  <a:gd name="T2" fmla="*/ 125 w 20685"/>
                  <a:gd name="T3" fmla="*/ 13 h 15583"/>
                  <a:gd name="T4" fmla="*/ 0 w 20685"/>
                  <a:gd name="T5" fmla="*/ 22 h 15583"/>
                  <a:gd name="T6" fmla="*/ 0 60000 65536"/>
                  <a:gd name="T7" fmla="*/ 0 60000 65536"/>
                  <a:gd name="T8" fmla="*/ 0 60000 65536"/>
                </a:gdLst>
                <a:ahLst/>
                <a:cxnLst>
                  <a:cxn ang="T6">
                    <a:pos x="T0" y="T1"/>
                  </a:cxn>
                  <a:cxn ang="T7">
                    <a:pos x="T2" y="T3"/>
                  </a:cxn>
                  <a:cxn ang="T8">
                    <a:pos x="T4" y="T5"/>
                  </a:cxn>
                </a:cxnLst>
                <a:rect l="0" t="0" r="r" b="b"/>
                <a:pathLst>
                  <a:path w="20685" h="15583" fill="none" extrusionOk="0">
                    <a:moveTo>
                      <a:pt x="14957" y="0"/>
                    </a:moveTo>
                    <a:cubicBezTo>
                      <a:pt x="17641" y="2575"/>
                      <a:pt x="19613" y="5800"/>
                      <a:pt x="20685" y="9362"/>
                    </a:cubicBezTo>
                  </a:path>
                  <a:path w="20685" h="15583" stroke="0" extrusionOk="0">
                    <a:moveTo>
                      <a:pt x="14957" y="0"/>
                    </a:moveTo>
                    <a:cubicBezTo>
                      <a:pt x="17641" y="2575"/>
                      <a:pt x="19613" y="5800"/>
                      <a:pt x="20685" y="9362"/>
                    </a:cubicBezTo>
                    <a:lnTo>
                      <a:pt x="0" y="15583"/>
                    </a:lnTo>
                    <a:lnTo>
                      <a:pt x="14957"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2" name="Arc 15">
                <a:extLst>
                  <a:ext uri="{FF2B5EF4-FFF2-40B4-BE49-F238E27FC236}">
                    <a16:creationId xmlns:a16="http://schemas.microsoft.com/office/drawing/2014/main" id="{685174BF-2309-4A5B-AD86-12D16BDC31F9}"/>
                  </a:ext>
                </a:extLst>
              </p:cNvPr>
              <p:cNvSpPr>
                <a:spLocks/>
              </p:cNvSpPr>
              <p:nvPr/>
            </p:nvSpPr>
            <p:spPr bwMode="auto">
              <a:xfrm rot="10680000">
                <a:off x="1759" y="1834"/>
                <a:ext cx="1470" cy="157"/>
              </a:xfrm>
              <a:custGeom>
                <a:avLst/>
                <a:gdLst>
                  <a:gd name="T0" fmla="*/ 0 w 16130"/>
                  <a:gd name="T1" fmla="*/ 0 h 17610"/>
                  <a:gd name="T2" fmla="*/ 30 w 16130"/>
                  <a:gd name="T3" fmla="*/ 0 h 17610"/>
                  <a:gd name="T4" fmla="*/ 134 w 16130"/>
                  <a:gd name="T5" fmla="*/ 1 h 17610"/>
                  <a:gd name="T6" fmla="*/ 0 60000 65536"/>
                  <a:gd name="T7" fmla="*/ 0 60000 65536"/>
                  <a:gd name="T8" fmla="*/ 0 60000 65536"/>
                </a:gdLst>
                <a:ahLst/>
                <a:cxnLst>
                  <a:cxn ang="T6">
                    <a:pos x="T0" y="T1"/>
                  </a:cxn>
                  <a:cxn ang="T7">
                    <a:pos x="T2" y="T3"/>
                  </a:cxn>
                  <a:cxn ang="T8">
                    <a:pos x="T4" y="T5"/>
                  </a:cxn>
                </a:cxnLst>
                <a:rect l="0" t="0" r="r" b="b"/>
                <a:pathLst>
                  <a:path w="16130" h="17610" fill="none" extrusionOk="0">
                    <a:moveTo>
                      <a:pt x="0" y="3243"/>
                    </a:moveTo>
                    <a:cubicBezTo>
                      <a:pt x="1081" y="2029"/>
                      <a:pt x="2296" y="941"/>
                      <a:pt x="3622" y="0"/>
                    </a:cubicBezTo>
                  </a:path>
                  <a:path w="16130" h="17610" stroke="0" extrusionOk="0">
                    <a:moveTo>
                      <a:pt x="0" y="3243"/>
                    </a:moveTo>
                    <a:cubicBezTo>
                      <a:pt x="1081" y="2029"/>
                      <a:pt x="2296" y="941"/>
                      <a:pt x="3622" y="0"/>
                    </a:cubicBezTo>
                    <a:lnTo>
                      <a:pt x="16130" y="17610"/>
                    </a:lnTo>
                    <a:lnTo>
                      <a:pt x="0" y="3243"/>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3" name="Arc 16">
                <a:extLst>
                  <a:ext uri="{FF2B5EF4-FFF2-40B4-BE49-F238E27FC236}">
                    <a16:creationId xmlns:a16="http://schemas.microsoft.com/office/drawing/2014/main" id="{84A07DCC-D9F5-41A9-AD6D-195725C2D427}"/>
                  </a:ext>
                </a:extLst>
              </p:cNvPr>
              <p:cNvSpPr>
                <a:spLocks/>
              </p:cNvSpPr>
              <p:nvPr/>
            </p:nvSpPr>
            <p:spPr bwMode="auto">
              <a:xfrm rot="10620000">
                <a:off x="1647" y="1882"/>
                <a:ext cx="1626" cy="247"/>
              </a:xfrm>
              <a:custGeom>
                <a:avLst/>
                <a:gdLst>
                  <a:gd name="T0" fmla="*/ 0 w 18290"/>
                  <a:gd name="T1" fmla="*/ 1 h 15860"/>
                  <a:gd name="T2" fmla="*/ 29 w 18290"/>
                  <a:gd name="T3" fmla="*/ 0 h 15860"/>
                  <a:gd name="T4" fmla="*/ 145 w 18290"/>
                  <a:gd name="T5" fmla="*/ 4 h 15860"/>
                  <a:gd name="T6" fmla="*/ 0 60000 65536"/>
                  <a:gd name="T7" fmla="*/ 0 60000 65536"/>
                  <a:gd name="T8" fmla="*/ 0 60000 65536"/>
                </a:gdLst>
                <a:ahLst/>
                <a:cxnLst>
                  <a:cxn ang="T6">
                    <a:pos x="T0" y="T1"/>
                  </a:cxn>
                  <a:cxn ang="T7">
                    <a:pos x="T2" y="T3"/>
                  </a:cxn>
                  <a:cxn ang="T8">
                    <a:pos x="T4" y="T5"/>
                  </a:cxn>
                </a:cxnLst>
                <a:rect l="0" t="0" r="r" b="b"/>
                <a:pathLst>
                  <a:path w="18290" h="15860" fill="none" extrusionOk="0">
                    <a:moveTo>
                      <a:pt x="0" y="4369"/>
                    </a:moveTo>
                    <a:cubicBezTo>
                      <a:pt x="1011" y="2759"/>
                      <a:pt x="2230" y="1290"/>
                      <a:pt x="3626" y="0"/>
                    </a:cubicBezTo>
                  </a:path>
                  <a:path w="18290" h="15860" stroke="0" extrusionOk="0">
                    <a:moveTo>
                      <a:pt x="0" y="4369"/>
                    </a:moveTo>
                    <a:cubicBezTo>
                      <a:pt x="1011" y="2759"/>
                      <a:pt x="2230" y="1290"/>
                      <a:pt x="3626" y="0"/>
                    </a:cubicBezTo>
                    <a:lnTo>
                      <a:pt x="18290" y="15860"/>
                    </a:lnTo>
                    <a:lnTo>
                      <a:pt x="0" y="4369"/>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4" name="Arc 17">
                <a:extLst>
                  <a:ext uri="{FF2B5EF4-FFF2-40B4-BE49-F238E27FC236}">
                    <a16:creationId xmlns:a16="http://schemas.microsoft.com/office/drawing/2014/main" id="{E72C89D2-E992-4B52-9186-CF0937558D72}"/>
                  </a:ext>
                </a:extLst>
              </p:cNvPr>
              <p:cNvSpPr>
                <a:spLocks/>
              </p:cNvSpPr>
              <p:nvPr/>
            </p:nvSpPr>
            <p:spPr bwMode="auto">
              <a:xfrm rot="10800000">
                <a:off x="1728" y="1932"/>
                <a:ext cx="1597" cy="337"/>
              </a:xfrm>
              <a:custGeom>
                <a:avLst/>
                <a:gdLst>
                  <a:gd name="T0" fmla="*/ 0 w 20534"/>
                  <a:gd name="T1" fmla="*/ 4 h 15161"/>
                  <a:gd name="T2" fmla="*/ 31 w 20534"/>
                  <a:gd name="T3" fmla="*/ 0 h 15161"/>
                  <a:gd name="T4" fmla="*/ 124 w 20534"/>
                  <a:gd name="T5" fmla="*/ 7 h 15161"/>
                  <a:gd name="T6" fmla="*/ 0 60000 65536"/>
                  <a:gd name="T7" fmla="*/ 0 60000 65536"/>
                  <a:gd name="T8" fmla="*/ 0 60000 65536"/>
                </a:gdLst>
                <a:ahLst/>
                <a:cxnLst>
                  <a:cxn ang="T6">
                    <a:pos x="T0" y="T1"/>
                  </a:cxn>
                  <a:cxn ang="T7">
                    <a:pos x="T2" y="T3"/>
                  </a:cxn>
                  <a:cxn ang="T8">
                    <a:pos x="T4" y="T5"/>
                  </a:cxn>
                </a:cxnLst>
                <a:rect l="0" t="0" r="r" b="b"/>
                <a:pathLst>
                  <a:path w="20534" h="15161" fill="none" extrusionOk="0">
                    <a:moveTo>
                      <a:pt x="-1" y="8459"/>
                    </a:moveTo>
                    <a:cubicBezTo>
                      <a:pt x="1037" y="5279"/>
                      <a:pt x="2800" y="2383"/>
                      <a:pt x="5148" y="0"/>
                    </a:cubicBezTo>
                  </a:path>
                  <a:path w="20534" h="15161" stroke="0" extrusionOk="0">
                    <a:moveTo>
                      <a:pt x="-1" y="8459"/>
                    </a:moveTo>
                    <a:cubicBezTo>
                      <a:pt x="1037" y="5279"/>
                      <a:pt x="2800" y="2383"/>
                      <a:pt x="5148" y="0"/>
                    </a:cubicBezTo>
                    <a:lnTo>
                      <a:pt x="20534" y="15161"/>
                    </a:lnTo>
                    <a:lnTo>
                      <a:pt x="-1" y="8459"/>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5" name="Arc 18">
                <a:extLst>
                  <a:ext uri="{FF2B5EF4-FFF2-40B4-BE49-F238E27FC236}">
                    <a16:creationId xmlns:a16="http://schemas.microsoft.com/office/drawing/2014/main" id="{3F45EB6B-4A36-4F8F-B8C6-89F43C802E05}"/>
                  </a:ext>
                </a:extLst>
              </p:cNvPr>
              <p:cNvSpPr>
                <a:spLocks/>
              </p:cNvSpPr>
              <p:nvPr/>
            </p:nvSpPr>
            <p:spPr bwMode="auto">
              <a:xfrm>
                <a:off x="1683" y="1405"/>
                <a:ext cx="1597" cy="334"/>
              </a:xfrm>
              <a:custGeom>
                <a:avLst/>
                <a:gdLst>
                  <a:gd name="T0" fmla="*/ 94 w 20533"/>
                  <a:gd name="T1" fmla="*/ 0 h 15027"/>
                  <a:gd name="T2" fmla="*/ 124 w 20533"/>
                  <a:gd name="T3" fmla="*/ 4 h 15027"/>
                  <a:gd name="T4" fmla="*/ 0 w 20533"/>
                  <a:gd name="T5" fmla="*/ 7 h 15027"/>
                  <a:gd name="T6" fmla="*/ 0 60000 65536"/>
                  <a:gd name="T7" fmla="*/ 0 60000 65536"/>
                  <a:gd name="T8" fmla="*/ 0 60000 65536"/>
                </a:gdLst>
                <a:ahLst/>
                <a:cxnLst>
                  <a:cxn ang="T6">
                    <a:pos x="T0" y="T1"/>
                  </a:cxn>
                  <a:cxn ang="T7">
                    <a:pos x="T2" y="T3"/>
                  </a:cxn>
                  <a:cxn ang="T8">
                    <a:pos x="T4" y="T5"/>
                  </a:cxn>
                </a:cxnLst>
                <a:rect l="0" t="0" r="r" b="b"/>
                <a:pathLst>
                  <a:path w="20533" h="15027" fill="none" extrusionOk="0">
                    <a:moveTo>
                      <a:pt x="15516" y="-1"/>
                    </a:moveTo>
                    <a:cubicBezTo>
                      <a:pt x="17798" y="2356"/>
                      <a:pt x="19514" y="5202"/>
                      <a:pt x="20532" y="8322"/>
                    </a:cubicBezTo>
                  </a:path>
                  <a:path w="20533" h="15027" stroke="0" extrusionOk="0">
                    <a:moveTo>
                      <a:pt x="15516" y="-1"/>
                    </a:moveTo>
                    <a:cubicBezTo>
                      <a:pt x="17798" y="2356"/>
                      <a:pt x="19514" y="5202"/>
                      <a:pt x="20532" y="8322"/>
                    </a:cubicBezTo>
                    <a:lnTo>
                      <a:pt x="0" y="15027"/>
                    </a:lnTo>
                    <a:lnTo>
                      <a:pt x="15516" y="-1"/>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6" name="Arc 19">
                <a:extLst>
                  <a:ext uri="{FF2B5EF4-FFF2-40B4-BE49-F238E27FC236}">
                    <a16:creationId xmlns:a16="http://schemas.microsoft.com/office/drawing/2014/main" id="{65B75261-0C59-4F55-9707-E07959E2EDD8}"/>
                  </a:ext>
                </a:extLst>
              </p:cNvPr>
              <p:cNvSpPr>
                <a:spLocks/>
              </p:cNvSpPr>
              <p:nvPr/>
            </p:nvSpPr>
            <p:spPr bwMode="auto">
              <a:xfrm rot="10500000">
                <a:off x="1817" y="2074"/>
                <a:ext cx="1597" cy="331"/>
              </a:xfrm>
              <a:custGeom>
                <a:avLst/>
                <a:gdLst>
                  <a:gd name="T0" fmla="*/ 0 w 20534"/>
                  <a:gd name="T1" fmla="*/ 4 h 14874"/>
                  <a:gd name="T2" fmla="*/ 29 w 20534"/>
                  <a:gd name="T3" fmla="*/ 0 h 14874"/>
                  <a:gd name="T4" fmla="*/ 124 w 20534"/>
                  <a:gd name="T5" fmla="*/ 7 h 14874"/>
                  <a:gd name="T6" fmla="*/ 0 60000 65536"/>
                  <a:gd name="T7" fmla="*/ 0 60000 65536"/>
                  <a:gd name="T8" fmla="*/ 0 60000 65536"/>
                </a:gdLst>
                <a:ahLst/>
                <a:cxnLst>
                  <a:cxn ang="T6">
                    <a:pos x="T0" y="T1"/>
                  </a:cxn>
                  <a:cxn ang="T7">
                    <a:pos x="T2" y="T3"/>
                  </a:cxn>
                  <a:cxn ang="T8">
                    <a:pos x="T4" y="T5"/>
                  </a:cxn>
                </a:cxnLst>
                <a:rect l="0" t="0" r="r" b="b"/>
                <a:pathLst>
                  <a:path w="20534" h="14874" fill="none" extrusionOk="0">
                    <a:moveTo>
                      <a:pt x="-1" y="8172"/>
                    </a:moveTo>
                    <a:cubicBezTo>
                      <a:pt x="995" y="5120"/>
                      <a:pt x="2660" y="2328"/>
                      <a:pt x="4871" y="0"/>
                    </a:cubicBezTo>
                  </a:path>
                  <a:path w="20534" h="14874" stroke="0" extrusionOk="0">
                    <a:moveTo>
                      <a:pt x="-1" y="8172"/>
                    </a:moveTo>
                    <a:cubicBezTo>
                      <a:pt x="995" y="5120"/>
                      <a:pt x="2660" y="2328"/>
                      <a:pt x="4871" y="0"/>
                    </a:cubicBezTo>
                    <a:lnTo>
                      <a:pt x="20534" y="14874"/>
                    </a:lnTo>
                    <a:lnTo>
                      <a:pt x="-1" y="8172"/>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7" name="Arc 20">
                <a:extLst>
                  <a:ext uri="{FF2B5EF4-FFF2-40B4-BE49-F238E27FC236}">
                    <a16:creationId xmlns:a16="http://schemas.microsoft.com/office/drawing/2014/main" id="{C3DE9CDD-47BA-427F-9EC4-16291AE4E659}"/>
                  </a:ext>
                </a:extLst>
              </p:cNvPr>
              <p:cNvSpPr>
                <a:spLocks/>
              </p:cNvSpPr>
              <p:nvPr/>
            </p:nvSpPr>
            <p:spPr bwMode="auto">
              <a:xfrm rot="10500000">
                <a:off x="1823" y="2092"/>
                <a:ext cx="1221" cy="444"/>
              </a:xfrm>
              <a:custGeom>
                <a:avLst/>
                <a:gdLst>
                  <a:gd name="T0" fmla="*/ 0 w 15704"/>
                  <a:gd name="T1" fmla="*/ 3 h 19993"/>
                  <a:gd name="T2" fmla="*/ 45 w 15704"/>
                  <a:gd name="T3" fmla="*/ 0 h 19993"/>
                  <a:gd name="T4" fmla="*/ 95 w 15704"/>
                  <a:gd name="T5" fmla="*/ 10 h 19993"/>
                  <a:gd name="T6" fmla="*/ 0 60000 65536"/>
                  <a:gd name="T7" fmla="*/ 0 60000 65536"/>
                  <a:gd name="T8" fmla="*/ 0 60000 65536"/>
                </a:gdLst>
                <a:ahLst/>
                <a:cxnLst>
                  <a:cxn ang="T6">
                    <a:pos x="T0" y="T1"/>
                  </a:cxn>
                  <a:cxn ang="T7">
                    <a:pos x="T2" y="T3"/>
                  </a:cxn>
                  <a:cxn ang="T8">
                    <a:pos x="T4" y="T5"/>
                  </a:cxn>
                </a:cxnLst>
                <a:rect l="0" t="0" r="r" b="b"/>
                <a:pathLst>
                  <a:path w="15704" h="19993" fill="none" extrusionOk="0">
                    <a:moveTo>
                      <a:pt x="0" y="5162"/>
                    </a:moveTo>
                    <a:cubicBezTo>
                      <a:pt x="2112" y="2925"/>
                      <a:pt x="4679" y="1165"/>
                      <a:pt x="7527" y="0"/>
                    </a:cubicBezTo>
                  </a:path>
                  <a:path w="15704" h="19993" stroke="0" extrusionOk="0">
                    <a:moveTo>
                      <a:pt x="0" y="5162"/>
                    </a:moveTo>
                    <a:cubicBezTo>
                      <a:pt x="2112" y="2925"/>
                      <a:pt x="4679" y="1165"/>
                      <a:pt x="7527" y="0"/>
                    </a:cubicBezTo>
                    <a:lnTo>
                      <a:pt x="15704" y="19993"/>
                    </a:lnTo>
                    <a:lnTo>
                      <a:pt x="0" y="5162"/>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8" name="Arc 21">
                <a:extLst>
                  <a:ext uri="{FF2B5EF4-FFF2-40B4-BE49-F238E27FC236}">
                    <a16:creationId xmlns:a16="http://schemas.microsoft.com/office/drawing/2014/main" id="{0DE1DF3E-1CC1-48E5-B080-E25B3A10151F}"/>
                  </a:ext>
                </a:extLst>
              </p:cNvPr>
              <p:cNvSpPr>
                <a:spLocks/>
              </p:cNvSpPr>
              <p:nvPr/>
            </p:nvSpPr>
            <p:spPr bwMode="auto">
              <a:xfrm rot="10800000">
                <a:off x="1665" y="1942"/>
                <a:ext cx="1275" cy="428"/>
              </a:xfrm>
              <a:custGeom>
                <a:avLst/>
                <a:gdLst>
                  <a:gd name="T0" fmla="*/ 0 w 16394"/>
                  <a:gd name="T1" fmla="*/ 3 h 19282"/>
                  <a:gd name="T2" fmla="*/ 40 w 16394"/>
                  <a:gd name="T3" fmla="*/ 0 h 19282"/>
                  <a:gd name="T4" fmla="*/ 99 w 16394"/>
                  <a:gd name="T5" fmla="*/ 10 h 19282"/>
                  <a:gd name="T6" fmla="*/ 0 60000 65536"/>
                  <a:gd name="T7" fmla="*/ 0 60000 65536"/>
                  <a:gd name="T8" fmla="*/ 0 60000 65536"/>
                </a:gdLst>
                <a:ahLst/>
                <a:cxnLst>
                  <a:cxn ang="T6">
                    <a:pos x="T0" y="T1"/>
                  </a:cxn>
                  <a:cxn ang="T7">
                    <a:pos x="T2" y="T3"/>
                  </a:cxn>
                  <a:cxn ang="T8">
                    <a:pos x="T4" y="T5"/>
                  </a:cxn>
                </a:cxnLst>
                <a:rect l="0" t="0" r="r" b="b"/>
                <a:pathLst>
                  <a:path w="16394" h="19282" fill="none" extrusionOk="0">
                    <a:moveTo>
                      <a:pt x="-1" y="5217"/>
                    </a:moveTo>
                    <a:cubicBezTo>
                      <a:pt x="1854" y="3056"/>
                      <a:pt x="4117" y="1283"/>
                      <a:pt x="6659" y="-1"/>
                    </a:cubicBezTo>
                  </a:path>
                  <a:path w="16394" h="19282" stroke="0" extrusionOk="0">
                    <a:moveTo>
                      <a:pt x="-1" y="5217"/>
                    </a:moveTo>
                    <a:cubicBezTo>
                      <a:pt x="1854" y="3056"/>
                      <a:pt x="4117" y="1283"/>
                      <a:pt x="6659" y="-1"/>
                    </a:cubicBezTo>
                    <a:lnTo>
                      <a:pt x="16394" y="19282"/>
                    </a:lnTo>
                    <a:lnTo>
                      <a:pt x="-1" y="5217"/>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9" name="Arc 22">
                <a:extLst>
                  <a:ext uri="{FF2B5EF4-FFF2-40B4-BE49-F238E27FC236}">
                    <a16:creationId xmlns:a16="http://schemas.microsoft.com/office/drawing/2014/main" id="{540CDF51-E03A-4F87-9522-B15F350B3D0C}"/>
                  </a:ext>
                </a:extLst>
              </p:cNvPr>
              <p:cNvSpPr>
                <a:spLocks/>
              </p:cNvSpPr>
              <p:nvPr/>
            </p:nvSpPr>
            <p:spPr bwMode="auto">
              <a:xfrm rot="10680000">
                <a:off x="1610" y="1891"/>
                <a:ext cx="1346" cy="302"/>
              </a:xfrm>
              <a:custGeom>
                <a:avLst/>
                <a:gdLst>
                  <a:gd name="T0" fmla="*/ 0 w 15141"/>
                  <a:gd name="T1" fmla="*/ 1 h 19434"/>
                  <a:gd name="T2" fmla="*/ 45 w 15141"/>
                  <a:gd name="T3" fmla="*/ 0 h 19434"/>
                  <a:gd name="T4" fmla="*/ 120 w 15141"/>
                  <a:gd name="T5" fmla="*/ 5 h 19434"/>
                  <a:gd name="T6" fmla="*/ 0 60000 65536"/>
                  <a:gd name="T7" fmla="*/ 0 60000 65536"/>
                  <a:gd name="T8" fmla="*/ 0 60000 65536"/>
                </a:gdLst>
                <a:ahLst/>
                <a:cxnLst>
                  <a:cxn ang="T6">
                    <a:pos x="T0" y="T1"/>
                  </a:cxn>
                  <a:cxn ang="T7">
                    <a:pos x="T2" y="T3"/>
                  </a:cxn>
                  <a:cxn ang="T8">
                    <a:pos x="T4" y="T5"/>
                  </a:cxn>
                </a:cxnLst>
                <a:rect l="0" t="0" r="r" b="b"/>
                <a:pathLst>
                  <a:path w="15141" h="19434" fill="none" extrusionOk="0">
                    <a:moveTo>
                      <a:pt x="0" y="4029"/>
                    </a:moveTo>
                    <a:cubicBezTo>
                      <a:pt x="1673" y="2384"/>
                      <a:pt x="3602" y="1024"/>
                      <a:pt x="5713" y="0"/>
                    </a:cubicBezTo>
                  </a:path>
                  <a:path w="15141" h="19434" stroke="0" extrusionOk="0">
                    <a:moveTo>
                      <a:pt x="0" y="4029"/>
                    </a:moveTo>
                    <a:cubicBezTo>
                      <a:pt x="1673" y="2384"/>
                      <a:pt x="3602" y="1024"/>
                      <a:pt x="5713" y="0"/>
                    </a:cubicBezTo>
                    <a:lnTo>
                      <a:pt x="15141" y="19434"/>
                    </a:lnTo>
                    <a:lnTo>
                      <a:pt x="0" y="4029"/>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0" name="Arc 23">
                <a:extLst>
                  <a:ext uri="{FF2B5EF4-FFF2-40B4-BE49-F238E27FC236}">
                    <a16:creationId xmlns:a16="http://schemas.microsoft.com/office/drawing/2014/main" id="{63C8CC8B-5E2D-48B5-ACE6-9E682EF33F6F}"/>
                  </a:ext>
                </a:extLst>
              </p:cNvPr>
              <p:cNvSpPr>
                <a:spLocks/>
              </p:cNvSpPr>
              <p:nvPr/>
            </p:nvSpPr>
            <p:spPr bwMode="auto">
              <a:xfrm rot="10680000">
                <a:off x="1747" y="1840"/>
                <a:ext cx="1193" cy="178"/>
              </a:xfrm>
              <a:custGeom>
                <a:avLst/>
                <a:gdLst>
                  <a:gd name="T0" fmla="*/ 0 w 13092"/>
                  <a:gd name="T1" fmla="*/ 0 h 20062"/>
                  <a:gd name="T2" fmla="*/ 42 w 13092"/>
                  <a:gd name="T3" fmla="*/ 0 h 20062"/>
                  <a:gd name="T4" fmla="*/ 109 w 13092"/>
                  <a:gd name="T5" fmla="*/ 2 h 20062"/>
                  <a:gd name="T6" fmla="*/ 0 60000 65536"/>
                  <a:gd name="T7" fmla="*/ 0 60000 65536"/>
                  <a:gd name="T8" fmla="*/ 0 60000 65536"/>
                </a:gdLst>
                <a:ahLst/>
                <a:cxnLst>
                  <a:cxn ang="T6">
                    <a:pos x="T0" y="T1"/>
                  </a:cxn>
                  <a:cxn ang="T7">
                    <a:pos x="T2" y="T3"/>
                  </a:cxn>
                  <a:cxn ang="T8">
                    <a:pos x="T4" y="T5"/>
                  </a:cxn>
                </a:cxnLst>
                <a:rect l="0" t="0" r="r" b="b"/>
                <a:pathLst>
                  <a:path w="13092" h="20062" fill="none" extrusionOk="0">
                    <a:moveTo>
                      <a:pt x="0" y="2881"/>
                    </a:moveTo>
                    <a:cubicBezTo>
                      <a:pt x="1557" y="1694"/>
                      <a:pt x="3269" y="725"/>
                      <a:pt x="5087" y="-1"/>
                    </a:cubicBezTo>
                  </a:path>
                  <a:path w="13092" h="20062" stroke="0" extrusionOk="0">
                    <a:moveTo>
                      <a:pt x="0" y="2881"/>
                    </a:moveTo>
                    <a:cubicBezTo>
                      <a:pt x="1557" y="1694"/>
                      <a:pt x="3269" y="725"/>
                      <a:pt x="5087" y="-1"/>
                    </a:cubicBezTo>
                    <a:lnTo>
                      <a:pt x="13092" y="20062"/>
                    </a:lnTo>
                    <a:lnTo>
                      <a:pt x="0" y="2881"/>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1" name="Arc 24">
                <a:extLst>
                  <a:ext uri="{FF2B5EF4-FFF2-40B4-BE49-F238E27FC236}">
                    <a16:creationId xmlns:a16="http://schemas.microsoft.com/office/drawing/2014/main" id="{D8E489BE-7B59-4E26-80B0-54B2B7CBC72F}"/>
                  </a:ext>
                </a:extLst>
              </p:cNvPr>
              <p:cNvSpPr>
                <a:spLocks/>
              </p:cNvSpPr>
              <p:nvPr/>
            </p:nvSpPr>
            <p:spPr bwMode="auto">
              <a:xfrm>
                <a:off x="1660" y="1706"/>
                <a:ext cx="1248" cy="177"/>
              </a:xfrm>
              <a:custGeom>
                <a:avLst/>
                <a:gdLst>
                  <a:gd name="T0" fmla="*/ 69 w 13700"/>
                  <a:gd name="T1" fmla="*/ 0 h 19951"/>
                  <a:gd name="T2" fmla="*/ 114 w 13700"/>
                  <a:gd name="T3" fmla="*/ 0 h 19951"/>
                  <a:gd name="T4" fmla="*/ 0 w 13700"/>
                  <a:gd name="T5" fmla="*/ 2 h 19951"/>
                  <a:gd name="T6" fmla="*/ 0 60000 65536"/>
                  <a:gd name="T7" fmla="*/ 0 60000 65536"/>
                  <a:gd name="T8" fmla="*/ 0 60000 65536"/>
                </a:gdLst>
                <a:ahLst/>
                <a:cxnLst>
                  <a:cxn ang="T6">
                    <a:pos x="T0" y="T1"/>
                  </a:cxn>
                  <a:cxn ang="T7">
                    <a:pos x="T2" y="T3"/>
                  </a:cxn>
                  <a:cxn ang="T8">
                    <a:pos x="T4" y="T5"/>
                  </a:cxn>
                </a:cxnLst>
                <a:rect l="0" t="0" r="r" b="b"/>
                <a:pathLst>
                  <a:path w="13700" h="19951" fill="none" extrusionOk="0">
                    <a:moveTo>
                      <a:pt x="8277" y="0"/>
                    </a:moveTo>
                    <a:cubicBezTo>
                      <a:pt x="10235" y="812"/>
                      <a:pt x="12062" y="1907"/>
                      <a:pt x="13700" y="3251"/>
                    </a:cubicBezTo>
                  </a:path>
                  <a:path w="13700" h="19951" stroke="0" extrusionOk="0">
                    <a:moveTo>
                      <a:pt x="8277" y="0"/>
                    </a:moveTo>
                    <a:cubicBezTo>
                      <a:pt x="10235" y="812"/>
                      <a:pt x="12062" y="1907"/>
                      <a:pt x="13700" y="3251"/>
                    </a:cubicBezTo>
                    <a:lnTo>
                      <a:pt x="0" y="19951"/>
                    </a:lnTo>
                    <a:lnTo>
                      <a:pt x="8277" y="0"/>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2" name="Arc 25">
                <a:extLst>
                  <a:ext uri="{FF2B5EF4-FFF2-40B4-BE49-F238E27FC236}">
                    <a16:creationId xmlns:a16="http://schemas.microsoft.com/office/drawing/2014/main" id="{CD7519FD-2A4D-4038-9425-3B96D85E6733}"/>
                  </a:ext>
                </a:extLst>
              </p:cNvPr>
              <p:cNvSpPr>
                <a:spLocks/>
              </p:cNvSpPr>
              <p:nvPr/>
            </p:nvSpPr>
            <p:spPr bwMode="auto">
              <a:xfrm>
                <a:off x="1644" y="1517"/>
                <a:ext cx="1334" cy="310"/>
              </a:xfrm>
              <a:custGeom>
                <a:avLst/>
                <a:gdLst>
                  <a:gd name="T0" fmla="*/ 65 w 15002"/>
                  <a:gd name="T1" fmla="*/ 0 h 19976"/>
                  <a:gd name="T2" fmla="*/ 119 w 15002"/>
                  <a:gd name="T3" fmla="*/ 1 h 19976"/>
                  <a:gd name="T4" fmla="*/ 0 w 15002"/>
                  <a:gd name="T5" fmla="*/ 5 h 19976"/>
                  <a:gd name="T6" fmla="*/ 0 60000 65536"/>
                  <a:gd name="T7" fmla="*/ 0 60000 65536"/>
                  <a:gd name="T8" fmla="*/ 0 60000 65536"/>
                </a:gdLst>
                <a:ahLst/>
                <a:cxnLst>
                  <a:cxn ang="T6">
                    <a:pos x="T0" y="T1"/>
                  </a:cxn>
                  <a:cxn ang="T7">
                    <a:pos x="T2" y="T3"/>
                  </a:cxn>
                  <a:cxn ang="T8">
                    <a:pos x="T4" y="T5"/>
                  </a:cxn>
                </a:cxnLst>
                <a:rect l="0" t="0" r="r" b="b"/>
                <a:pathLst>
                  <a:path w="15002" h="19976" fill="none" extrusionOk="0">
                    <a:moveTo>
                      <a:pt x="8216" y="-1"/>
                    </a:moveTo>
                    <a:cubicBezTo>
                      <a:pt x="10737" y="1036"/>
                      <a:pt x="13040" y="2542"/>
                      <a:pt x="15002" y="4435"/>
                    </a:cubicBezTo>
                  </a:path>
                  <a:path w="15002" h="19976" stroke="0" extrusionOk="0">
                    <a:moveTo>
                      <a:pt x="8216" y="-1"/>
                    </a:moveTo>
                    <a:cubicBezTo>
                      <a:pt x="10737" y="1036"/>
                      <a:pt x="13040" y="2542"/>
                      <a:pt x="15002" y="4435"/>
                    </a:cubicBezTo>
                    <a:lnTo>
                      <a:pt x="0" y="19976"/>
                    </a:lnTo>
                    <a:lnTo>
                      <a:pt x="8216" y="-1"/>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3" name="Arc 26">
                <a:extLst>
                  <a:ext uri="{FF2B5EF4-FFF2-40B4-BE49-F238E27FC236}">
                    <a16:creationId xmlns:a16="http://schemas.microsoft.com/office/drawing/2014/main" id="{518FE39E-BF39-4331-8BC7-D5A1675551F8}"/>
                  </a:ext>
                </a:extLst>
              </p:cNvPr>
              <p:cNvSpPr>
                <a:spLocks/>
              </p:cNvSpPr>
              <p:nvPr/>
            </p:nvSpPr>
            <p:spPr bwMode="auto">
              <a:xfrm>
                <a:off x="1640" y="1298"/>
                <a:ext cx="1267" cy="431"/>
              </a:xfrm>
              <a:custGeom>
                <a:avLst/>
                <a:gdLst>
                  <a:gd name="T0" fmla="*/ 58 w 16295"/>
                  <a:gd name="T1" fmla="*/ 0 h 19387"/>
                  <a:gd name="T2" fmla="*/ 99 w 16295"/>
                  <a:gd name="T3" fmla="*/ 3 h 19387"/>
                  <a:gd name="T4" fmla="*/ 0 w 16295"/>
                  <a:gd name="T5" fmla="*/ 10 h 19387"/>
                  <a:gd name="T6" fmla="*/ 0 60000 65536"/>
                  <a:gd name="T7" fmla="*/ 0 60000 65536"/>
                  <a:gd name="T8" fmla="*/ 0 60000 65536"/>
                </a:gdLst>
                <a:ahLst/>
                <a:cxnLst>
                  <a:cxn ang="T6">
                    <a:pos x="T0" y="T1"/>
                  </a:cxn>
                  <a:cxn ang="T7">
                    <a:pos x="T2" y="T3"/>
                  </a:cxn>
                  <a:cxn ang="T8">
                    <a:pos x="T4" y="T5"/>
                  </a:cxn>
                </a:cxnLst>
                <a:rect l="0" t="0" r="r" b="b"/>
                <a:pathLst>
                  <a:path w="16295" h="19387" fill="none" extrusionOk="0">
                    <a:moveTo>
                      <a:pt x="9523" y="-1"/>
                    </a:moveTo>
                    <a:cubicBezTo>
                      <a:pt x="12104" y="1267"/>
                      <a:pt x="14406" y="3038"/>
                      <a:pt x="16294" y="5208"/>
                    </a:cubicBezTo>
                  </a:path>
                  <a:path w="16295" h="19387" stroke="0" extrusionOk="0">
                    <a:moveTo>
                      <a:pt x="9523" y="-1"/>
                    </a:moveTo>
                    <a:cubicBezTo>
                      <a:pt x="12104" y="1267"/>
                      <a:pt x="14406" y="3038"/>
                      <a:pt x="16294" y="5208"/>
                    </a:cubicBezTo>
                    <a:lnTo>
                      <a:pt x="0" y="19387"/>
                    </a:lnTo>
                    <a:lnTo>
                      <a:pt x="9523" y="-1"/>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4" name="Arc 27">
                <a:extLst>
                  <a:ext uri="{FF2B5EF4-FFF2-40B4-BE49-F238E27FC236}">
                    <a16:creationId xmlns:a16="http://schemas.microsoft.com/office/drawing/2014/main" id="{054B82B7-C666-435B-8F2D-F784FE1A76F3}"/>
                  </a:ext>
                </a:extLst>
              </p:cNvPr>
              <p:cNvSpPr>
                <a:spLocks/>
              </p:cNvSpPr>
              <p:nvPr/>
            </p:nvSpPr>
            <p:spPr bwMode="auto">
              <a:xfrm rot="180000">
                <a:off x="1748" y="1057"/>
                <a:ext cx="1260" cy="482"/>
              </a:xfrm>
              <a:custGeom>
                <a:avLst/>
                <a:gdLst>
                  <a:gd name="T0" fmla="*/ 48 w 17186"/>
                  <a:gd name="T1" fmla="*/ 0 h 19701"/>
                  <a:gd name="T2" fmla="*/ 92 w 17186"/>
                  <a:gd name="T3" fmla="*/ 4 h 19701"/>
                  <a:gd name="T4" fmla="*/ 0 w 17186"/>
                  <a:gd name="T5" fmla="*/ 12 h 19701"/>
                  <a:gd name="T6" fmla="*/ 0 60000 65536"/>
                  <a:gd name="T7" fmla="*/ 0 60000 65536"/>
                  <a:gd name="T8" fmla="*/ 0 60000 65536"/>
                </a:gdLst>
                <a:ahLst/>
                <a:cxnLst>
                  <a:cxn ang="T6">
                    <a:pos x="T0" y="T1"/>
                  </a:cxn>
                  <a:cxn ang="T7">
                    <a:pos x="T2" y="T3"/>
                  </a:cxn>
                  <a:cxn ang="T8">
                    <a:pos x="T4" y="T5"/>
                  </a:cxn>
                </a:cxnLst>
                <a:rect l="0" t="0" r="r" b="b"/>
                <a:pathLst>
                  <a:path w="17186" h="19701" fill="none" extrusionOk="0">
                    <a:moveTo>
                      <a:pt x="8856" y="-1"/>
                    </a:moveTo>
                    <a:cubicBezTo>
                      <a:pt x="12140" y="1476"/>
                      <a:pt x="15004" y="3751"/>
                      <a:pt x="17186" y="6616"/>
                    </a:cubicBezTo>
                  </a:path>
                  <a:path w="17186" h="19701" stroke="0" extrusionOk="0">
                    <a:moveTo>
                      <a:pt x="8856" y="-1"/>
                    </a:moveTo>
                    <a:cubicBezTo>
                      <a:pt x="12140" y="1476"/>
                      <a:pt x="15004" y="3751"/>
                      <a:pt x="17186" y="6616"/>
                    </a:cubicBezTo>
                    <a:lnTo>
                      <a:pt x="0" y="19701"/>
                    </a:lnTo>
                    <a:lnTo>
                      <a:pt x="8856" y="-1"/>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5" name="Arc 28">
                <a:extLst>
                  <a:ext uri="{FF2B5EF4-FFF2-40B4-BE49-F238E27FC236}">
                    <a16:creationId xmlns:a16="http://schemas.microsoft.com/office/drawing/2014/main" id="{5FE28820-2C15-4B29-AB2C-D600E5DDA138}"/>
                  </a:ext>
                </a:extLst>
              </p:cNvPr>
              <p:cNvSpPr>
                <a:spLocks/>
              </p:cNvSpPr>
              <p:nvPr/>
            </p:nvSpPr>
            <p:spPr bwMode="auto">
              <a:xfrm rot="120000">
                <a:off x="1961" y="893"/>
                <a:ext cx="1237" cy="788"/>
              </a:xfrm>
              <a:custGeom>
                <a:avLst/>
                <a:gdLst>
                  <a:gd name="T0" fmla="*/ 34 w 15906"/>
                  <a:gd name="T1" fmla="*/ 0 h 20864"/>
                  <a:gd name="T2" fmla="*/ 96 w 15906"/>
                  <a:gd name="T3" fmla="*/ 9 h 20864"/>
                  <a:gd name="T4" fmla="*/ 0 w 15906"/>
                  <a:gd name="T5" fmla="*/ 30 h 20864"/>
                  <a:gd name="T6" fmla="*/ 0 60000 65536"/>
                  <a:gd name="T7" fmla="*/ 0 60000 65536"/>
                  <a:gd name="T8" fmla="*/ 0 60000 65536"/>
                </a:gdLst>
                <a:ahLst/>
                <a:cxnLst>
                  <a:cxn ang="T6">
                    <a:pos x="T0" y="T1"/>
                  </a:cxn>
                  <a:cxn ang="T7">
                    <a:pos x="T2" y="T3"/>
                  </a:cxn>
                  <a:cxn ang="T8">
                    <a:pos x="T4" y="T5"/>
                  </a:cxn>
                </a:cxnLst>
                <a:rect l="0" t="0" r="r" b="b"/>
                <a:pathLst>
                  <a:path w="15906" h="20864" fill="none" extrusionOk="0">
                    <a:moveTo>
                      <a:pt x="5589" y="-1"/>
                    </a:moveTo>
                    <a:cubicBezTo>
                      <a:pt x="9552" y="1061"/>
                      <a:pt x="13130" y="3229"/>
                      <a:pt x="15906" y="6250"/>
                    </a:cubicBezTo>
                  </a:path>
                  <a:path w="15906" h="20864" stroke="0" extrusionOk="0">
                    <a:moveTo>
                      <a:pt x="5589" y="-1"/>
                    </a:moveTo>
                    <a:cubicBezTo>
                      <a:pt x="9552" y="1061"/>
                      <a:pt x="13130" y="3229"/>
                      <a:pt x="15906" y="6250"/>
                    </a:cubicBezTo>
                    <a:lnTo>
                      <a:pt x="0" y="20864"/>
                    </a:lnTo>
                    <a:lnTo>
                      <a:pt x="5589" y="-1"/>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6" name="Oval 29">
                <a:extLst>
                  <a:ext uri="{FF2B5EF4-FFF2-40B4-BE49-F238E27FC236}">
                    <a16:creationId xmlns:a16="http://schemas.microsoft.com/office/drawing/2014/main" id="{8E9D0046-836E-4443-8C97-F6354A76D4E1}"/>
                  </a:ext>
                </a:extLst>
              </p:cNvPr>
              <p:cNvSpPr>
                <a:spLocks noChangeArrowheads="1"/>
              </p:cNvSpPr>
              <p:nvPr/>
            </p:nvSpPr>
            <p:spPr bwMode="auto">
              <a:xfrm>
                <a:off x="3228" y="1391"/>
                <a:ext cx="912" cy="912"/>
              </a:xfrm>
              <a:prstGeom prst="ellipse">
                <a:avLst/>
              </a:prstGeom>
              <a:solidFill>
                <a:srgbClr val="66FF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97" name="Arc 30">
                <a:extLst>
                  <a:ext uri="{FF2B5EF4-FFF2-40B4-BE49-F238E27FC236}">
                    <a16:creationId xmlns:a16="http://schemas.microsoft.com/office/drawing/2014/main" id="{0B1F53EE-30E3-4F56-9DBC-F3FFE136A692}"/>
                  </a:ext>
                </a:extLst>
              </p:cNvPr>
              <p:cNvSpPr>
                <a:spLocks/>
              </p:cNvSpPr>
              <p:nvPr/>
            </p:nvSpPr>
            <p:spPr bwMode="auto">
              <a:xfrm>
                <a:off x="4150" y="1712"/>
                <a:ext cx="895" cy="192"/>
              </a:xfrm>
              <a:custGeom>
                <a:avLst/>
                <a:gdLst>
                  <a:gd name="T0" fmla="*/ 0 w 16132"/>
                  <a:gd name="T1" fmla="*/ 1 h 21600"/>
                  <a:gd name="T2" fmla="*/ 50 w 16132"/>
                  <a:gd name="T3" fmla="*/ 0 h 21600"/>
                  <a:gd name="T4" fmla="*/ 50 w 16132"/>
                  <a:gd name="T5" fmla="*/ 2 h 21600"/>
                  <a:gd name="T6" fmla="*/ 0 60000 65536"/>
                  <a:gd name="T7" fmla="*/ 0 60000 65536"/>
                  <a:gd name="T8" fmla="*/ 0 60000 65536"/>
                </a:gdLst>
                <a:ahLst/>
                <a:cxnLst>
                  <a:cxn ang="T6">
                    <a:pos x="T0" y="T1"/>
                  </a:cxn>
                  <a:cxn ang="T7">
                    <a:pos x="T2" y="T3"/>
                  </a:cxn>
                  <a:cxn ang="T8">
                    <a:pos x="T4" y="T5"/>
                  </a:cxn>
                </a:cxnLst>
                <a:rect l="0" t="0" r="r" b="b"/>
                <a:pathLst>
                  <a:path w="16132" h="21600" fill="none" extrusionOk="0">
                    <a:moveTo>
                      <a:pt x="0" y="7236"/>
                    </a:moveTo>
                    <a:cubicBezTo>
                      <a:pt x="4094" y="2637"/>
                      <a:pt x="9956" y="5"/>
                      <a:pt x="16114" y="0"/>
                    </a:cubicBezTo>
                  </a:path>
                  <a:path w="16132" h="21600" stroke="0" extrusionOk="0">
                    <a:moveTo>
                      <a:pt x="0" y="7236"/>
                    </a:moveTo>
                    <a:cubicBezTo>
                      <a:pt x="4094" y="2637"/>
                      <a:pt x="9956" y="5"/>
                      <a:pt x="16114" y="0"/>
                    </a:cubicBezTo>
                    <a:lnTo>
                      <a:pt x="16132" y="21600"/>
                    </a:lnTo>
                    <a:lnTo>
                      <a:pt x="0" y="7236"/>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8" name="Arc 31">
                <a:extLst>
                  <a:ext uri="{FF2B5EF4-FFF2-40B4-BE49-F238E27FC236}">
                    <a16:creationId xmlns:a16="http://schemas.microsoft.com/office/drawing/2014/main" id="{1874B80A-94BF-4B3D-9104-598C4C864B1F}"/>
                  </a:ext>
                </a:extLst>
              </p:cNvPr>
              <p:cNvSpPr>
                <a:spLocks/>
              </p:cNvSpPr>
              <p:nvPr/>
            </p:nvSpPr>
            <p:spPr bwMode="auto">
              <a:xfrm>
                <a:off x="4096" y="1563"/>
                <a:ext cx="1626" cy="309"/>
              </a:xfrm>
              <a:custGeom>
                <a:avLst/>
                <a:gdLst>
                  <a:gd name="T0" fmla="*/ 0 w 18290"/>
                  <a:gd name="T1" fmla="*/ 2 h 19887"/>
                  <a:gd name="T2" fmla="*/ 78 w 18290"/>
                  <a:gd name="T3" fmla="*/ 0 h 19887"/>
                  <a:gd name="T4" fmla="*/ 145 w 18290"/>
                  <a:gd name="T5" fmla="*/ 5 h 19887"/>
                  <a:gd name="T6" fmla="*/ 0 60000 65536"/>
                  <a:gd name="T7" fmla="*/ 0 60000 65536"/>
                  <a:gd name="T8" fmla="*/ 0 60000 65536"/>
                </a:gdLst>
                <a:ahLst/>
                <a:cxnLst>
                  <a:cxn ang="T6">
                    <a:pos x="T0" y="T1"/>
                  </a:cxn>
                  <a:cxn ang="T7">
                    <a:pos x="T2" y="T3"/>
                  </a:cxn>
                  <a:cxn ang="T8">
                    <a:pos x="T4" y="T5"/>
                  </a:cxn>
                </a:cxnLst>
                <a:rect l="0" t="0" r="r" b="b"/>
                <a:pathLst>
                  <a:path w="18290" h="19887" fill="none" extrusionOk="0">
                    <a:moveTo>
                      <a:pt x="0" y="8396"/>
                    </a:moveTo>
                    <a:cubicBezTo>
                      <a:pt x="2350" y="4655"/>
                      <a:pt x="5791" y="1724"/>
                      <a:pt x="9859" y="0"/>
                    </a:cubicBezTo>
                  </a:path>
                  <a:path w="18290" h="19887" stroke="0" extrusionOk="0">
                    <a:moveTo>
                      <a:pt x="0" y="8396"/>
                    </a:moveTo>
                    <a:cubicBezTo>
                      <a:pt x="2350" y="4655"/>
                      <a:pt x="5791" y="1724"/>
                      <a:pt x="9859" y="0"/>
                    </a:cubicBezTo>
                    <a:lnTo>
                      <a:pt x="18290" y="19887"/>
                    </a:lnTo>
                    <a:lnTo>
                      <a:pt x="0" y="8396"/>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9" name="Arc 32">
                <a:extLst>
                  <a:ext uri="{FF2B5EF4-FFF2-40B4-BE49-F238E27FC236}">
                    <a16:creationId xmlns:a16="http://schemas.microsoft.com/office/drawing/2014/main" id="{74FACB73-3345-4E33-9C8C-4D593D04ED36}"/>
                  </a:ext>
                </a:extLst>
              </p:cNvPr>
              <p:cNvSpPr>
                <a:spLocks/>
              </p:cNvSpPr>
              <p:nvPr/>
            </p:nvSpPr>
            <p:spPr bwMode="auto">
              <a:xfrm>
                <a:off x="4064" y="1287"/>
                <a:ext cx="1597" cy="440"/>
              </a:xfrm>
              <a:custGeom>
                <a:avLst/>
                <a:gdLst>
                  <a:gd name="T0" fmla="*/ 0 w 20534"/>
                  <a:gd name="T1" fmla="*/ 6 h 19797"/>
                  <a:gd name="T2" fmla="*/ 72 w 20534"/>
                  <a:gd name="T3" fmla="*/ 0 h 19797"/>
                  <a:gd name="T4" fmla="*/ 124 w 20534"/>
                  <a:gd name="T5" fmla="*/ 10 h 19797"/>
                  <a:gd name="T6" fmla="*/ 0 60000 65536"/>
                  <a:gd name="T7" fmla="*/ 0 60000 65536"/>
                  <a:gd name="T8" fmla="*/ 0 60000 65536"/>
                </a:gdLst>
                <a:ahLst/>
                <a:cxnLst>
                  <a:cxn ang="T6">
                    <a:pos x="T0" y="T1"/>
                  </a:cxn>
                  <a:cxn ang="T7">
                    <a:pos x="T2" y="T3"/>
                  </a:cxn>
                  <a:cxn ang="T8">
                    <a:pos x="T4" y="T5"/>
                  </a:cxn>
                </a:cxnLst>
                <a:rect l="0" t="0" r="r" b="b"/>
                <a:pathLst>
                  <a:path w="20534" h="19797" fill="none" extrusionOk="0">
                    <a:moveTo>
                      <a:pt x="-1" y="13095"/>
                    </a:moveTo>
                    <a:cubicBezTo>
                      <a:pt x="1913" y="7232"/>
                      <a:pt x="6241" y="2466"/>
                      <a:pt x="11894" y="-1"/>
                    </a:cubicBezTo>
                  </a:path>
                  <a:path w="20534" h="19797" stroke="0" extrusionOk="0">
                    <a:moveTo>
                      <a:pt x="-1" y="13095"/>
                    </a:moveTo>
                    <a:cubicBezTo>
                      <a:pt x="1913" y="7232"/>
                      <a:pt x="6241" y="2466"/>
                      <a:pt x="11894" y="-1"/>
                    </a:cubicBezTo>
                    <a:lnTo>
                      <a:pt x="20534" y="19797"/>
                    </a:lnTo>
                    <a:lnTo>
                      <a:pt x="-1" y="13095"/>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0" name="Arc 33">
                <a:extLst>
                  <a:ext uri="{FF2B5EF4-FFF2-40B4-BE49-F238E27FC236}">
                    <a16:creationId xmlns:a16="http://schemas.microsoft.com/office/drawing/2014/main" id="{C9FC12C1-F8CB-4D2C-B139-C193D0269D1D}"/>
                  </a:ext>
                </a:extLst>
              </p:cNvPr>
              <p:cNvSpPr>
                <a:spLocks/>
              </p:cNvSpPr>
              <p:nvPr/>
            </p:nvSpPr>
            <p:spPr bwMode="auto">
              <a:xfrm>
                <a:off x="4000" y="1095"/>
                <a:ext cx="1564" cy="494"/>
              </a:xfrm>
              <a:custGeom>
                <a:avLst/>
                <a:gdLst>
                  <a:gd name="T0" fmla="*/ 0 w 21332"/>
                  <a:gd name="T1" fmla="*/ 10 h 20206"/>
                  <a:gd name="T2" fmla="*/ 74 w 21332"/>
                  <a:gd name="T3" fmla="*/ 0 h 20206"/>
                  <a:gd name="T4" fmla="*/ 115 w 21332"/>
                  <a:gd name="T5" fmla="*/ 12 h 20206"/>
                  <a:gd name="T6" fmla="*/ 0 60000 65536"/>
                  <a:gd name="T7" fmla="*/ 0 60000 65536"/>
                  <a:gd name="T8" fmla="*/ 0 60000 65536"/>
                </a:gdLst>
                <a:ahLst/>
                <a:cxnLst>
                  <a:cxn ang="T6">
                    <a:pos x="T0" y="T1"/>
                  </a:cxn>
                  <a:cxn ang="T7">
                    <a:pos x="T2" y="T3"/>
                  </a:cxn>
                  <a:cxn ang="T8">
                    <a:pos x="T4" y="T5"/>
                  </a:cxn>
                </a:cxnLst>
                <a:rect l="0" t="0" r="r" b="b"/>
                <a:pathLst>
                  <a:path w="21332" h="20206" fill="none" extrusionOk="0">
                    <a:moveTo>
                      <a:pt x="0" y="16812"/>
                    </a:moveTo>
                    <a:cubicBezTo>
                      <a:pt x="1218" y="9156"/>
                      <a:pt x="6445" y="2740"/>
                      <a:pt x="13697" y="0"/>
                    </a:cubicBezTo>
                  </a:path>
                  <a:path w="21332" h="20206" stroke="0" extrusionOk="0">
                    <a:moveTo>
                      <a:pt x="0" y="16812"/>
                    </a:moveTo>
                    <a:cubicBezTo>
                      <a:pt x="1218" y="9156"/>
                      <a:pt x="6445" y="2740"/>
                      <a:pt x="13697" y="0"/>
                    </a:cubicBezTo>
                    <a:lnTo>
                      <a:pt x="21332" y="20206"/>
                    </a:lnTo>
                    <a:lnTo>
                      <a:pt x="0" y="16812"/>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1" name="Arc 34">
                <a:extLst>
                  <a:ext uri="{FF2B5EF4-FFF2-40B4-BE49-F238E27FC236}">
                    <a16:creationId xmlns:a16="http://schemas.microsoft.com/office/drawing/2014/main" id="{5AF76B71-8CFE-440E-B224-1D115AF7BBC0}"/>
                  </a:ext>
                </a:extLst>
              </p:cNvPr>
              <p:cNvSpPr>
                <a:spLocks/>
              </p:cNvSpPr>
              <p:nvPr/>
            </p:nvSpPr>
            <p:spPr bwMode="auto">
              <a:xfrm>
                <a:off x="3884" y="903"/>
                <a:ext cx="1609" cy="775"/>
              </a:xfrm>
              <a:custGeom>
                <a:avLst/>
                <a:gdLst>
                  <a:gd name="T0" fmla="*/ 0 w 20686"/>
                  <a:gd name="T1" fmla="*/ 20 h 20520"/>
                  <a:gd name="T2" fmla="*/ 84 w 20686"/>
                  <a:gd name="T3" fmla="*/ 0 h 20520"/>
                  <a:gd name="T4" fmla="*/ 125 w 20686"/>
                  <a:gd name="T5" fmla="*/ 29 h 20520"/>
                  <a:gd name="T6" fmla="*/ 0 60000 65536"/>
                  <a:gd name="T7" fmla="*/ 0 60000 65536"/>
                  <a:gd name="T8" fmla="*/ 0 60000 65536"/>
                </a:gdLst>
                <a:ahLst/>
                <a:cxnLst>
                  <a:cxn ang="T6">
                    <a:pos x="T0" y="T1"/>
                  </a:cxn>
                  <a:cxn ang="T7">
                    <a:pos x="T2" y="T3"/>
                  </a:cxn>
                  <a:cxn ang="T8">
                    <a:pos x="T4" y="T5"/>
                  </a:cxn>
                </a:cxnLst>
                <a:rect l="0" t="0" r="r" b="b"/>
                <a:pathLst>
                  <a:path w="20686" h="20520" fill="none" extrusionOk="0">
                    <a:moveTo>
                      <a:pt x="-1" y="14303"/>
                    </a:moveTo>
                    <a:cubicBezTo>
                      <a:pt x="2031" y="7544"/>
                      <a:pt x="7237" y="2203"/>
                      <a:pt x="13942" y="-1"/>
                    </a:cubicBezTo>
                  </a:path>
                  <a:path w="20686" h="20520" stroke="0" extrusionOk="0">
                    <a:moveTo>
                      <a:pt x="-1" y="14303"/>
                    </a:moveTo>
                    <a:cubicBezTo>
                      <a:pt x="2031" y="7544"/>
                      <a:pt x="7237" y="2203"/>
                      <a:pt x="13942" y="-1"/>
                    </a:cubicBezTo>
                    <a:lnTo>
                      <a:pt x="20686" y="20520"/>
                    </a:lnTo>
                    <a:lnTo>
                      <a:pt x="-1" y="14303"/>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2" name="Arc 35">
                <a:extLst>
                  <a:ext uri="{FF2B5EF4-FFF2-40B4-BE49-F238E27FC236}">
                    <a16:creationId xmlns:a16="http://schemas.microsoft.com/office/drawing/2014/main" id="{B7786D3D-C86A-440A-88D5-3DAF89976B6C}"/>
                  </a:ext>
                </a:extLst>
              </p:cNvPr>
              <p:cNvSpPr>
                <a:spLocks/>
              </p:cNvSpPr>
              <p:nvPr/>
            </p:nvSpPr>
            <p:spPr bwMode="auto">
              <a:xfrm rot="120000">
                <a:off x="4001" y="663"/>
                <a:ext cx="1484" cy="681"/>
              </a:xfrm>
              <a:custGeom>
                <a:avLst/>
                <a:gdLst>
                  <a:gd name="T0" fmla="*/ 0 w 20875"/>
                  <a:gd name="T1" fmla="*/ 17 h 20432"/>
                  <a:gd name="T2" fmla="*/ 70 w 20875"/>
                  <a:gd name="T3" fmla="*/ 0 h 20432"/>
                  <a:gd name="T4" fmla="*/ 105 w 20875"/>
                  <a:gd name="T5" fmla="*/ 23 h 20432"/>
                  <a:gd name="T6" fmla="*/ 0 60000 65536"/>
                  <a:gd name="T7" fmla="*/ 0 60000 65536"/>
                  <a:gd name="T8" fmla="*/ 0 60000 65536"/>
                </a:gdLst>
                <a:ahLst/>
                <a:cxnLst>
                  <a:cxn ang="T6">
                    <a:pos x="T0" y="T1"/>
                  </a:cxn>
                  <a:cxn ang="T7">
                    <a:pos x="T2" y="T3"/>
                  </a:cxn>
                  <a:cxn ang="T8">
                    <a:pos x="T4" y="T5"/>
                  </a:cxn>
                </a:cxnLst>
                <a:rect l="0" t="0" r="r" b="b"/>
                <a:pathLst>
                  <a:path w="20875" h="20432" fill="none" extrusionOk="0">
                    <a:moveTo>
                      <a:pt x="-1" y="14883"/>
                    </a:moveTo>
                    <a:cubicBezTo>
                      <a:pt x="1850" y="7920"/>
                      <a:pt x="7052" y="2337"/>
                      <a:pt x="13868" y="0"/>
                    </a:cubicBezTo>
                  </a:path>
                  <a:path w="20875" h="20432" stroke="0" extrusionOk="0">
                    <a:moveTo>
                      <a:pt x="-1" y="14883"/>
                    </a:moveTo>
                    <a:cubicBezTo>
                      <a:pt x="1850" y="7920"/>
                      <a:pt x="7052" y="2337"/>
                      <a:pt x="13868" y="0"/>
                    </a:cubicBezTo>
                    <a:lnTo>
                      <a:pt x="20875" y="20432"/>
                    </a:lnTo>
                    <a:lnTo>
                      <a:pt x="-1" y="14883"/>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3" name="Arc 36">
                <a:extLst>
                  <a:ext uri="{FF2B5EF4-FFF2-40B4-BE49-F238E27FC236}">
                    <a16:creationId xmlns:a16="http://schemas.microsoft.com/office/drawing/2014/main" id="{9D5B0B20-C22C-437A-B084-8A6C650A3670}"/>
                  </a:ext>
                </a:extLst>
              </p:cNvPr>
              <p:cNvSpPr>
                <a:spLocks/>
              </p:cNvSpPr>
              <p:nvPr/>
            </p:nvSpPr>
            <p:spPr bwMode="auto">
              <a:xfrm>
                <a:off x="3708" y="959"/>
                <a:ext cx="288" cy="288"/>
              </a:xfrm>
              <a:custGeom>
                <a:avLst/>
                <a:gdLst>
                  <a:gd name="T0" fmla="*/ 5 w 17797"/>
                  <a:gd name="T1" fmla="*/ 2 h 21600"/>
                  <a:gd name="T2" fmla="*/ 0 w 17797"/>
                  <a:gd name="T3" fmla="*/ 4 h 21600"/>
                  <a:gd name="T4" fmla="*/ 0 w 17797"/>
                  <a:gd name="T5" fmla="*/ 0 h 21600"/>
                  <a:gd name="T6" fmla="*/ 0 60000 65536"/>
                  <a:gd name="T7" fmla="*/ 0 60000 65536"/>
                  <a:gd name="T8" fmla="*/ 0 60000 65536"/>
                </a:gdLst>
                <a:ahLst/>
                <a:cxnLst>
                  <a:cxn ang="T6">
                    <a:pos x="T0" y="T1"/>
                  </a:cxn>
                  <a:cxn ang="T7">
                    <a:pos x="T2" y="T3"/>
                  </a:cxn>
                  <a:cxn ang="T8">
                    <a:pos x="T4" y="T5"/>
                  </a:cxn>
                </a:cxnLst>
                <a:rect l="0" t="0" r="r" b="b"/>
                <a:pathLst>
                  <a:path w="17797" h="21600" fill="none" extrusionOk="0">
                    <a:moveTo>
                      <a:pt x="17796" y="12240"/>
                    </a:moveTo>
                    <a:cubicBezTo>
                      <a:pt x="13766" y="18099"/>
                      <a:pt x="7111" y="21599"/>
                      <a:pt x="0" y="21600"/>
                    </a:cubicBezTo>
                  </a:path>
                  <a:path w="17797" h="21600" stroke="0" extrusionOk="0">
                    <a:moveTo>
                      <a:pt x="17796" y="12240"/>
                    </a:moveTo>
                    <a:cubicBezTo>
                      <a:pt x="13766" y="18099"/>
                      <a:pt x="7111" y="21599"/>
                      <a:pt x="0" y="21600"/>
                    </a:cubicBezTo>
                    <a:lnTo>
                      <a:pt x="0" y="0"/>
                    </a:lnTo>
                    <a:lnTo>
                      <a:pt x="17796" y="1224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4" name="Arc 37">
                <a:extLst>
                  <a:ext uri="{FF2B5EF4-FFF2-40B4-BE49-F238E27FC236}">
                    <a16:creationId xmlns:a16="http://schemas.microsoft.com/office/drawing/2014/main" id="{E397C12D-5268-4EBC-9644-A558D13AA4BB}"/>
                  </a:ext>
                </a:extLst>
              </p:cNvPr>
              <p:cNvSpPr>
                <a:spLocks/>
              </p:cNvSpPr>
              <p:nvPr/>
            </p:nvSpPr>
            <p:spPr bwMode="auto">
              <a:xfrm rot="-10680000">
                <a:off x="4096" y="1872"/>
                <a:ext cx="1469" cy="182"/>
              </a:xfrm>
              <a:custGeom>
                <a:avLst/>
                <a:gdLst>
                  <a:gd name="T0" fmla="*/ 57 w 16125"/>
                  <a:gd name="T1" fmla="*/ 0 h 20458"/>
                  <a:gd name="T2" fmla="*/ 134 w 16125"/>
                  <a:gd name="T3" fmla="*/ 0 h 20458"/>
                  <a:gd name="T4" fmla="*/ 0 w 16125"/>
                  <a:gd name="T5" fmla="*/ 2 h 20458"/>
                  <a:gd name="T6" fmla="*/ 0 60000 65536"/>
                  <a:gd name="T7" fmla="*/ 0 60000 65536"/>
                  <a:gd name="T8" fmla="*/ 0 60000 65536"/>
                </a:gdLst>
                <a:ahLst/>
                <a:cxnLst>
                  <a:cxn ang="T6">
                    <a:pos x="T0" y="T1"/>
                  </a:cxn>
                  <a:cxn ang="T7">
                    <a:pos x="T2" y="T3"/>
                  </a:cxn>
                  <a:cxn ang="T8">
                    <a:pos x="T4" y="T5"/>
                  </a:cxn>
                </a:cxnLst>
                <a:rect l="0" t="0" r="r" b="b"/>
                <a:pathLst>
                  <a:path w="16125" h="20458" fill="none" extrusionOk="0">
                    <a:moveTo>
                      <a:pt x="6930" y="0"/>
                    </a:moveTo>
                    <a:cubicBezTo>
                      <a:pt x="10470" y="1199"/>
                      <a:pt x="13638" y="3296"/>
                      <a:pt x="16124" y="6086"/>
                    </a:cubicBezTo>
                  </a:path>
                  <a:path w="16125" h="20458" stroke="0" extrusionOk="0">
                    <a:moveTo>
                      <a:pt x="6930" y="0"/>
                    </a:moveTo>
                    <a:cubicBezTo>
                      <a:pt x="10470" y="1199"/>
                      <a:pt x="13638" y="3296"/>
                      <a:pt x="16124" y="6086"/>
                    </a:cubicBezTo>
                    <a:lnTo>
                      <a:pt x="0" y="20458"/>
                    </a:lnTo>
                    <a:lnTo>
                      <a:pt x="6930"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5" name="Arc 38">
                <a:extLst>
                  <a:ext uri="{FF2B5EF4-FFF2-40B4-BE49-F238E27FC236}">
                    <a16:creationId xmlns:a16="http://schemas.microsoft.com/office/drawing/2014/main" id="{677EE5CA-1E0A-42A9-A95D-DE9774F9738F}"/>
                  </a:ext>
                </a:extLst>
              </p:cNvPr>
              <p:cNvSpPr>
                <a:spLocks/>
              </p:cNvSpPr>
              <p:nvPr/>
            </p:nvSpPr>
            <p:spPr bwMode="auto">
              <a:xfrm rot="-10560000">
                <a:off x="4096" y="1920"/>
                <a:ext cx="1625" cy="312"/>
              </a:xfrm>
              <a:custGeom>
                <a:avLst/>
                <a:gdLst>
                  <a:gd name="T0" fmla="*/ 63 w 18286"/>
                  <a:gd name="T1" fmla="*/ 0 h 20048"/>
                  <a:gd name="T2" fmla="*/ 144 w 18286"/>
                  <a:gd name="T3" fmla="*/ 2 h 20048"/>
                  <a:gd name="T4" fmla="*/ 0 w 18286"/>
                  <a:gd name="T5" fmla="*/ 5 h 20048"/>
                  <a:gd name="T6" fmla="*/ 0 60000 65536"/>
                  <a:gd name="T7" fmla="*/ 0 60000 65536"/>
                  <a:gd name="T8" fmla="*/ 0 60000 65536"/>
                </a:gdLst>
                <a:ahLst/>
                <a:cxnLst>
                  <a:cxn ang="T6">
                    <a:pos x="T0" y="T1"/>
                  </a:cxn>
                  <a:cxn ang="T7">
                    <a:pos x="T2" y="T3"/>
                  </a:cxn>
                  <a:cxn ang="T8">
                    <a:pos x="T4" y="T5"/>
                  </a:cxn>
                </a:cxnLst>
                <a:rect l="0" t="0" r="r" b="b"/>
                <a:pathLst>
                  <a:path w="18286" h="20048" fill="none" extrusionOk="0">
                    <a:moveTo>
                      <a:pt x="8039" y="0"/>
                    </a:moveTo>
                    <a:cubicBezTo>
                      <a:pt x="12272" y="1697"/>
                      <a:pt x="15859" y="4690"/>
                      <a:pt x="18286" y="8551"/>
                    </a:cubicBezTo>
                  </a:path>
                  <a:path w="18286" h="20048" stroke="0" extrusionOk="0">
                    <a:moveTo>
                      <a:pt x="8039" y="0"/>
                    </a:moveTo>
                    <a:cubicBezTo>
                      <a:pt x="12272" y="1697"/>
                      <a:pt x="15859" y="4690"/>
                      <a:pt x="18286" y="8551"/>
                    </a:cubicBezTo>
                    <a:lnTo>
                      <a:pt x="0" y="20048"/>
                    </a:lnTo>
                    <a:lnTo>
                      <a:pt x="8039"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6" name="Arc 39">
                <a:extLst>
                  <a:ext uri="{FF2B5EF4-FFF2-40B4-BE49-F238E27FC236}">
                    <a16:creationId xmlns:a16="http://schemas.microsoft.com/office/drawing/2014/main" id="{D8CAC4FC-C747-4813-B4C0-0D91D1A4EDDF}"/>
                  </a:ext>
                </a:extLst>
              </p:cNvPr>
              <p:cNvSpPr>
                <a:spLocks/>
              </p:cNvSpPr>
              <p:nvPr/>
            </p:nvSpPr>
            <p:spPr bwMode="auto">
              <a:xfrm rot="10800000">
                <a:off x="4048" y="1959"/>
                <a:ext cx="1597" cy="436"/>
              </a:xfrm>
              <a:custGeom>
                <a:avLst/>
                <a:gdLst>
                  <a:gd name="T0" fmla="*/ 54 w 20533"/>
                  <a:gd name="T1" fmla="*/ 0 h 19641"/>
                  <a:gd name="T2" fmla="*/ 124 w 20533"/>
                  <a:gd name="T3" fmla="*/ 6 h 19641"/>
                  <a:gd name="T4" fmla="*/ 0 w 20533"/>
                  <a:gd name="T5" fmla="*/ 10 h 19641"/>
                  <a:gd name="T6" fmla="*/ 0 60000 65536"/>
                  <a:gd name="T7" fmla="*/ 0 60000 65536"/>
                  <a:gd name="T8" fmla="*/ 0 60000 65536"/>
                </a:gdLst>
                <a:ahLst/>
                <a:cxnLst>
                  <a:cxn ang="T6">
                    <a:pos x="T0" y="T1"/>
                  </a:cxn>
                  <a:cxn ang="T7">
                    <a:pos x="T2" y="T3"/>
                  </a:cxn>
                  <a:cxn ang="T8">
                    <a:pos x="T4" y="T5"/>
                  </a:cxn>
                </a:cxnLst>
                <a:rect l="0" t="0" r="r" b="b"/>
                <a:pathLst>
                  <a:path w="20533" h="19641" fill="none" extrusionOk="0">
                    <a:moveTo>
                      <a:pt x="8988" y="0"/>
                    </a:moveTo>
                    <a:cubicBezTo>
                      <a:pt x="14474" y="2510"/>
                      <a:pt x="18660" y="7201"/>
                      <a:pt x="20532" y="12936"/>
                    </a:cubicBezTo>
                  </a:path>
                  <a:path w="20533" h="19641" stroke="0" extrusionOk="0">
                    <a:moveTo>
                      <a:pt x="8988" y="0"/>
                    </a:moveTo>
                    <a:cubicBezTo>
                      <a:pt x="14474" y="2510"/>
                      <a:pt x="18660" y="7201"/>
                      <a:pt x="20532" y="12936"/>
                    </a:cubicBezTo>
                    <a:lnTo>
                      <a:pt x="0" y="19641"/>
                    </a:lnTo>
                    <a:lnTo>
                      <a:pt x="8988"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7" name="Arc 40">
                <a:extLst>
                  <a:ext uri="{FF2B5EF4-FFF2-40B4-BE49-F238E27FC236}">
                    <a16:creationId xmlns:a16="http://schemas.microsoft.com/office/drawing/2014/main" id="{BC227127-5A9C-4713-A145-FA641FCA1AE1}"/>
                  </a:ext>
                </a:extLst>
              </p:cNvPr>
              <p:cNvSpPr>
                <a:spLocks/>
              </p:cNvSpPr>
              <p:nvPr/>
            </p:nvSpPr>
            <p:spPr bwMode="auto">
              <a:xfrm rot="10800000">
                <a:off x="4000" y="2094"/>
                <a:ext cx="1564" cy="489"/>
              </a:xfrm>
              <a:custGeom>
                <a:avLst/>
                <a:gdLst>
                  <a:gd name="T0" fmla="*/ 44 w 21331"/>
                  <a:gd name="T1" fmla="*/ 0 h 20002"/>
                  <a:gd name="T2" fmla="*/ 115 w 21331"/>
                  <a:gd name="T3" fmla="*/ 10 h 20002"/>
                  <a:gd name="T4" fmla="*/ 0 w 21331"/>
                  <a:gd name="T5" fmla="*/ 12 h 20002"/>
                  <a:gd name="T6" fmla="*/ 0 60000 65536"/>
                  <a:gd name="T7" fmla="*/ 0 60000 65536"/>
                  <a:gd name="T8" fmla="*/ 0 60000 65536"/>
                </a:gdLst>
                <a:ahLst/>
                <a:cxnLst>
                  <a:cxn ang="T6">
                    <a:pos x="T0" y="T1"/>
                  </a:cxn>
                  <a:cxn ang="T7">
                    <a:pos x="T2" y="T3"/>
                  </a:cxn>
                  <a:cxn ang="T8">
                    <a:pos x="T4" y="T5"/>
                  </a:cxn>
                </a:cxnLst>
                <a:rect l="0" t="0" r="r" b="b"/>
                <a:pathLst>
                  <a:path w="21331" h="20002" fill="none" extrusionOk="0">
                    <a:moveTo>
                      <a:pt x="8153" y="0"/>
                    </a:moveTo>
                    <a:cubicBezTo>
                      <a:pt x="15147" y="2851"/>
                      <a:pt x="20143" y="9147"/>
                      <a:pt x="21331" y="16605"/>
                    </a:cubicBezTo>
                  </a:path>
                  <a:path w="21331" h="20002" stroke="0" extrusionOk="0">
                    <a:moveTo>
                      <a:pt x="8153" y="0"/>
                    </a:moveTo>
                    <a:cubicBezTo>
                      <a:pt x="15147" y="2851"/>
                      <a:pt x="20143" y="9147"/>
                      <a:pt x="21331" y="16605"/>
                    </a:cubicBezTo>
                    <a:lnTo>
                      <a:pt x="0" y="20002"/>
                    </a:lnTo>
                    <a:lnTo>
                      <a:pt x="8153"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8" name="Arc 41">
                <a:extLst>
                  <a:ext uri="{FF2B5EF4-FFF2-40B4-BE49-F238E27FC236}">
                    <a16:creationId xmlns:a16="http://schemas.microsoft.com/office/drawing/2014/main" id="{5DDC02C1-3C67-4F80-BF77-050DFABC5E56}"/>
                  </a:ext>
                </a:extLst>
              </p:cNvPr>
              <p:cNvSpPr>
                <a:spLocks/>
              </p:cNvSpPr>
              <p:nvPr/>
            </p:nvSpPr>
            <p:spPr bwMode="auto">
              <a:xfrm rot="10800000">
                <a:off x="3923" y="2007"/>
                <a:ext cx="1609" cy="777"/>
              </a:xfrm>
              <a:custGeom>
                <a:avLst/>
                <a:gdLst>
                  <a:gd name="T0" fmla="*/ 40 w 20685"/>
                  <a:gd name="T1" fmla="*/ 0 h 20561"/>
                  <a:gd name="T2" fmla="*/ 125 w 20685"/>
                  <a:gd name="T3" fmla="*/ 20 h 20561"/>
                  <a:gd name="T4" fmla="*/ 0 w 20685"/>
                  <a:gd name="T5" fmla="*/ 29 h 20561"/>
                  <a:gd name="T6" fmla="*/ 0 60000 65536"/>
                  <a:gd name="T7" fmla="*/ 0 60000 65536"/>
                  <a:gd name="T8" fmla="*/ 0 60000 65536"/>
                </a:gdLst>
                <a:ahLst/>
                <a:cxnLst>
                  <a:cxn ang="T6">
                    <a:pos x="T0" y="T1"/>
                  </a:cxn>
                  <a:cxn ang="T7">
                    <a:pos x="T2" y="T3"/>
                  </a:cxn>
                  <a:cxn ang="T8">
                    <a:pos x="T4" y="T5"/>
                  </a:cxn>
                </a:cxnLst>
                <a:rect l="0" t="0" r="r" b="b"/>
                <a:pathLst>
                  <a:path w="20685" h="20561" fill="none" extrusionOk="0">
                    <a:moveTo>
                      <a:pt x="6618" y="0"/>
                    </a:moveTo>
                    <a:cubicBezTo>
                      <a:pt x="13380" y="2176"/>
                      <a:pt x="18639" y="7538"/>
                      <a:pt x="20685" y="14340"/>
                    </a:cubicBezTo>
                  </a:path>
                  <a:path w="20685" h="20561" stroke="0" extrusionOk="0">
                    <a:moveTo>
                      <a:pt x="6618" y="0"/>
                    </a:moveTo>
                    <a:cubicBezTo>
                      <a:pt x="13380" y="2176"/>
                      <a:pt x="18639" y="7538"/>
                      <a:pt x="20685" y="14340"/>
                    </a:cubicBezTo>
                    <a:lnTo>
                      <a:pt x="0" y="20561"/>
                    </a:lnTo>
                    <a:lnTo>
                      <a:pt x="6618"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9" name="Arc 42">
                <a:extLst>
                  <a:ext uri="{FF2B5EF4-FFF2-40B4-BE49-F238E27FC236}">
                    <a16:creationId xmlns:a16="http://schemas.microsoft.com/office/drawing/2014/main" id="{F57ED515-233A-404A-9B4F-AE9331813F35}"/>
                  </a:ext>
                </a:extLst>
              </p:cNvPr>
              <p:cNvSpPr>
                <a:spLocks/>
              </p:cNvSpPr>
              <p:nvPr/>
            </p:nvSpPr>
            <p:spPr bwMode="auto">
              <a:xfrm rot="10620000">
                <a:off x="3979" y="2295"/>
                <a:ext cx="1480" cy="681"/>
              </a:xfrm>
              <a:custGeom>
                <a:avLst/>
                <a:gdLst>
                  <a:gd name="T0" fmla="*/ 35 w 20810"/>
                  <a:gd name="T1" fmla="*/ 0 h 20436"/>
                  <a:gd name="T2" fmla="*/ 105 w 20810"/>
                  <a:gd name="T3" fmla="*/ 16 h 20436"/>
                  <a:gd name="T4" fmla="*/ 0 w 20810"/>
                  <a:gd name="T5" fmla="*/ 23 h 20436"/>
                  <a:gd name="T6" fmla="*/ 0 60000 65536"/>
                  <a:gd name="T7" fmla="*/ 0 60000 65536"/>
                  <a:gd name="T8" fmla="*/ 0 60000 65536"/>
                </a:gdLst>
                <a:ahLst/>
                <a:cxnLst>
                  <a:cxn ang="T6">
                    <a:pos x="T0" y="T1"/>
                  </a:cxn>
                  <a:cxn ang="T7">
                    <a:pos x="T2" y="T3"/>
                  </a:cxn>
                  <a:cxn ang="T8">
                    <a:pos x="T4" y="T5"/>
                  </a:cxn>
                </a:cxnLst>
                <a:rect l="0" t="0" r="r" b="b"/>
                <a:pathLst>
                  <a:path w="20810" h="20436" fill="none" extrusionOk="0">
                    <a:moveTo>
                      <a:pt x="6994" y="0"/>
                    </a:moveTo>
                    <a:cubicBezTo>
                      <a:pt x="13733" y="2306"/>
                      <a:pt x="18901" y="7785"/>
                      <a:pt x="20809" y="14647"/>
                    </a:cubicBezTo>
                  </a:path>
                  <a:path w="20810" h="20436" stroke="0" extrusionOk="0">
                    <a:moveTo>
                      <a:pt x="6994" y="0"/>
                    </a:moveTo>
                    <a:cubicBezTo>
                      <a:pt x="13733" y="2306"/>
                      <a:pt x="18901" y="7785"/>
                      <a:pt x="20809" y="14647"/>
                    </a:cubicBezTo>
                    <a:lnTo>
                      <a:pt x="0" y="20436"/>
                    </a:lnTo>
                    <a:lnTo>
                      <a:pt x="6994"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0" name="Arc 43">
                <a:extLst>
                  <a:ext uri="{FF2B5EF4-FFF2-40B4-BE49-F238E27FC236}">
                    <a16:creationId xmlns:a16="http://schemas.microsoft.com/office/drawing/2014/main" id="{BDC1F184-FD35-4DA7-BFB2-16DD158A7AD8}"/>
                  </a:ext>
                </a:extLst>
              </p:cNvPr>
              <p:cNvSpPr>
                <a:spLocks/>
              </p:cNvSpPr>
              <p:nvPr/>
            </p:nvSpPr>
            <p:spPr bwMode="auto">
              <a:xfrm rot="10800000">
                <a:off x="3709" y="2447"/>
                <a:ext cx="280" cy="144"/>
              </a:xfrm>
              <a:custGeom>
                <a:avLst/>
                <a:gdLst>
                  <a:gd name="T0" fmla="*/ 4 w 20990"/>
                  <a:gd name="T1" fmla="*/ 1 h 21600"/>
                  <a:gd name="T2" fmla="*/ 0 w 20990"/>
                  <a:gd name="T3" fmla="*/ 0 h 21600"/>
                  <a:gd name="T4" fmla="*/ 4 w 20990"/>
                  <a:gd name="T5" fmla="*/ 0 h 21600"/>
                  <a:gd name="T6" fmla="*/ 0 60000 65536"/>
                  <a:gd name="T7" fmla="*/ 0 60000 65536"/>
                  <a:gd name="T8" fmla="*/ 0 60000 65536"/>
                </a:gdLst>
                <a:ahLst/>
                <a:cxnLst>
                  <a:cxn ang="T6">
                    <a:pos x="T0" y="T1"/>
                  </a:cxn>
                  <a:cxn ang="T7">
                    <a:pos x="T2" y="T3"/>
                  </a:cxn>
                  <a:cxn ang="T8">
                    <a:pos x="T4" y="T5"/>
                  </a:cxn>
                </a:cxnLst>
                <a:rect l="0" t="0" r="r" b="b"/>
                <a:pathLst>
                  <a:path w="20990" h="21600" fill="none" extrusionOk="0">
                    <a:moveTo>
                      <a:pt x="20990" y="21600"/>
                    </a:moveTo>
                    <a:cubicBezTo>
                      <a:pt x="11024" y="21600"/>
                      <a:pt x="2352" y="14782"/>
                      <a:pt x="0" y="5097"/>
                    </a:cubicBezTo>
                  </a:path>
                  <a:path w="20990" h="21600" stroke="0" extrusionOk="0">
                    <a:moveTo>
                      <a:pt x="20990" y="21600"/>
                    </a:moveTo>
                    <a:cubicBezTo>
                      <a:pt x="11024" y="21600"/>
                      <a:pt x="2352" y="14782"/>
                      <a:pt x="0" y="5097"/>
                    </a:cubicBezTo>
                    <a:lnTo>
                      <a:pt x="20990" y="0"/>
                    </a:lnTo>
                    <a:lnTo>
                      <a:pt x="20990"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1" name="Arc 44">
                <a:extLst>
                  <a:ext uri="{FF2B5EF4-FFF2-40B4-BE49-F238E27FC236}">
                    <a16:creationId xmlns:a16="http://schemas.microsoft.com/office/drawing/2014/main" id="{9B0DEDE2-07F1-4868-87EF-BF7437FC74F0}"/>
                  </a:ext>
                </a:extLst>
              </p:cNvPr>
              <p:cNvSpPr>
                <a:spLocks/>
              </p:cNvSpPr>
              <p:nvPr/>
            </p:nvSpPr>
            <p:spPr bwMode="auto">
              <a:xfrm>
                <a:off x="1988" y="702"/>
                <a:ext cx="1449" cy="690"/>
              </a:xfrm>
              <a:custGeom>
                <a:avLst/>
                <a:gdLst>
                  <a:gd name="T0" fmla="*/ 31 w 20375"/>
                  <a:gd name="T1" fmla="*/ 0 h 20699"/>
                  <a:gd name="T2" fmla="*/ 103 w 20375"/>
                  <a:gd name="T3" fmla="*/ 15 h 20699"/>
                  <a:gd name="T4" fmla="*/ 0 w 20375"/>
                  <a:gd name="T5" fmla="*/ 23 h 20699"/>
                  <a:gd name="T6" fmla="*/ 0 60000 65536"/>
                  <a:gd name="T7" fmla="*/ 0 60000 65536"/>
                  <a:gd name="T8" fmla="*/ 0 60000 65536"/>
                </a:gdLst>
                <a:ahLst/>
                <a:cxnLst>
                  <a:cxn ang="T6">
                    <a:pos x="T0" y="T1"/>
                  </a:cxn>
                  <a:cxn ang="T7">
                    <a:pos x="T2" y="T3"/>
                  </a:cxn>
                  <a:cxn ang="T8">
                    <a:pos x="T4" y="T5"/>
                  </a:cxn>
                </a:cxnLst>
                <a:rect l="0" t="0" r="r" b="b"/>
                <a:pathLst>
                  <a:path w="20375" h="20699" fill="none" extrusionOk="0">
                    <a:moveTo>
                      <a:pt x="6173" y="-1"/>
                    </a:moveTo>
                    <a:cubicBezTo>
                      <a:pt x="12799" y="1976"/>
                      <a:pt x="18079" y="7005"/>
                      <a:pt x="20375" y="13528"/>
                    </a:cubicBezTo>
                  </a:path>
                  <a:path w="20375" h="20699" stroke="0" extrusionOk="0">
                    <a:moveTo>
                      <a:pt x="6173" y="-1"/>
                    </a:moveTo>
                    <a:cubicBezTo>
                      <a:pt x="12799" y="1976"/>
                      <a:pt x="18079" y="7005"/>
                      <a:pt x="20375" y="13528"/>
                    </a:cubicBezTo>
                    <a:lnTo>
                      <a:pt x="0" y="20699"/>
                    </a:lnTo>
                    <a:lnTo>
                      <a:pt x="6173" y="-1"/>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2" name="Arc 45">
                <a:extLst>
                  <a:ext uri="{FF2B5EF4-FFF2-40B4-BE49-F238E27FC236}">
                    <a16:creationId xmlns:a16="http://schemas.microsoft.com/office/drawing/2014/main" id="{986284C2-0A0F-4A55-8ED0-BA421436744C}"/>
                  </a:ext>
                </a:extLst>
              </p:cNvPr>
              <p:cNvSpPr>
                <a:spLocks/>
              </p:cNvSpPr>
              <p:nvPr/>
            </p:nvSpPr>
            <p:spPr bwMode="auto">
              <a:xfrm>
                <a:off x="3445" y="1103"/>
                <a:ext cx="264" cy="144"/>
              </a:xfrm>
              <a:custGeom>
                <a:avLst/>
                <a:gdLst>
                  <a:gd name="T0" fmla="*/ 4 w 19775"/>
                  <a:gd name="T1" fmla="*/ 1 h 21600"/>
                  <a:gd name="T2" fmla="*/ 0 w 19775"/>
                  <a:gd name="T3" fmla="*/ 0 h 21600"/>
                  <a:gd name="T4" fmla="*/ 4 w 19775"/>
                  <a:gd name="T5" fmla="*/ 0 h 21600"/>
                  <a:gd name="T6" fmla="*/ 0 60000 65536"/>
                  <a:gd name="T7" fmla="*/ 0 60000 65536"/>
                  <a:gd name="T8" fmla="*/ 0 60000 65536"/>
                </a:gdLst>
                <a:ahLst/>
                <a:cxnLst>
                  <a:cxn ang="T6">
                    <a:pos x="T0" y="T1"/>
                  </a:cxn>
                  <a:cxn ang="T7">
                    <a:pos x="T2" y="T3"/>
                  </a:cxn>
                  <a:cxn ang="T8">
                    <a:pos x="T4" y="T5"/>
                  </a:cxn>
                </a:cxnLst>
                <a:rect l="0" t="0" r="r" b="b"/>
                <a:pathLst>
                  <a:path w="19775" h="21600" fill="none" extrusionOk="0">
                    <a:moveTo>
                      <a:pt x="19775" y="21600"/>
                    </a:moveTo>
                    <a:cubicBezTo>
                      <a:pt x="11205" y="21600"/>
                      <a:pt x="3446" y="16534"/>
                      <a:pt x="-1" y="8689"/>
                    </a:cubicBezTo>
                  </a:path>
                  <a:path w="19775" h="21600" stroke="0" extrusionOk="0">
                    <a:moveTo>
                      <a:pt x="19775" y="21600"/>
                    </a:moveTo>
                    <a:cubicBezTo>
                      <a:pt x="11205" y="21600"/>
                      <a:pt x="3446" y="16534"/>
                      <a:pt x="-1" y="8689"/>
                    </a:cubicBezTo>
                    <a:lnTo>
                      <a:pt x="19775" y="0"/>
                    </a:lnTo>
                    <a:lnTo>
                      <a:pt x="19775" y="2160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3" name="Arc 46">
                <a:extLst>
                  <a:ext uri="{FF2B5EF4-FFF2-40B4-BE49-F238E27FC236}">
                    <a16:creationId xmlns:a16="http://schemas.microsoft.com/office/drawing/2014/main" id="{9EA98E4E-46B4-499E-B89C-37F5A5C365B8}"/>
                  </a:ext>
                </a:extLst>
              </p:cNvPr>
              <p:cNvSpPr>
                <a:spLocks/>
              </p:cNvSpPr>
              <p:nvPr/>
            </p:nvSpPr>
            <p:spPr bwMode="auto">
              <a:xfrm rot="10800000">
                <a:off x="1907" y="2015"/>
                <a:ext cx="1609" cy="585"/>
              </a:xfrm>
              <a:custGeom>
                <a:avLst/>
                <a:gdLst>
                  <a:gd name="T0" fmla="*/ 0 w 20686"/>
                  <a:gd name="T1" fmla="*/ 13 h 15474"/>
                  <a:gd name="T2" fmla="*/ 34 w 20686"/>
                  <a:gd name="T3" fmla="*/ 0 h 15474"/>
                  <a:gd name="T4" fmla="*/ 125 w 20686"/>
                  <a:gd name="T5" fmla="*/ 22 h 15474"/>
                  <a:gd name="T6" fmla="*/ 0 60000 65536"/>
                  <a:gd name="T7" fmla="*/ 0 60000 65536"/>
                  <a:gd name="T8" fmla="*/ 0 60000 65536"/>
                </a:gdLst>
                <a:ahLst/>
                <a:cxnLst>
                  <a:cxn ang="T6">
                    <a:pos x="T0" y="T1"/>
                  </a:cxn>
                  <a:cxn ang="T7">
                    <a:pos x="T2" y="T3"/>
                  </a:cxn>
                  <a:cxn ang="T8">
                    <a:pos x="T4" y="T5"/>
                  </a:cxn>
                </a:cxnLst>
                <a:rect l="0" t="0" r="r" b="b"/>
                <a:pathLst>
                  <a:path w="20686" h="15474" fill="none" extrusionOk="0">
                    <a:moveTo>
                      <a:pt x="-1" y="9257"/>
                    </a:moveTo>
                    <a:cubicBezTo>
                      <a:pt x="1055" y="5745"/>
                      <a:pt x="2988" y="2558"/>
                      <a:pt x="5615" y="-1"/>
                    </a:cubicBezTo>
                  </a:path>
                  <a:path w="20686" h="15474" stroke="0" extrusionOk="0">
                    <a:moveTo>
                      <a:pt x="-1" y="9257"/>
                    </a:moveTo>
                    <a:cubicBezTo>
                      <a:pt x="1055" y="5745"/>
                      <a:pt x="2988" y="2558"/>
                      <a:pt x="5615" y="-1"/>
                    </a:cubicBezTo>
                    <a:lnTo>
                      <a:pt x="20686" y="15474"/>
                    </a:lnTo>
                    <a:lnTo>
                      <a:pt x="-1" y="9257"/>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4" name="Arc 47">
                <a:extLst>
                  <a:ext uri="{FF2B5EF4-FFF2-40B4-BE49-F238E27FC236}">
                    <a16:creationId xmlns:a16="http://schemas.microsoft.com/office/drawing/2014/main" id="{5C725727-5162-4783-B4E9-16F23FFC40D1}"/>
                  </a:ext>
                </a:extLst>
              </p:cNvPr>
              <p:cNvSpPr>
                <a:spLocks/>
              </p:cNvSpPr>
              <p:nvPr/>
            </p:nvSpPr>
            <p:spPr bwMode="auto">
              <a:xfrm rot="10560000">
                <a:off x="2038" y="2304"/>
                <a:ext cx="1403" cy="694"/>
              </a:xfrm>
              <a:custGeom>
                <a:avLst/>
                <a:gdLst>
                  <a:gd name="T0" fmla="*/ 0 w 19733"/>
                  <a:gd name="T1" fmla="*/ 13 h 20806"/>
                  <a:gd name="T2" fmla="*/ 70 w 19733"/>
                  <a:gd name="T3" fmla="*/ 0 h 20806"/>
                  <a:gd name="T4" fmla="*/ 100 w 19733"/>
                  <a:gd name="T5" fmla="*/ 23 h 20806"/>
                  <a:gd name="T6" fmla="*/ 0 60000 65536"/>
                  <a:gd name="T7" fmla="*/ 0 60000 65536"/>
                  <a:gd name="T8" fmla="*/ 0 60000 65536"/>
                </a:gdLst>
                <a:ahLst/>
                <a:cxnLst>
                  <a:cxn ang="T6">
                    <a:pos x="T0" y="T1"/>
                  </a:cxn>
                  <a:cxn ang="T7">
                    <a:pos x="T2" y="T3"/>
                  </a:cxn>
                  <a:cxn ang="T8">
                    <a:pos x="T4" y="T5"/>
                  </a:cxn>
                </a:cxnLst>
                <a:rect l="0" t="0" r="r" b="b"/>
                <a:pathLst>
                  <a:path w="19733" h="20806" fill="none" extrusionOk="0">
                    <a:moveTo>
                      <a:pt x="0" y="12021"/>
                    </a:moveTo>
                    <a:cubicBezTo>
                      <a:pt x="2619" y="6138"/>
                      <a:pt x="7726" y="1730"/>
                      <a:pt x="13929" y="0"/>
                    </a:cubicBezTo>
                  </a:path>
                  <a:path w="19733" h="20806" stroke="0" extrusionOk="0">
                    <a:moveTo>
                      <a:pt x="0" y="12021"/>
                    </a:moveTo>
                    <a:cubicBezTo>
                      <a:pt x="2619" y="6138"/>
                      <a:pt x="7726" y="1730"/>
                      <a:pt x="13929" y="0"/>
                    </a:cubicBezTo>
                    <a:lnTo>
                      <a:pt x="19733" y="20806"/>
                    </a:lnTo>
                    <a:lnTo>
                      <a:pt x="0" y="12021"/>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5" name="Arc 48">
                <a:extLst>
                  <a:ext uri="{FF2B5EF4-FFF2-40B4-BE49-F238E27FC236}">
                    <a16:creationId xmlns:a16="http://schemas.microsoft.com/office/drawing/2014/main" id="{64B8D613-6E09-4B80-B381-1EE9A03D31EA}"/>
                  </a:ext>
                </a:extLst>
              </p:cNvPr>
              <p:cNvSpPr>
                <a:spLocks/>
              </p:cNvSpPr>
              <p:nvPr/>
            </p:nvSpPr>
            <p:spPr bwMode="auto">
              <a:xfrm>
                <a:off x="3421" y="2448"/>
                <a:ext cx="288" cy="240"/>
              </a:xfrm>
              <a:custGeom>
                <a:avLst/>
                <a:gdLst>
                  <a:gd name="T0" fmla="*/ 0 w 18783"/>
                  <a:gd name="T1" fmla="*/ 1 h 21600"/>
                  <a:gd name="T2" fmla="*/ 4 w 18783"/>
                  <a:gd name="T3" fmla="*/ 0 h 21600"/>
                  <a:gd name="T4" fmla="*/ 4 w 18783"/>
                  <a:gd name="T5" fmla="*/ 3 h 21600"/>
                  <a:gd name="T6" fmla="*/ 0 60000 65536"/>
                  <a:gd name="T7" fmla="*/ 0 60000 65536"/>
                  <a:gd name="T8" fmla="*/ 0 60000 65536"/>
                </a:gdLst>
                <a:ahLst/>
                <a:cxnLst>
                  <a:cxn ang="T6">
                    <a:pos x="T0" y="T1"/>
                  </a:cxn>
                  <a:cxn ang="T7">
                    <a:pos x="T2" y="T3"/>
                  </a:cxn>
                  <a:cxn ang="T8">
                    <a:pos x="T4" y="T5"/>
                  </a:cxn>
                </a:cxnLst>
                <a:rect l="0" t="0" r="r" b="b"/>
                <a:pathLst>
                  <a:path w="18783" h="21600" fill="none" extrusionOk="0">
                    <a:moveTo>
                      <a:pt x="0" y="10934"/>
                    </a:moveTo>
                    <a:cubicBezTo>
                      <a:pt x="3826" y="4195"/>
                      <a:pt x="10969" y="23"/>
                      <a:pt x="18718" y="0"/>
                    </a:cubicBezTo>
                  </a:path>
                  <a:path w="18783" h="21600" stroke="0" extrusionOk="0">
                    <a:moveTo>
                      <a:pt x="0" y="10934"/>
                    </a:moveTo>
                    <a:cubicBezTo>
                      <a:pt x="3826" y="4195"/>
                      <a:pt x="10969" y="23"/>
                      <a:pt x="18718" y="0"/>
                    </a:cubicBezTo>
                    <a:lnTo>
                      <a:pt x="18783" y="21600"/>
                    </a:lnTo>
                    <a:lnTo>
                      <a:pt x="0" y="10934"/>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6" name="Line 49">
                <a:extLst>
                  <a:ext uri="{FF2B5EF4-FFF2-40B4-BE49-F238E27FC236}">
                    <a16:creationId xmlns:a16="http://schemas.microsoft.com/office/drawing/2014/main" id="{1F9B451F-2985-4F3B-B64B-AA76CBF57F89}"/>
                  </a:ext>
                </a:extLst>
              </p:cNvPr>
              <p:cNvSpPr>
                <a:spLocks noChangeShapeType="1"/>
              </p:cNvSpPr>
              <p:nvPr/>
            </p:nvSpPr>
            <p:spPr bwMode="auto">
              <a:xfrm>
                <a:off x="4140" y="1871"/>
                <a:ext cx="86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7" name="Line 50">
                <a:extLst>
                  <a:ext uri="{FF2B5EF4-FFF2-40B4-BE49-F238E27FC236}">
                    <a16:creationId xmlns:a16="http://schemas.microsoft.com/office/drawing/2014/main" id="{3629C469-9458-468F-B6D5-3FAAF7AE797E}"/>
                  </a:ext>
                </a:extLst>
              </p:cNvPr>
              <p:cNvSpPr>
                <a:spLocks noChangeShapeType="1"/>
              </p:cNvSpPr>
              <p:nvPr/>
            </p:nvSpPr>
            <p:spPr bwMode="auto">
              <a:xfrm flipH="1">
                <a:off x="2844" y="1871"/>
                <a:ext cx="38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8" name="Arc 51">
                <a:extLst>
                  <a:ext uri="{FF2B5EF4-FFF2-40B4-BE49-F238E27FC236}">
                    <a16:creationId xmlns:a16="http://schemas.microsoft.com/office/drawing/2014/main" id="{FE9F6921-6F69-46AE-87CF-D50992C9BD5D}"/>
                  </a:ext>
                </a:extLst>
              </p:cNvPr>
              <p:cNvSpPr>
                <a:spLocks/>
              </p:cNvSpPr>
              <p:nvPr/>
            </p:nvSpPr>
            <p:spPr bwMode="auto">
              <a:xfrm rot="10560000">
                <a:off x="1989" y="2010"/>
                <a:ext cx="1095" cy="779"/>
              </a:xfrm>
              <a:custGeom>
                <a:avLst/>
                <a:gdLst>
                  <a:gd name="T0" fmla="*/ 0 w 14084"/>
                  <a:gd name="T1" fmla="*/ 6 h 20614"/>
                  <a:gd name="T2" fmla="*/ 46 w 14084"/>
                  <a:gd name="T3" fmla="*/ 0 h 20614"/>
                  <a:gd name="T4" fmla="*/ 85 w 14084"/>
                  <a:gd name="T5" fmla="*/ 29 h 20614"/>
                  <a:gd name="T6" fmla="*/ 0 60000 65536"/>
                  <a:gd name="T7" fmla="*/ 0 60000 65536"/>
                  <a:gd name="T8" fmla="*/ 0 60000 65536"/>
                </a:gdLst>
                <a:ahLst/>
                <a:cxnLst>
                  <a:cxn ang="T6">
                    <a:pos x="T0" y="T1"/>
                  </a:cxn>
                  <a:cxn ang="T7">
                    <a:pos x="T2" y="T3"/>
                  </a:cxn>
                  <a:cxn ang="T8">
                    <a:pos x="T4" y="T5"/>
                  </a:cxn>
                </a:cxnLst>
                <a:rect l="0" t="0" r="r" b="b"/>
                <a:pathLst>
                  <a:path w="14084" h="20614" fill="none" extrusionOk="0">
                    <a:moveTo>
                      <a:pt x="0" y="4237"/>
                    </a:moveTo>
                    <a:cubicBezTo>
                      <a:pt x="2229" y="2320"/>
                      <a:pt x="4826" y="878"/>
                      <a:pt x="7632" y="0"/>
                    </a:cubicBezTo>
                  </a:path>
                  <a:path w="14084" h="20614" stroke="0" extrusionOk="0">
                    <a:moveTo>
                      <a:pt x="0" y="4237"/>
                    </a:moveTo>
                    <a:cubicBezTo>
                      <a:pt x="2229" y="2320"/>
                      <a:pt x="4826" y="878"/>
                      <a:pt x="7632" y="0"/>
                    </a:cubicBezTo>
                    <a:lnTo>
                      <a:pt x="14084" y="20614"/>
                    </a:lnTo>
                    <a:lnTo>
                      <a:pt x="0" y="4237"/>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19" name="Line 52">
                <a:extLst>
                  <a:ext uri="{FF2B5EF4-FFF2-40B4-BE49-F238E27FC236}">
                    <a16:creationId xmlns:a16="http://schemas.microsoft.com/office/drawing/2014/main" id="{8AA6721B-B421-44B9-8372-C48A05DBE1E0}"/>
                  </a:ext>
                </a:extLst>
              </p:cNvPr>
              <p:cNvSpPr>
                <a:spLocks noChangeShapeType="1"/>
              </p:cNvSpPr>
              <p:nvPr/>
            </p:nvSpPr>
            <p:spPr bwMode="auto">
              <a:xfrm flipH="1">
                <a:off x="2412" y="1871"/>
                <a:ext cx="432"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920" name="Group 53">
                <a:extLst>
                  <a:ext uri="{FF2B5EF4-FFF2-40B4-BE49-F238E27FC236}">
                    <a16:creationId xmlns:a16="http://schemas.microsoft.com/office/drawing/2014/main" id="{E9405944-BCC0-403B-8FEE-3E4C65503C7E}"/>
                  </a:ext>
                </a:extLst>
              </p:cNvPr>
              <p:cNvGrpSpPr>
                <a:grpSpLocks/>
              </p:cNvGrpSpPr>
              <p:nvPr/>
            </p:nvGrpSpPr>
            <p:grpSpPr bwMode="auto">
              <a:xfrm>
                <a:off x="3328" y="1431"/>
                <a:ext cx="178" cy="192"/>
                <a:chOff x="2352" y="3072"/>
                <a:chExt cx="104" cy="112"/>
              </a:xfrm>
            </p:grpSpPr>
            <p:graphicFrame>
              <p:nvGraphicFramePr>
                <p:cNvPr id="36953" name="Object 54">
                  <a:extLst>
                    <a:ext uri="{FF2B5EF4-FFF2-40B4-BE49-F238E27FC236}">
                      <a16:creationId xmlns:a16="http://schemas.microsoft.com/office/drawing/2014/main" id="{1EDB5FAD-4DD9-4781-94FE-B56922C61B82}"/>
                    </a:ext>
                  </a:extLst>
                </p:cNvPr>
                <p:cNvGraphicFramePr>
                  <a:graphicFrameLocks noChangeAspect="1"/>
                </p:cNvGraphicFramePr>
                <p:nvPr/>
              </p:nvGraphicFramePr>
              <p:xfrm>
                <a:off x="2352" y="3072"/>
                <a:ext cx="104" cy="112"/>
              </p:xfrm>
              <a:graphic>
                <a:graphicData uri="http://schemas.openxmlformats.org/presentationml/2006/ole">
                  <mc:AlternateContent xmlns:mc="http://schemas.openxmlformats.org/markup-compatibility/2006">
                    <mc:Choice xmlns:v="urn:schemas-microsoft-com:vml" Requires="v">
                      <p:oleObj spid="_x0000_s121858" name="Equation" r:id="rId5" imgW="164814" imgH="177492" progId="Equation.DSMT4">
                        <p:embed/>
                      </p:oleObj>
                    </mc:Choice>
                    <mc:Fallback>
                      <p:oleObj name="Equation" r:id="rId5" imgW="164814" imgH="177492" progId="Equation.DSMT4">
                        <p:embed/>
                        <p:pic>
                          <p:nvPicPr>
                            <p:cNvPr id="36953" name="Object 54">
                              <a:extLst>
                                <a:ext uri="{FF2B5EF4-FFF2-40B4-BE49-F238E27FC236}">
                                  <a16:creationId xmlns:a16="http://schemas.microsoft.com/office/drawing/2014/main" id="{1EDB5FAD-4DD9-4781-94FE-B56922C61B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3072"/>
                              <a:ext cx="104"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54" name="Line 55">
                  <a:extLst>
                    <a:ext uri="{FF2B5EF4-FFF2-40B4-BE49-F238E27FC236}">
                      <a16:creationId xmlns:a16="http://schemas.microsoft.com/office/drawing/2014/main" id="{C6B672BA-2C4D-4131-A334-A555A5167BFA}"/>
                    </a:ext>
                  </a:extLst>
                </p:cNvPr>
                <p:cNvSpPr>
                  <a:spLocks noChangeShapeType="1"/>
                </p:cNvSpPr>
                <p:nvPr/>
              </p:nvSpPr>
              <p:spPr bwMode="auto">
                <a:xfrm>
                  <a:off x="2378" y="3128"/>
                  <a:ext cx="48" cy="0"/>
                </a:xfrm>
                <a:prstGeom prst="line">
                  <a:avLst/>
                </a:prstGeom>
                <a:noFill/>
                <a:ln w="127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6921" name="Object 56">
                <a:extLst>
                  <a:ext uri="{FF2B5EF4-FFF2-40B4-BE49-F238E27FC236}">
                    <a16:creationId xmlns:a16="http://schemas.microsoft.com/office/drawing/2014/main" id="{9421C133-58C2-436C-B735-AC74A3FD37F1}"/>
                  </a:ext>
                </a:extLst>
              </p:cNvPr>
              <p:cNvGraphicFramePr>
                <a:graphicFrameLocks noChangeAspect="1"/>
              </p:cNvGraphicFramePr>
              <p:nvPr/>
            </p:nvGraphicFramePr>
            <p:xfrm flipV="1">
              <a:off x="3856" y="1431"/>
              <a:ext cx="184" cy="192"/>
            </p:xfrm>
            <a:graphic>
              <a:graphicData uri="http://schemas.openxmlformats.org/presentationml/2006/ole">
                <mc:AlternateContent xmlns:mc="http://schemas.openxmlformats.org/markup-compatibility/2006">
                  <mc:Choice xmlns:v="urn:schemas-microsoft-com:vml" Requires="v">
                    <p:oleObj spid="_x0000_s121859" name="Equation" r:id="rId7" imgW="152355" imgH="171450" progId="Equation.DSMT4">
                      <p:embed/>
                    </p:oleObj>
                  </mc:Choice>
                  <mc:Fallback>
                    <p:oleObj name="Equation" r:id="rId7" imgW="152355" imgH="171450" progId="Equation.DSMT4">
                      <p:embed/>
                      <p:pic>
                        <p:nvPicPr>
                          <p:cNvPr id="36921" name="Object 56">
                            <a:extLst>
                              <a:ext uri="{FF2B5EF4-FFF2-40B4-BE49-F238E27FC236}">
                                <a16:creationId xmlns:a16="http://schemas.microsoft.com/office/drawing/2014/main" id="{9421C133-58C2-436C-B735-AC74A3FD37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3856" y="1431"/>
                            <a:ext cx="184" cy="19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922" name="Group 57">
                <a:extLst>
                  <a:ext uri="{FF2B5EF4-FFF2-40B4-BE49-F238E27FC236}">
                    <a16:creationId xmlns:a16="http://schemas.microsoft.com/office/drawing/2014/main" id="{798C69AF-089E-486C-991A-B65558361593}"/>
                  </a:ext>
                </a:extLst>
              </p:cNvPr>
              <p:cNvGrpSpPr>
                <a:grpSpLocks/>
              </p:cNvGrpSpPr>
              <p:nvPr/>
            </p:nvGrpSpPr>
            <p:grpSpPr bwMode="auto">
              <a:xfrm>
                <a:off x="3224" y="1567"/>
                <a:ext cx="178" cy="192"/>
                <a:chOff x="2352" y="3072"/>
                <a:chExt cx="104" cy="112"/>
              </a:xfrm>
            </p:grpSpPr>
            <p:graphicFrame>
              <p:nvGraphicFramePr>
                <p:cNvPr id="36951" name="Object 58">
                  <a:extLst>
                    <a:ext uri="{FF2B5EF4-FFF2-40B4-BE49-F238E27FC236}">
                      <a16:creationId xmlns:a16="http://schemas.microsoft.com/office/drawing/2014/main" id="{01C44F83-B323-4419-91CC-7C58A8E9AA10}"/>
                    </a:ext>
                  </a:extLst>
                </p:cNvPr>
                <p:cNvGraphicFramePr>
                  <a:graphicFrameLocks noChangeAspect="1"/>
                </p:cNvGraphicFramePr>
                <p:nvPr/>
              </p:nvGraphicFramePr>
              <p:xfrm>
                <a:off x="2352" y="3072"/>
                <a:ext cx="104" cy="112"/>
              </p:xfrm>
              <a:graphic>
                <a:graphicData uri="http://schemas.openxmlformats.org/presentationml/2006/ole">
                  <mc:AlternateContent xmlns:mc="http://schemas.openxmlformats.org/markup-compatibility/2006">
                    <mc:Choice xmlns:v="urn:schemas-microsoft-com:vml" Requires="v">
                      <p:oleObj spid="_x0000_s121860" name="Equation" r:id="rId9" imgW="164814" imgH="177492" progId="Equation.DSMT4">
                        <p:embed/>
                      </p:oleObj>
                    </mc:Choice>
                    <mc:Fallback>
                      <p:oleObj name="Equation" r:id="rId9" imgW="164814" imgH="177492" progId="Equation.DSMT4">
                        <p:embed/>
                        <p:pic>
                          <p:nvPicPr>
                            <p:cNvPr id="36951" name="Object 58">
                              <a:extLst>
                                <a:ext uri="{FF2B5EF4-FFF2-40B4-BE49-F238E27FC236}">
                                  <a16:creationId xmlns:a16="http://schemas.microsoft.com/office/drawing/2014/main" id="{01C44F83-B323-4419-91CC-7C58A8E9AA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3072"/>
                              <a:ext cx="104"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52" name="Line 59">
                  <a:extLst>
                    <a:ext uri="{FF2B5EF4-FFF2-40B4-BE49-F238E27FC236}">
                      <a16:creationId xmlns:a16="http://schemas.microsoft.com/office/drawing/2014/main" id="{AF391496-8E28-45CF-B0EA-0A02220EA2E6}"/>
                    </a:ext>
                  </a:extLst>
                </p:cNvPr>
                <p:cNvSpPr>
                  <a:spLocks noChangeShapeType="1"/>
                </p:cNvSpPr>
                <p:nvPr/>
              </p:nvSpPr>
              <p:spPr bwMode="auto">
                <a:xfrm>
                  <a:off x="2378" y="3128"/>
                  <a:ext cx="48" cy="0"/>
                </a:xfrm>
                <a:prstGeom prst="line">
                  <a:avLst/>
                </a:prstGeom>
                <a:noFill/>
                <a:ln w="127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923" name="Group 60">
                <a:extLst>
                  <a:ext uri="{FF2B5EF4-FFF2-40B4-BE49-F238E27FC236}">
                    <a16:creationId xmlns:a16="http://schemas.microsoft.com/office/drawing/2014/main" id="{1CB1F2D7-ED1A-4FE0-81C1-0B86B83E112D}"/>
                  </a:ext>
                </a:extLst>
              </p:cNvPr>
              <p:cNvGrpSpPr>
                <a:grpSpLocks/>
              </p:cNvGrpSpPr>
              <p:nvPr/>
            </p:nvGrpSpPr>
            <p:grpSpPr bwMode="auto">
              <a:xfrm>
                <a:off x="3184" y="1767"/>
                <a:ext cx="178" cy="192"/>
                <a:chOff x="2352" y="3072"/>
                <a:chExt cx="104" cy="112"/>
              </a:xfrm>
            </p:grpSpPr>
            <p:graphicFrame>
              <p:nvGraphicFramePr>
                <p:cNvPr id="36949" name="Object 61">
                  <a:extLst>
                    <a:ext uri="{FF2B5EF4-FFF2-40B4-BE49-F238E27FC236}">
                      <a16:creationId xmlns:a16="http://schemas.microsoft.com/office/drawing/2014/main" id="{2CDCB78D-36FC-4971-B127-8A3A056B3FB5}"/>
                    </a:ext>
                  </a:extLst>
                </p:cNvPr>
                <p:cNvGraphicFramePr>
                  <a:graphicFrameLocks noChangeAspect="1"/>
                </p:cNvGraphicFramePr>
                <p:nvPr/>
              </p:nvGraphicFramePr>
              <p:xfrm>
                <a:off x="2352" y="3072"/>
                <a:ext cx="104" cy="112"/>
              </p:xfrm>
              <a:graphic>
                <a:graphicData uri="http://schemas.openxmlformats.org/presentationml/2006/ole">
                  <mc:AlternateContent xmlns:mc="http://schemas.openxmlformats.org/markup-compatibility/2006">
                    <mc:Choice xmlns:v="urn:schemas-microsoft-com:vml" Requires="v">
                      <p:oleObj spid="_x0000_s121861" name="Equation" r:id="rId10" imgW="164814" imgH="177492" progId="Equation.DSMT4">
                        <p:embed/>
                      </p:oleObj>
                    </mc:Choice>
                    <mc:Fallback>
                      <p:oleObj name="Equation" r:id="rId10" imgW="164814" imgH="177492" progId="Equation.DSMT4">
                        <p:embed/>
                        <p:pic>
                          <p:nvPicPr>
                            <p:cNvPr id="36949" name="Object 61">
                              <a:extLst>
                                <a:ext uri="{FF2B5EF4-FFF2-40B4-BE49-F238E27FC236}">
                                  <a16:creationId xmlns:a16="http://schemas.microsoft.com/office/drawing/2014/main" id="{2CDCB78D-36FC-4971-B127-8A3A056B3F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3072"/>
                              <a:ext cx="104"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50" name="Line 62">
                  <a:extLst>
                    <a:ext uri="{FF2B5EF4-FFF2-40B4-BE49-F238E27FC236}">
                      <a16:creationId xmlns:a16="http://schemas.microsoft.com/office/drawing/2014/main" id="{676AC2E0-E8A5-4040-BF7A-427A4CB25B5E}"/>
                    </a:ext>
                  </a:extLst>
                </p:cNvPr>
                <p:cNvSpPr>
                  <a:spLocks noChangeShapeType="1"/>
                </p:cNvSpPr>
                <p:nvPr/>
              </p:nvSpPr>
              <p:spPr bwMode="auto">
                <a:xfrm>
                  <a:off x="2378" y="3128"/>
                  <a:ext cx="48" cy="0"/>
                </a:xfrm>
                <a:prstGeom prst="line">
                  <a:avLst/>
                </a:prstGeom>
                <a:noFill/>
                <a:ln w="127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924" name="Group 63">
                <a:extLst>
                  <a:ext uri="{FF2B5EF4-FFF2-40B4-BE49-F238E27FC236}">
                    <a16:creationId xmlns:a16="http://schemas.microsoft.com/office/drawing/2014/main" id="{7C4DF6F8-7DB1-44D3-B401-74D9088F3BFD}"/>
                  </a:ext>
                </a:extLst>
              </p:cNvPr>
              <p:cNvGrpSpPr>
                <a:grpSpLocks/>
              </p:cNvGrpSpPr>
              <p:nvPr/>
            </p:nvGrpSpPr>
            <p:grpSpPr bwMode="auto">
              <a:xfrm>
                <a:off x="3246" y="1911"/>
                <a:ext cx="178" cy="192"/>
                <a:chOff x="2352" y="3072"/>
                <a:chExt cx="104" cy="112"/>
              </a:xfrm>
            </p:grpSpPr>
            <p:graphicFrame>
              <p:nvGraphicFramePr>
                <p:cNvPr id="36947" name="Object 64">
                  <a:extLst>
                    <a:ext uri="{FF2B5EF4-FFF2-40B4-BE49-F238E27FC236}">
                      <a16:creationId xmlns:a16="http://schemas.microsoft.com/office/drawing/2014/main" id="{A5C241B5-B6D0-43DE-BF1A-9837A4C8D612}"/>
                    </a:ext>
                  </a:extLst>
                </p:cNvPr>
                <p:cNvGraphicFramePr>
                  <a:graphicFrameLocks noChangeAspect="1"/>
                </p:cNvGraphicFramePr>
                <p:nvPr/>
              </p:nvGraphicFramePr>
              <p:xfrm>
                <a:off x="2352" y="3072"/>
                <a:ext cx="104" cy="112"/>
              </p:xfrm>
              <a:graphic>
                <a:graphicData uri="http://schemas.openxmlformats.org/presentationml/2006/ole">
                  <mc:AlternateContent xmlns:mc="http://schemas.openxmlformats.org/markup-compatibility/2006">
                    <mc:Choice xmlns:v="urn:schemas-microsoft-com:vml" Requires="v">
                      <p:oleObj spid="_x0000_s121862" name="Equation" r:id="rId11" imgW="164814" imgH="177492" progId="Equation.DSMT4">
                        <p:embed/>
                      </p:oleObj>
                    </mc:Choice>
                    <mc:Fallback>
                      <p:oleObj name="Equation" r:id="rId11" imgW="164814" imgH="177492" progId="Equation.DSMT4">
                        <p:embed/>
                        <p:pic>
                          <p:nvPicPr>
                            <p:cNvPr id="36947" name="Object 64">
                              <a:extLst>
                                <a:ext uri="{FF2B5EF4-FFF2-40B4-BE49-F238E27FC236}">
                                  <a16:creationId xmlns:a16="http://schemas.microsoft.com/office/drawing/2014/main" id="{A5C241B5-B6D0-43DE-BF1A-9837A4C8D6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3072"/>
                              <a:ext cx="104"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8" name="Line 65">
                  <a:extLst>
                    <a:ext uri="{FF2B5EF4-FFF2-40B4-BE49-F238E27FC236}">
                      <a16:creationId xmlns:a16="http://schemas.microsoft.com/office/drawing/2014/main" id="{BF5B5FC3-57DD-4E86-BD9D-3D08E7B7C34A}"/>
                    </a:ext>
                  </a:extLst>
                </p:cNvPr>
                <p:cNvSpPr>
                  <a:spLocks noChangeShapeType="1"/>
                </p:cNvSpPr>
                <p:nvPr/>
              </p:nvSpPr>
              <p:spPr bwMode="auto">
                <a:xfrm>
                  <a:off x="2378" y="3128"/>
                  <a:ext cx="48" cy="0"/>
                </a:xfrm>
                <a:prstGeom prst="line">
                  <a:avLst/>
                </a:prstGeom>
                <a:noFill/>
                <a:ln w="127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925" name="Group 66">
                <a:extLst>
                  <a:ext uri="{FF2B5EF4-FFF2-40B4-BE49-F238E27FC236}">
                    <a16:creationId xmlns:a16="http://schemas.microsoft.com/office/drawing/2014/main" id="{35382725-A32F-4A4C-B0C5-146B1699FF82}"/>
                  </a:ext>
                </a:extLst>
              </p:cNvPr>
              <p:cNvGrpSpPr>
                <a:grpSpLocks/>
              </p:cNvGrpSpPr>
              <p:nvPr/>
            </p:nvGrpSpPr>
            <p:grpSpPr bwMode="auto">
              <a:xfrm>
                <a:off x="3376" y="2055"/>
                <a:ext cx="178" cy="192"/>
                <a:chOff x="2352" y="3072"/>
                <a:chExt cx="104" cy="112"/>
              </a:xfrm>
            </p:grpSpPr>
            <p:graphicFrame>
              <p:nvGraphicFramePr>
                <p:cNvPr id="36945" name="Object 67">
                  <a:extLst>
                    <a:ext uri="{FF2B5EF4-FFF2-40B4-BE49-F238E27FC236}">
                      <a16:creationId xmlns:a16="http://schemas.microsoft.com/office/drawing/2014/main" id="{6EDA314D-CE1E-4510-BC87-EF02C4EA5CD9}"/>
                    </a:ext>
                  </a:extLst>
                </p:cNvPr>
                <p:cNvGraphicFramePr>
                  <a:graphicFrameLocks noChangeAspect="1"/>
                </p:cNvGraphicFramePr>
                <p:nvPr/>
              </p:nvGraphicFramePr>
              <p:xfrm>
                <a:off x="2352" y="3072"/>
                <a:ext cx="104" cy="112"/>
              </p:xfrm>
              <a:graphic>
                <a:graphicData uri="http://schemas.openxmlformats.org/presentationml/2006/ole">
                  <mc:AlternateContent xmlns:mc="http://schemas.openxmlformats.org/markup-compatibility/2006">
                    <mc:Choice xmlns:v="urn:schemas-microsoft-com:vml" Requires="v">
                      <p:oleObj spid="_x0000_s121863" name="Equation" r:id="rId12" imgW="164814" imgH="177492" progId="Equation.DSMT4">
                        <p:embed/>
                      </p:oleObj>
                    </mc:Choice>
                    <mc:Fallback>
                      <p:oleObj name="Equation" r:id="rId12" imgW="164814" imgH="177492" progId="Equation.DSMT4">
                        <p:embed/>
                        <p:pic>
                          <p:nvPicPr>
                            <p:cNvPr id="36945" name="Object 67">
                              <a:extLst>
                                <a:ext uri="{FF2B5EF4-FFF2-40B4-BE49-F238E27FC236}">
                                  <a16:creationId xmlns:a16="http://schemas.microsoft.com/office/drawing/2014/main" id="{6EDA314D-CE1E-4510-BC87-EF02C4EA5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3072"/>
                              <a:ext cx="104"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6" name="Line 68">
                  <a:extLst>
                    <a:ext uri="{FF2B5EF4-FFF2-40B4-BE49-F238E27FC236}">
                      <a16:creationId xmlns:a16="http://schemas.microsoft.com/office/drawing/2014/main" id="{59797F86-378E-4091-A9F3-07F6CC35C5FC}"/>
                    </a:ext>
                  </a:extLst>
                </p:cNvPr>
                <p:cNvSpPr>
                  <a:spLocks noChangeShapeType="1"/>
                </p:cNvSpPr>
                <p:nvPr/>
              </p:nvSpPr>
              <p:spPr bwMode="auto">
                <a:xfrm>
                  <a:off x="2378" y="3128"/>
                  <a:ext cx="48" cy="0"/>
                </a:xfrm>
                <a:prstGeom prst="line">
                  <a:avLst/>
                </a:prstGeom>
                <a:noFill/>
                <a:ln w="127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6926" name="Object 69">
                <a:extLst>
                  <a:ext uri="{FF2B5EF4-FFF2-40B4-BE49-F238E27FC236}">
                    <a16:creationId xmlns:a16="http://schemas.microsoft.com/office/drawing/2014/main" id="{57A7FB95-03F0-45A3-B0F0-3AE248EB8B9A}"/>
                  </a:ext>
                </a:extLst>
              </p:cNvPr>
              <p:cNvGraphicFramePr>
                <a:graphicFrameLocks noChangeAspect="1"/>
              </p:cNvGraphicFramePr>
              <p:nvPr/>
            </p:nvGraphicFramePr>
            <p:xfrm flipV="1">
              <a:off x="3952" y="1623"/>
              <a:ext cx="184" cy="192"/>
            </p:xfrm>
            <a:graphic>
              <a:graphicData uri="http://schemas.openxmlformats.org/presentationml/2006/ole">
                <mc:AlternateContent xmlns:mc="http://schemas.openxmlformats.org/markup-compatibility/2006">
                  <mc:Choice xmlns:v="urn:schemas-microsoft-com:vml" Requires="v">
                    <p:oleObj spid="_x0000_s121864" name="Equation" r:id="rId13" imgW="152355" imgH="171450" progId="Equation.DSMT4">
                      <p:embed/>
                    </p:oleObj>
                  </mc:Choice>
                  <mc:Fallback>
                    <p:oleObj name="Equation" r:id="rId13" imgW="152355" imgH="171450" progId="Equation.DSMT4">
                      <p:embed/>
                      <p:pic>
                        <p:nvPicPr>
                          <p:cNvPr id="36926" name="Object 69">
                            <a:extLst>
                              <a:ext uri="{FF2B5EF4-FFF2-40B4-BE49-F238E27FC236}">
                                <a16:creationId xmlns:a16="http://schemas.microsoft.com/office/drawing/2014/main" id="{57A7FB95-03F0-45A3-B0F0-3AE248EB8B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V="1">
                            <a:off x="3952" y="1623"/>
                            <a:ext cx="184" cy="19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7" name="Object 70">
                <a:extLst>
                  <a:ext uri="{FF2B5EF4-FFF2-40B4-BE49-F238E27FC236}">
                    <a16:creationId xmlns:a16="http://schemas.microsoft.com/office/drawing/2014/main" id="{C29B783F-E690-4F3A-89AB-4FD9462CD84E}"/>
                  </a:ext>
                </a:extLst>
              </p:cNvPr>
              <p:cNvGraphicFramePr>
                <a:graphicFrameLocks noChangeAspect="1"/>
              </p:cNvGraphicFramePr>
              <p:nvPr/>
            </p:nvGraphicFramePr>
            <p:xfrm flipV="1">
              <a:off x="4000" y="1767"/>
              <a:ext cx="184" cy="192"/>
            </p:xfrm>
            <a:graphic>
              <a:graphicData uri="http://schemas.openxmlformats.org/presentationml/2006/ole">
                <mc:AlternateContent xmlns:mc="http://schemas.openxmlformats.org/markup-compatibility/2006">
                  <mc:Choice xmlns:v="urn:schemas-microsoft-com:vml" Requires="v">
                    <p:oleObj spid="_x0000_s121865" name="Equation" r:id="rId15" imgW="152355" imgH="171450" progId="Equation.DSMT4">
                      <p:embed/>
                    </p:oleObj>
                  </mc:Choice>
                  <mc:Fallback>
                    <p:oleObj name="Equation" r:id="rId15" imgW="152355" imgH="171450" progId="Equation.DSMT4">
                      <p:embed/>
                      <p:pic>
                        <p:nvPicPr>
                          <p:cNvPr id="36927" name="Object 70">
                            <a:extLst>
                              <a:ext uri="{FF2B5EF4-FFF2-40B4-BE49-F238E27FC236}">
                                <a16:creationId xmlns:a16="http://schemas.microsoft.com/office/drawing/2014/main" id="{C29B783F-E690-4F3A-89AB-4FD9462CD8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V="1">
                            <a:off x="4000" y="1767"/>
                            <a:ext cx="184" cy="19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8" name="Object 71">
                <a:extLst>
                  <a:ext uri="{FF2B5EF4-FFF2-40B4-BE49-F238E27FC236}">
                    <a16:creationId xmlns:a16="http://schemas.microsoft.com/office/drawing/2014/main" id="{9546655F-6710-421B-9575-6975675971DA}"/>
                  </a:ext>
                </a:extLst>
              </p:cNvPr>
              <p:cNvGraphicFramePr>
                <a:graphicFrameLocks noChangeAspect="1"/>
              </p:cNvGraphicFramePr>
              <p:nvPr/>
            </p:nvGraphicFramePr>
            <p:xfrm flipV="1">
              <a:off x="3952" y="1911"/>
              <a:ext cx="184" cy="192"/>
            </p:xfrm>
            <a:graphic>
              <a:graphicData uri="http://schemas.openxmlformats.org/presentationml/2006/ole">
                <mc:AlternateContent xmlns:mc="http://schemas.openxmlformats.org/markup-compatibility/2006">
                  <mc:Choice xmlns:v="urn:schemas-microsoft-com:vml" Requires="v">
                    <p:oleObj spid="_x0000_s121866" name="Equation" r:id="rId17" imgW="152355" imgH="171450" progId="Equation.DSMT4">
                      <p:embed/>
                    </p:oleObj>
                  </mc:Choice>
                  <mc:Fallback>
                    <p:oleObj name="Equation" r:id="rId17" imgW="152355" imgH="171450" progId="Equation.DSMT4">
                      <p:embed/>
                      <p:pic>
                        <p:nvPicPr>
                          <p:cNvPr id="36928" name="Object 71">
                            <a:extLst>
                              <a:ext uri="{FF2B5EF4-FFF2-40B4-BE49-F238E27FC236}">
                                <a16:creationId xmlns:a16="http://schemas.microsoft.com/office/drawing/2014/main" id="{9546655F-6710-421B-9575-6975675971D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V="1">
                            <a:off x="3952" y="1911"/>
                            <a:ext cx="184" cy="19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929" name="Object 72">
                <a:extLst>
                  <a:ext uri="{FF2B5EF4-FFF2-40B4-BE49-F238E27FC236}">
                    <a16:creationId xmlns:a16="http://schemas.microsoft.com/office/drawing/2014/main" id="{418F932E-54D5-4CBA-9DB2-EA8235D1447C}"/>
                  </a:ext>
                </a:extLst>
              </p:cNvPr>
              <p:cNvGraphicFramePr>
                <a:graphicFrameLocks noChangeAspect="1"/>
              </p:cNvGraphicFramePr>
              <p:nvPr/>
            </p:nvGraphicFramePr>
            <p:xfrm flipV="1">
              <a:off x="3856" y="2047"/>
              <a:ext cx="184" cy="192"/>
            </p:xfrm>
            <a:graphic>
              <a:graphicData uri="http://schemas.openxmlformats.org/presentationml/2006/ole">
                <mc:AlternateContent xmlns:mc="http://schemas.openxmlformats.org/markup-compatibility/2006">
                  <mc:Choice xmlns:v="urn:schemas-microsoft-com:vml" Requires="v">
                    <p:oleObj spid="_x0000_s121867" name="Equation" r:id="rId19" imgW="152355" imgH="171450" progId="Equation.DSMT4">
                      <p:embed/>
                    </p:oleObj>
                  </mc:Choice>
                  <mc:Fallback>
                    <p:oleObj name="Equation" r:id="rId19" imgW="152355" imgH="171450" progId="Equation.DSMT4">
                      <p:embed/>
                      <p:pic>
                        <p:nvPicPr>
                          <p:cNvPr id="36929" name="Object 72">
                            <a:extLst>
                              <a:ext uri="{FF2B5EF4-FFF2-40B4-BE49-F238E27FC236}">
                                <a16:creationId xmlns:a16="http://schemas.microsoft.com/office/drawing/2014/main" id="{418F932E-54D5-4CBA-9DB2-EA8235D1447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3856" y="2047"/>
                            <a:ext cx="184" cy="19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0" name="Line 73">
                <a:extLst>
                  <a:ext uri="{FF2B5EF4-FFF2-40B4-BE49-F238E27FC236}">
                    <a16:creationId xmlns:a16="http://schemas.microsoft.com/office/drawing/2014/main" id="{0D227F4E-2132-4363-BEBB-2F897F476297}"/>
                  </a:ext>
                </a:extLst>
              </p:cNvPr>
              <p:cNvSpPr>
                <a:spLocks noChangeShapeType="1"/>
              </p:cNvSpPr>
              <p:nvPr/>
            </p:nvSpPr>
            <p:spPr bwMode="auto">
              <a:xfrm>
                <a:off x="3515" y="1434"/>
                <a:ext cx="31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1" name="Line 74">
                <a:extLst>
                  <a:ext uri="{FF2B5EF4-FFF2-40B4-BE49-F238E27FC236}">
                    <a16:creationId xmlns:a16="http://schemas.microsoft.com/office/drawing/2014/main" id="{E5F26A5D-437A-44F0-8CB7-45D8C1E92A38}"/>
                  </a:ext>
                </a:extLst>
              </p:cNvPr>
              <p:cNvSpPr>
                <a:spLocks noChangeShapeType="1"/>
              </p:cNvSpPr>
              <p:nvPr/>
            </p:nvSpPr>
            <p:spPr bwMode="auto">
              <a:xfrm>
                <a:off x="3288" y="1583"/>
                <a:ext cx="76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2" name="Line 75">
                <a:extLst>
                  <a:ext uri="{FF2B5EF4-FFF2-40B4-BE49-F238E27FC236}">
                    <a16:creationId xmlns:a16="http://schemas.microsoft.com/office/drawing/2014/main" id="{4D175CAA-AC4B-4D44-A5C7-E827DB18887D}"/>
                  </a:ext>
                </a:extLst>
              </p:cNvPr>
              <p:cNvSpPr>
                <a:spLocks noChangeShapeType="1"/>
              </p:cNvSpPr>
              <p:nvPr/>
            </p:nvSpPr>
            <p:spPr bwMode="auto">
              <a:xfrm>
                <a:off x="3232" y="1767"/>
                <a:ext cx="91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3" name="Line 76">
                <a:extLst>
                  <a:ext uri="{FF2B5EF4-FFF2-40B4-BE49-F238E27FC236}">
                    <a16:creationId xmlns:a16="http://schemas.microsoft.com/office/drawing/2014/main" id="{C7A266B9-5C76-4DF6-AD37-5D4EEB9C7645}"/>
                  </a:ext>
                </a:extLst>
              </p:cNvPr>
              <p:cNvSpPr>
                <a:spLocks noChangeShapeType="1"/>
              </p:cNvSpPr>
              <p:nvPr/>
            </p:nvSpPr>
            <p:spPr bwMode="auto">
              <a:xfrm>
                <a:off x="3232" y="1959"/>
                <a:ext cx="91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4" name="Line 77">
                <a:extLst>
                  <a:ext uri="{FF2B5EF4-FFF2-40B4-BE49-F238E27FC236}">
                    <a16:creationId xmlns:a16="http://schemas.microsoft.com/office/drawing/2014/main" id="{A344419D-7A29-4A9C-B97D-EF2E21197EA6}"/>
                  </a:ext>
                </a:extLst>
              </p:cNvPr>
              <p:cNvSpPr>
                <a:spLocks noChangeShapeType="1"/>
              </p:cNvSpPr>
              <p:nvPr/>
            </p:nvSpPr>
            <p:spPr bwMode="auto">
              <a:xfrm>
                <a:off x="3280" y="2103"/>
                <a:ext cx="76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5" name="Line 78">
                <a:extLst>
                  <a:ext uri="{FF2B5EF4-FFF2-40B4-BE49-F238E27FC236}">
                    <a16:creationId xmlns:a16="http://schemas.microsoft.com/office/drawing/2014/main" id="{3184E91E-5395-4D51-A675-8D33F1E6BEA8}"/>
                  </a:ext>
                </a:extLst>
              </p:cNvPr>
              <p:cNvSpPr>
                <a:spLocks noChangeShapeType="1"/>
              </p:cNvSpPr>
              <p:nvPr/>
            </p:nvSpPr>
            <p:spPr bwMode="auto">
              <a:xfrm>
                <a:off x="3520" y="2247"/>
                <a:ext cx="403" cy="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6" name="Line 79">
                <a:extLst>
                  <a:ext uri="{FF2B5EF4-FFF2-40B4-BE49-F238E27FC236}">
                    <a16:creationId xmlns:a16="http://schemas.microsoft.com/office/drawing/2014/main" id="{9FA0C1D6-88C6-449B-B34C-13B2C9A0B8AE}"/>
                  </a:ext>
                </a:extLst>
              </p:cNvPr>
              <p:cNvSpPr>
                <a:spLocks noChangeShapeType="1"/>
              </p:cNvSpPr>
              <p:nvPr/>
            </p:nvSpPr>
            <p:spPr bwMode="auto">
              <a:xfrm>
                <a:off x="3520" y="1431"/>
                <a:ext cx="192"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7" name="Line 80">
                <a:extLst>
                  <a:ext uri="{FF2B5EF4-FFF2-40B4-BE49-F238E27FC236}">
                    <a16:creationId xmlns:a16="http://schemas.microsoft.com/office/drawing/2014/main" id="{CEC46215-5EE2-4A0C-B784-B6637997ABD1}"/>
                  </a:ext>
                </a:extLst>
              </p:cNvPr>
              <p:cNvSpPr>
                <a:spLocks noChangeShapeType="1"/>
              </p:cNvSpPr>
              <p:nvPr/>
            </p:nvSpPr>
            <p:spPr bwMode="auto">
              <a:xfrm>
                <a:off x="3520" y="1575"/>
                <a:ext cx="192"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8" name="Line 81">
                <a:extLst>
                  <a:ext uri="{FF2B5EF4-FFF2-40B4-BE49-F238E27FC236}">
                    <a16:creationId xmlns:a16="http://schemas.microsoft.com/office/drawing/2014/main" id="{0A0F0845-B44C-4F0B-AB77-50C6AC9C8A3F}"/>
                  </a:ext>
                </a:extLst>
              </p:cNvPr>
              <p:cNvSpPr>
                <a:spLocks noChangeShapeType="1"/>
              </p:cNvSpPr>
              <p:nvPr/>
            </p:nvSpPr>
            <p:spPr bwMode="auto">
              <a:xfrm>
                <a:off x="3544" y="1767"/>
                <a:ext cx="192"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9" name="Line 82">
                <a:extLst>
                  <a:ext uri="{FF2B5EF4-FFF2-40B4-BE49-F238E27FC236}">
                    <a16:creationId xmlns:a16="http://schemas.microsoft.com/office/drawing/2014/main" id="{0D3BB1E5-0770-431A-874D-C33D6E2730F4}"/>
                  </a:ext>
                </a:extLst>
              </p:cNvPr>
              <p:cNvSpPr>
                <a:spLocks noChangeShapeType="1"/>
              </p:cNvSpPr>
              <p:nvPr/>
            </p:nvSpPr>
            <p:spPr bwMode="auto">
              <a:xfrm>
                <a:off x="3568" y="1959"/>
                <a:ext cx="192"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0" name="Line 83">
                <a:extLst>
                  <a:ext uri="{FF2B5EF4-FFF2-40B4-BE49-F238E27FC236}">
                    <a16:creationId xmlns:a16="http://schemas.microsoft.com/office/drawing/2014/main" id="{D25BD581-F662-4A7F-BB93-187F029039C6}"/>
                  </a:ext>
                </a:extLst>
              </p:cNvPr>
              <p:cNvSpPr>
                <a:spLocks noChangeShapeType="1"/>
              </p:cNvSpPr>
              <p:nvPr/>
            </p:nvSpPr>
            <p:spPr bwMode="auto">
              <a:xfrm>
                <a:off x="3568" y="2103"/>
                <a:ext cx="192"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1" name="Line 84">
                <a:extLst>
                  <a:ext uri="{FF2B5EF4-FFF2-40B4-BE49-F238E27FC236}">
                    <a16:creationId xmlns:a16="http://schemas.microsoft.com/office/drawing/2014/main" id="{2032467C-9FED-4B11-991D-EDEBE3CD8EB7}"/>
                  </a:ext>
                </a:extLst>
              </p:cNvPr>
              <p:cNvSpPr>
                <a:spLocks noChangeShapeType="1"/>
              </p:cNvSpPr>
              <p:nvPr/>
            </p:nvSpPr>
            <p:spPr bwMode="auto">
              <a:xfrm>
                <a:off x="3568" y="2247"/>
                <a:ext cx="192"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2" name="Line 85">
                <a:extLst>
                  <a:ext uri="{FF2B5EF4-FFF2-40B4-BE49-F238E27FC236}">
                    <a16:creationId xmlns:a16="http://schemas.microsoft.com/office/drawing/2014/main" id="{99942AA0-5277-4016-9953-14C8323215AE}"/>
                  </a:ext>
                </a:extLst>
              </p:cNvPr>
              <p:cNvSpPr>
                <a:spLocks noChangeShapeType="1"/>
              </p:cNvSpPr>
              <p:nvPr/>
            </p:nvSpPr>
            <p:spPr bwMode="auto">
              <a:xfrm flipV="1">
                <a:off x="3664" y="2455"/>
                <a:ext cx="144"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3" name="Line 86">
                <a:extLst>
                  <a:ext uri="{FF2B5EF4-FFF2-40B4-BE49-F238E27FC236}">
                    <a16:creationId xmlns:a16="http://schemas.microsoft.com/office/drawing/2014/main" id="{FFB43CD2-EE34-4F00-A9B0-791DAB609A79}"/>
                  </a:ext>
                </a:extLst>
              </p:cNvPr>
              <p:cNvSpPr>
                <a:spLocks noChangeShapeType="1"/>
              </p:cNvSpPr>
              <p:nvPr/>
            </p:nvSpPr>
            <p:spPr bwMode="auto">
              <a:xfrm>
                <a:off x="3568" y="1239"/>
                <a:ext cx="192" cy="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6944" name="Object 87">
                <a:extLst>
                  <a:ext uri="{FF2B5EF4-FFF2-40B4-BE49-F238E27FC236}">
                    <a16:creationId xmlns:a16="http://schemas.microsoft.com/office/drawing/2014/main" id="{BED18795-7D6F-4467-B51A-5246ACFA42A6}"/>
                  </a:ext>
                </a:extLst>
              </p:cNvPr>
              <p:cNvGraphicFramePr>
                <a:graphicFrameLocks noChangeAspect="1"/>
              </p:cNvGraphicFramePr>
              <p:nvPr/>
            </p:nvGraphicFramePr>
            <p:xfrm>
              <a:off x="3568" y="2852"/>
              <a:ext cx="439" cy="324"/>
            </p:xfrm>
            <a:graphic>
              <a:graphicData uri="http://schemas.openxmlformats.org/presentationml/2006/ole">
                <mc:AlternateContent xmlns:mc="http://schemas.openxmlformats.org/markup-compatibility/2006">
                  <mc:Choice xmlns:v="urn:schemas-microsoft-com:vml" Requires="v">
                    <p:oleObj spid="_x0000_s121868" name="Equation" r:id="rId21" imgW="285801" imgH="209520" progId="Equation.DSMT4">
                      <p:embed/>
                    </p:oleObj>
                  </mc:Choice>
                  <mc:Fallback>
                    <p:oleObj name="Equation" r:id="rId21" imgW="285801" imgH="209520" progId="Equation.DSMT4">
                      <p:embed/>
                      <p:pic>
                        <p:nvPicPr>
                          <p:cNvPr id="36944" name="Object 87">
                            <a:extLst>
                              <a:ext uri="{FF2B5EF4-FFF2-40B4-BE49-F238E27FC236}">
                                <a16:creationId xmlns:a16="http://schemas.microsoft.com/office/drawing/2014/main" id="{BED18795-7D6F-4467-B51A-5246ACFA42A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68" y="2852"/>
                            <a:ext cx="439"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876" name="Line 88">
              <a:extLst>
                <a:ext uri="{FF2B5EF4-FFF2-40B4-BE49-F238E27FC236}">
                  <a16:creationId xmlns:a16="http://schemas.microsoft.com/office/drawing/2014/main" id="{6FA05959-01AC-4372-8036-ADFEDA9D0FB3}"/>
                </a:ext>
              </a:extLst>
            </p:cNvPr>
            <p:cNvSpPr>
              <a:spLocks noChangeShapeType="1"/>
            </p:cNvSpPr>
            <p:nvPr/>
          </p:nvSpPr>
          <p:spPr bwMode="auto">
            <a:xfrm>
              <a:off x="2925" y="1026"/>
              <a:ext cx="24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877" name="Line 89">
              <a:extLst>
                <a:ext uri="{FF2B5EF4-FFF2-40B4-BE49-F238E27FC236}">
                  <a16:creationId xmlns:a16="http://schemas.microsoft.com/office/drawing/2014/main" id="{9CCEE1D2-065B-4B2B-9070-91AFDE1211E0}"/>
                </a:ext>
              </a:extLst>
            </p:cNvPr>
            <p:cNvSpPr>
              <a:spLocks noChangeShapeType="1"/>
            </p:cNvSpPr>
            <p:nvPr/>
          </p:nvSpPr>
          <p:spPr bwMode="auto">
            <a:xfrm>
              <a:off x="2925" y="3974"/>
              <a:ext cx="24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8" name="Text Box 163">
            <a:extLst>
              <a:ext uri="{FF2B5EF4-FFF2-40B4-BE49-F238E27FC236}">
                <a16:creationId xmlns:a16="http://schemas.microsoft.com/office/drawing/2014/main" id="{16610527-8C37-4877-9C82-DD5FA5B2ACC0}"/>
              </a:ext>
            </a:extLst>
          </p:cNvPr>
          <p:cNvSpPr txBox="1">
            <a:spLocks noChangeArrowheads="1"/>
          </p:cNvSpPr>
          <p:nvPr/>
        </p:nvSpPr>
        <p:spPr bwMode="auto">
          <a:xfrm>
            <a:off x="6734175" y="4378325"/>
            <a:ext cx="18700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内部：削弱场</a:t>
            </a:r>
          </a:p>
        </p:txBody>
      </p:sp>
      <p:sp>
        <p:nvSpPr>
          <p:cNvPr id="159" name="Rectangle 164">
            <a:extLst>
              <a:ext uri="{FF2B5EF4-FFF2-40B4-BE49-F238E27FC236}">
                <a16:creationId xmlns:a16="http://schemas.microsoft.com/office/drawing/2014/main" id="{1B7BE368-46B6-4B22-BFB8-31778E26AAEE}"/>
              </a:ext>
            </a:extLst>
          </p:cNvPr>
          <p:cNvSpPr>
            <a:spLocks noChangeArrowheads="1"/>
          </p:cNvSpPr>
          <p:nvPr/>
        </p:nvSpPr>
        <p:spPr bwMode="auto">
          <a:xfrm>
            <a:off x="6789738" y="5561013"/>
            <a:ext cx="21748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外部：改变场</a:t>
            </a:r>
          </a:p>
        </p:txBody>
      </p:sp>
      <p:graphicFrame>
        <p:nvGraphicFramePr>
          <p:cNvPr id="160" name="Object 165">
            <a:extLst>
              <a:ext uri="{FF2B5EF4-FFF2-40B4-BE49-F238E27FC236}">
                <a16:creationId xmlns:a16="http://schemas.microsoft.com/office/drawing/2014/main" id="{0464AC23-F5DF-4325-AA40-CB750971EAEF}"/>
              </a:ext>
            </a:extLst>
          </p:cNvPr>
          <p:cNvGraphicFramePr>
            <a:graphicFrameLocks noChangeAspect="1"/>
          </p:cNvGraphicFramePr>
          <p:nvPr/>
        </p:nvGraphicFramePr>
        <p:xfrm>
          <a:off x="7229475" y="4972050"/>
          <a:ext cx="879475" cy="444500"/>
        </p:xfrm>
        <a:graphic>
          <a:graphicData uri="http://schemas.openxmlformats.org/presentationml/2006/ole">
            <mc:AlternateContent xmlns:mc="http://schemas.openxmlformats.org/markup-compatibility/2006">
              <mc:Choice xmlns:v="urn:schemas-microsoft-com:vml" Requires="v">
                <p:oleObj spid="_x0000_s121869" name="Equation" r:id="rId23" imgW="520474" imgH="266584" progId="Equation.DSMT4">
                  <p:embed/>
                </p:oleObj>
              </mc:Choice>
              <mc:Fallback>
                <p:oleObj name="Equation" r:id="rId23" imgW="520474" imgH="266584" progId="Equation.DSMT4">
                  <p:embed/>
                  <p:pic>
                    <p:nvPicPr>
                      <p:cNvPr id="160" name="Object 165">
                        <a:extLst>
                          <a:ext uri="{FF2B5EF4-FFF2-40B4-BE49-F238E27FC236}">
                            <a16:creationId xmlns:a16="http://schemas.microsoft.com/office/drawing/2014/main" id="{0464AC23-F5DF-4325-AA40-CB750971EAE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29475" y="4972050"/>
                        <a:ext cx="8794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4358705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ox(out)">
                                      <p:cBhvr>
                                        <p:cTn id="7" dur="500"/>
                                        <p:tgtEl>
                                          <p:spTgt spid="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iterate type="lt">
                                    <p:tmPct val="100000"/>
                                  </p:iterate>
                                  <p:childTnLst>
                                    <p:set>
                                      <p:cBhvr>
                                        <p:cTn id="11" dur="1" fill="hold">
                                          <p:stCondLst>
                                            <p:cond delay="0"/>
                                          </p:stCondLst>
                                        </p:cTn>
                                        <p:tgtEl>
                                          <p:spTgt spid="158"/>
                                        </p:tgtEl>
                                        <p:attrNameLst>
                                          <p:attrName>style.visibility</p:attrName>
                                        </p:attrNameLst>
                                      </p:cBhvr>
                                      <p:to>
                                        <p:strVal val="visible"/>
                                      </p:to>
                                    </p:set>
                                    <p:animEffect transition="in" filter="dissolve">
                                      <p:cBhvr>
                                        <p:cTn id="12" dur="75"/>
                                        <p:tgtEl>
                                          <p:spTgt spid="158"/>
                                        </p:tgtEl>
                                      </p:cBhvr>
                                    </p:animEffect>
                                  </p:childTnLst>
                                </p:cTn>
                              </p:par>
                            </p:childTnLst>
                          </p:cTn>
                        </p:par>
                        <p:par>
                          <p:cTn id="13" fill="hold" nodeType="afterGroup">
                            <p:stCondLst>
                              <p:cond delay="450"/>
                            </p:stCondLst>
                            <p:childTnLst>
                              <p:par>
                                <p:cTn id="14" presetID="17" presetClass="entr" presetSubtype="1" fill="hold" nodeType="afterEffect">
                                  <p:stCondLst>
                                    <p:cond delay="0"/>
                                  </p:stCondLst>
                                  <p:childTnLst>
                                    <p:set>
                                      <p:cBhvr>
                                        <p:cTn id="15" dur="1" fill="hold">
                                          <p:stCondLst>
                                            <p:cond delay="0"/>
                                          </p:stCondLst>
                                        </p:cTn>
                                        <p:tgtEl>
                                          <p:spTgt spid="160"/>
                                        </p:tgtEl>
                                        <p:attrNameLst>
                                          <p:attrName>style.visibility</p:attrName>
                                        </p:attrNameLst>
                                      </p:cBhvr>
                                      <p:to>
                                        <p:strVal val="visible"/>
                                      </p:to>
                                    </p:set>
                                    <p:anim calcmode="lin" valueType="num">
                                      <p:cBhvr>
                                        <p:cTn id="16" dur="500" fill="hold"/>
                                        <p:tgtEl>
                                          <p:spTgt spid="160"/>
                                        </p:tgtEl>
                                        <p:attrNameLst>
                                          <p:attrName>ppt_x</p:attrName>
                                        </p:attrNameLst>
                                      </p:cBhvr>
                                      <p:tavLst>
                                        <p:tav tm="0">
                                          <p:val>
                                            <p:strVal val="#ppt_x"/>
                                          </p:val>
                                        </p:tav>
                                        <p:tav tm="100000">
                                          <p:val>
                                            <p:strVal val="#ppt_x"/>
                                          </p:val>
                                        </p:tav>
                                      </p:tavLst>
                                    </p:anim>
                                    <p:anim calcmode="lin" valueType="num">
                                      <p:cBhvr>
                                        <p:cTn id="17" dur="500" fill="hold"/>
                                        <p:tgtEl>
                                          <p:spTgt spid="160"/>
                                        </p:tgtEl>
                                        <p:attrNameLst>
                                          <p:attrName>ppt_y</p:attrName>
                                        </p:attrNameLst>
                                      </p:cBhvr>
                                      <p:tavLst>
                                        <p:tav tm="0">
                                          <p:val>
                                            <p:strVal val="#ppt_y-#ppt_h/2"/>
                                          </p:val>
                                        </p:tav>
                                        <p:tav tm="100000">
                                          <p:val>
                                            <p:strVal val="#ppt_y"/>
                                          </p:val>
                                        </p:tav>
                                      </p:tavLst>
                                    </p:anim>
                                    <p:anim calcmode="lin" valueType="num">
                                      <p:cBhvr>
                                        <p:cTn id="18" dur="500" fill="hold"/>
                                        <p:tgtEl>
                                          <p:spTgt spid="160"/>
                                        </p:tgtEl>
                                        <p:attrNameLst>
                                          <p:attrName>ppt_w</p:attrName>
                                        </p:attrNameLst>
                                      </p:cBhvr>
                                      <p:tavLst>
                                        <p:tav tm="0">
                                          <p:val>
                                            <p:strVal val="#ppt_w"/>
                                          </p:val>
                                        </p:tav>
                                        <p:tav tm="100000">
                                          <p:val>
                                            <p:strVal val="#ppt_w"/>
                                          </p:val>
                                        </p:tav>
                                      </p:tavLst>
                                    </p:anim>
                                    <p:anim calcmode="lin" valueType="num">
                                      <p:cBhvr>
                                        <p:cTn id="19" dur="500" fill="hold"/>
                                        <p:tgtEl>
                                          <p:spTgt spid="160"/>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iterate type="lt">
                                    <p:tmPct val="100000"/>
                                  </p:iterate>
                                  <p:childTnLst>
                                    <p:set>
                                      <p:cBhvr>
                                        <p:cTn id="23" dur="1" fill="hold">
                                          <p:stCondLst>
                                            <p:cond delay="0"/>
                                          </p:stCondLst>
                                        </p:cTn>
                                        <p:tgtEl>
                                          <p:spTgt spid="159"/>
                                        </p:tgtEl>
                                        <p:attrNameLst>
                                          <p:attrName>style.visibility</p:attrName>
                                        </p:attrNameLst>
                                      </p:cBhvr>
                                      <p:to>
                                        <p:strVal val="visible"/>
                                      </p:to>
                                    </p:set>
                                    <p:animEffect transition="in" filter="dissolve">
                                      <p:cBhvr>
                                        <p:cTn id="24" dur="75"/>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utoUpdateAnimBg="0"/>
      <p:bldP spid="159"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D2430840-FFE1-4C6C-A809-5083456485B4}"/>
              </a:ext>
            </a:extLst>
          </p:cNvPr>
          <p:cNvSpPr>
            <a:spLocks noChangeArrowheads="1"/>
          </p:cNvSpPr>
          <p:nvPr/>
        </p:nvSpPr>
        <p:spPr bwMode="auto">
          <a:xfrm>
            <a:off x="6248400" y="3406775"/>
            <a:ext cx="2133600" cy="1181100"/>
          </a:xfrm>
          <a:prstGeom prst="rect">
            <a:avLst/>
          </a:prstGeom>
          <a:solidFill>
            <a:schemeClr val="hlink"/>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latin typeface="Times New Roman" panose="02020603050405020304" pitchFamily="18" charset="0"/>
            </a:endParaRPr>
          </a:p>
        </p:txBody>
      </p:sp>
      <p:grpSp>
        <p:nvGrpSpPr>
          <p:cNvPr id="174083" name="Group 3">
            <a:extLst>
              <a:ext uri="{FF2B5EF4-FFF2-40B4-BE49-F238E27FC236}">
                <a16:creationId xmlns:a16="http://schemas.microsoft.com/office/drawing/2014/main" id="{6298AD6F-C601-412E-AB0F-C14E1AA471DF}"/>
              </a:ext>
            </a:extLst>
          </p:cNvPr>
          <p:cNvGrpSpPr>
            <a:grpSpLocks/>
          </p:cNvGrpSpPr>
          <p:nvPr/>
        </p:nvGrpSpPr>
        <p:grpSpPr bwMode="auto">
          <a:xfrm>
            <a:off x="6172200" y="3254375"/>
            <a:ext cx="2322513" cy="1414463"/>
            <a:chOff x="1499" y="878"/>
            <a:chExt cx="1882" cy="891"/>
          </a:xfrm>
        </p:grpSpPr>
        <p:sp>
          <p:nvSpPr>
            <p:cNvPr id="37917" name="Rectangle 4">
              <a:extLst>
                <a:ext uri="{FF2B5EF4-FFF2-40B4-BE49-F238E27FC236}">
                  <a16:creationId xmlns:a16="http://schemas.microsoft.com/office/drawing/2014/main" id="{66552A16-11D2-4FE7-B1AA-CB61D6A7E02B}"/>
                </a:ext>
              </a:extLst>
            </p:cNvPr>
            <p:cNvSpPr>
              <a:spLocks noChangeArrowheads="1"/>
            </p:cNvSpPr>
            <p:nvPr/>
          </p:nvSpPr>
          <p:spPr bwMode="auto">
            <a:xfrm>
              <a:off x="1499" y="878"/>
              <a:ext cx="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rgbClr val="0000CC"/>
                  </a:solidFill>
                  <a:latin typeface="Times New Roman" panose="02020603050405020304" pitchFamily="18" charset="0"/>
                  <a:cs typeface="Times New Roman" panose="02020603050405020304" pitchFamily="18" charset="0"/>
                </a:rPr>
                <a:t>-</a:t>
              </a:r>
            </a:p>
          </p:txBody>
        </p:sp>
        <p:sp>
          <p:nvSpPr>
            <p:cNvPr id="37918" name="Rectangle 5">
              <a:extLst>
                <a:ext uri="{FF2B5EF4-FFF2-40B4-BE49-F238E27FC236}">
                  <a16:creationId xmlns:a16="http://schemas.microsoft.com/office/drawing/2014/main" id="{A0E8671C-77A5-4C64-AD14-292B51570975}"/>
                </a:ext>
              </a:extLst>
            </p:cNvPr>
            <p:cNvSpPr>
              <a:spLocks noChangeArrowheads="1"/>
            </p:cNvSpPr>
            <p:nvPr/>
          </p:nvSpPr>
          <p:spPr bwMode="auto">
            <a:xfrm>
              <a:off x="1499" y="974"/>
              <a:ext cx="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rgbClr val="0000CC"/>
                  </a:solidFill>
                  <a:latin typeface="Times New Roman" panose="02020603050405020304" pitchFamily="18" charset="0"/>
                  <a:cs typeface="Times New Roman" panose="02020603050405020304" pitchFamily="18" charset="0"/>
                </a:rPr>
                <a:t>-</a:t>
              </a:r>
            </a:p>
          </p:txBody>
        </p:sp>
        <p:sp>
          <p:nvSpPr>
            <p:cNvPr id="37919" name="Rectangle 6">
              <a:extLst>
                <a:ext uri="{FF2B5EF4-FFF2-40B4-BE49-F238E27FC236}">
                  <a16:creationId xmlns:a16="http://schemas.microsoft.com/office/drawing/2014/main" id="{9128DBE0-1290-4DE5-8318-F8A2A5AFD18A}"/>
                </a:ext>
              </a:extLst>
            </p:cNvPr>
            <p:cNvSpPr>
              <a:spLocks noChangeArrowheads="1"/>
            </p:cNvSpPr>
            <p:nvPr/>
          </p:nvSpPr>
          <p:spPr bwMode="auto">
            <a:xfrm>
              <a:off x="1499" y="1070"/>
              <a:ext cx="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rgbClr val="0000CC"/>
                  </a:solidFill>
                  <a:latin typeface="Times New Roman" panose="02020603050405020304" pitchFamily="18" charset="0"/>
                  <a:cs typeface="Times New Roman" panose="02020603050405020304" pitchFamily="18" charset="0"/>
                </a:rPr>
                <a:t>-</a:t>
              </a:r>
            </a:p>
          </p:txBody>
        </p:sp>
        <p:sp>
          <p:nvSpPr>
            <p:cNvPr id="37920" name="Rectangle 7">
              <a:extLst>
                <a:ext uri="{FF2B5EF4-FFF2-40B4-BE49-F238E27FC236}">
                  <a16:creationId xmlns:a16="http://schemas.microsoft.com/office/drawing/2014/main" id="{49E41C58-ED03-4506-B01D-64805E3AF091}"/>
                </a:ext>
              </a:extLst>
            </p:cNvPr>
            <p:cNvSpPr>
              <a:spLocks noChangeArrowheads="1"/>
            </p:cNvSpPr>
            <p:nvPr/>
          </p:nvSpPr>
          <p:spPr bwMode="auto">
            <a:xfrm>
              <a:off x="1499" y="1166"/>
              <a:ext cx="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rgbClr val="0000CC"/>
                  </a:solidFill>
                  <a:latin typeface="Times New Roman" panose="02020603050405020304" pitchFamily="18" charset="0"/>
                  <a:cs typeface="Times New Roman" panose="02020603050405020304" pitchFamily="18" charset="0"/>
                </a:rPr>
                <a:t>-</a:t>
              </a:r>
            </a:p>
          </p:txBody>
        </p:sp>
        <p:sp>
          <p:nvSpPr>
            <p:cNvPr id="37921" name="Rectangle 8">
              <a:extLst>
                <a:ext uri="{FF2B5EF4-FFF2-40B4-BE49-F238E27FC236}">
                  <a16:creationId xmlns:a16="http://schemas.microsoft.com/office/drawing/2014/main" id="{9CFE7358-4515-4D17-904C-93FB02B36A64}"/>
                </a:ext>
              </a:extLst>
            </p:cNvPr>
            <p:cNvSpPr>
              <a:spLocks noChangeArrowheads="1"/>
            </p:cNvSpPr>
            <p:nvPr/>
          </p:nvSpPr>
          <p:spPr bwMode="auto">
            <a:xfrm>
              <a:off x="1499" y="1262"/>
              <a:ext cx="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rgbClr val="0000CC"/>
                  </a:solidFill>
                  <a:latin typeface="Times New Roman" panose="02020603050405020304" pitchFamily="18" charset="0"/>
                  <a:cs typeface="Times New Roman" panose="02020603050405020304" pitchFamily="18" charset="0"/>
                </a:rPr>
                <a:t>-</a:t>
              </a:r>
            </a:p>
          </p:txBody>
        </p:sp>
        <p:sp>
          <p:nvSpPr>
            <p:cNvPr id="37922" name="Rectangle 9">
              <a:extLst>
                <a:ext uri="{FF2B5EF4-FFF2-40B4-BE49-F238E27FC236}">
                  <a16:creationId xmlns:a16="http://schemas.microsoft.com/office/drawing/2014/main" id="{702614B6-9195-4ACF-9F65-D219FED44BDA}"/>
                </a:ext>
              </a:extLst>
            </p:cNvPr>
            <p:cNvSpPr>
              <a:spLocks noChangeArrowheads="1"/>
            </p:cNvSpPr>
            <p:nvPr/>
          </p:nvSpPr>
          <p:spPr bwMode="auto">
            <a:xfrm>
              <a:off x="1499" y="1358"/>
              <a:ext cx="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rgbClr val="0000CC"/>
                  </a:solidFill>
                  <a:latin typeface="Times New Roman" panose="02020603050405020304" pitchFamily="18" charset="0"/>
                  <a:cs typeface="Times New Roman" panose="02020603050405020304" pitchFamily="18" charset="0"/>
                </a:rPr>
                <a:t>-</a:t>
              </a:r>
            </a:p>
          </p:txBody>
        </p:sp>
        <p:sp>
          <p:nvSpPr>
            <p:cNvPr id="37923" name="Rectangle 10">
              <a:extLst>
                <a:ext uri="{FF2B5EF4-FFF2-40B4-BE49-F238E27FC236}">
                  <a16:creationId xmlns:a16="http://schemas.microsoft.com/office/drawing/2014/main" id="{8A44DC31-4C9E-4528-BF8E-0CF0009DD371}"/>
                </a:ext>
              </a:extLst>
            </p:cNvPr>
            <p:cNvSpPr>
              <a:spLocks noChangeArrowheads="1"/>
            </p:cNvSpPr>
            <p:nvPr/>
          </p:nvSpPr>
          <p:spPr bwMode="auto">
            <a:xfrm>
              <a:off x="1499" y="1442"/>
              <a:ext cx="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rgbClr val="0000CC"/>
                  </a:solidFill>
                  <a:latin typeface="Times New Roman" panose="02020603050405020304" pitchFamily="18" charset="0"/>
                  <a:cs typeface="Times New Roman" panose="02020603050405020304" pitchFamily="18" charset="0"/>
                </a:rPr>
                <a:t>-</a:t>
              </a:r>
            </a:p>
          </p:txBody>
        </p:sp>
        <p:sp>
          <p:nvSpPr>
            <p:cNvPr id="37924" name="Rectangle 11">
              <a:extLst>
                <a:ext uri="{FF2B5EF4-FFF2-40B4-BE49-F238E27FC236}">
                  <a16:creationId xmlns:a16="http://schemas.microsoft.com/office/drawing/2014/main" id="{4AD180A6-CF59-4DDC-9670-5FA45A4B93F7}"/>
                </a:ext>
              </a:extLst>
            </p:cNvPr>
            <p:cNvSpPr>
              <a:spLocks noChangeArrowheads="1"/>
            </p:cNvSpPr>
            <p:nvPr/>
          </p:nvSpPr>
          <p:spPr bwMode="auto">
            <a:xfrm>
              <a:off x="3115" y="941"/>
              <a:ext cx="26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solidFill>
                    <a:srgbClr val="0000CC"/>
                  </a:solidFill>
                  <a:latin typeface="Times New Roman" panose="02020603050405020304" pitchFamily="18" charset="0"/>
                  <a:cs typeface="Times New Roman" panose="02020603050405020304" pitchFamily="18" charset="0"/>
                </a:rPr>
                <a:t>+</a:t>
              </a:r>
            </a:p>
          </p:txBody>
        </p:sp>
        <p:sp>
          <p:nvSpPr>
            <p:cNvPr id="37925" name="Rectangle 12">
              <a:extLst>
                <a:ext uri="{FF2B5EF4-FFF2-40B4-BE49-F238E27FC236}">
                  <a16:creationId xmlns:a16="http://schemas.microsoft.com/office/drawing/2014/main" id="{E63CEDBE-3318-4FBA-BDCB-541CFF76D256}"/>
                </a:ext>
              </a:extLst>
            </p:cNvPr>
            <p:cNvSpPr>
              <a:spLocks noChangeArrowheads="1"/>
            </p:cNvSpPr>
            <p:nvPr/>
          </p:nvSpPr>
          <p:spPr bwMode="auto">
            <a:xfrm>
              <a:off x="3120" y="1052"/>
              <a:ext cx="2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b="1">
                  <a:solidFill>
                    <a:srgbClr val="0000CC"/>
                  </a:solidFill>
                  <a:latin typeface="Times New Roman" panose="02020603050405020304" pitchFamily="18" charset="0"/>
                  <a:cs typeface="Times New Roman" panose="02020603050405020304" pitchFamily="18" charset="0"/>
                </a:rPr>
                <a:t>+</a:t>
              </a:r>
            </a:p>
          </p:txBody>
        </p:sp>
        <p:sp>
          <p:nvSpPr>
            <p:cNvPr id="37926" name="Rectangle 13">
              <a:extLst>
                <a:ext uri="{FF2B5EF4-FFF2-40B4-BE49-F238E27FC236}">
                  <a16:creationId xmlns:a16="http://schemas.microsoft.com/office/drawing/2014/main" id="{D180AE31-52DD-4F68-8F2D-7EA1B8DC1187}"/>
                </a:ext>
              </a:extLst>
            </p:cNvPr>
            <p:cNvSpPr>
              <a:spLocks noChangeArrowheads="1"/>
            </p:cNvSpPr>
            <p:nvPr/>
          </p:nvSpPr>
          <p:spPr bwMode="auto">
            <a:xfrm>
              <a:off x="3120" y="1148"/>
              <a:ext cx="2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b="1">
                  <a:solidFill>
                    <a:srgbClr val="0000CC"/>
                  </a:solidFill>
                  <a:latin typeface="Times New Roman" panose="02020603050405020304" pitchFamily="18" charset="0"/>
                  <a:cs typeface="Times New Roman" panose="02020603050405020304" pitchFamily="18" charset="0"/>
                </a:rPr>
                <a:t>+</a:t>
              </a:r>
            </a:p>
          </p:txBody>
        </p:sp>
        <p:sp>
          <p:nvSpPr>
            <p:cNvPr id="37927" name="Rectangle 14">
              <a:extLst>
                <a:ext uri="{FF2B5EF4-FFF2-40B4-BE49-F238E27FC236}">
                  <a16:creationId xmlns:a16="http://schemas.microsoft.com/office/drawing/2014/main" id="{D333750F-2079-4367-9A71-9B6579EFBE76}"/>
                </a:ext>
              </a:extLst>
            </p:cNvPr>
            <p:cNvSpPr>
              <a:spLocks noChangeArrowheads="1"/>
            </p:cNvSpPr>
            <p:nvPr/>
          </p:nvSpPr>
          <p:spPr bwMode="auto">
            <a:xfrm>
              <a:off x="3120" y="1244"/>
              <a:ext cx="2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b="1">
                  <a:solidFill>
                    <a:srgbClr val="0000CC"/>
                  </a:solidFill>
                  <a:latin typeface="Times New Roman" panose="02020603050405020304" pitchFamily="18" charset="0"/>
                  <a:cs typeface="Times New Roman" panose="02020603050405020304" pitchFamily="18" charset="0"/>
                </a:rPr>
                <a:t>+</a:t>
              </a:r>
            </a:p>
          </p:txBody>
        </p:sp>
        <p:sp>
          <p:nvSpPr>
            <p:cNvPr id="37928" name="Rectangle 15">
              <a:extLst>
                <a:ext uri="{FF2B5EF4-FFF2-40B4-BE49-F238E27FC236}">
                  <a16:creationId xmlns:a16="http://schemas.microsoft.com/office/drawing/2014/main" id="{7CA448A0-204E-480C-81F6-FD895AD63C71}"/>
                </a:ext>
              </a:extLst>
            </p:cNvPr>
            <p:cNvSpPr>
              <a:spLocks noChangeArrowheads="1"/>
            </p:cNvSpPr>
            <p:nvPr/>
          </p:nvSpPr>
          <p:spPr bwMode="auto">
            <a:xfrm>
              <a:off x="3120" y="1340"/>
              <a:ext cx="2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b="1">
                  <a:solidFill>
                    <a:srgbClr val="0000CC"/>
                  </a:solidFill>
                  <a:latin typeface="Times New Roman" panose="02020603050405020304" pitchFamily="18" charset="0"/>
                  <a:cs typeface="Times New Roman" panose="02020603050405020304" pitchFamily="18" charset="0"/>
                </a:rPr>
                <a:t>+</a:t>
              </a:r>
            </a:p>
          </p:txBody>
        </p:sp>
        <p:sp>
          <p:nvSpPr>
            <p:cNvPr id="37929" name="Rectangle 16">
              <a:extLst>
                <a:ext uri="{FF2B5EF4-FFF2-40B4-BE49-F238E27FC236}">
                  <a16:creationId xmlns:a16="http://schemas.microsoft.com/office/drawing/2014/main" id="{8C605533-CB94-4DBD-B2A1-F0FBB0C6BDA5}"/>
                </a:ext>
              </a:extLst>
            </p:cNvPr>
            <p:cNvSpPr>
              <a:spLocks noChangeArrowheads="1"/>
            </p:cNvSpPr>
            <p:nvPr/>
          </p:nvSpPr>
          <p:spPr bwMode="auto">
            <a:xfrm>
              <a:off x="3120" y="1436"/>
              <a:ext cx="2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b="1">
                  <a:solidFill>
                    <a:srgbClr val="0000CC"/>
                  </a:solidFill>
                  <a:latin typeface="Times New Roman" panose="02020603050405020304" pitchFamily="18" charset="0"/>
                  <a:cs typeface="Times New Roman" panose="02020603050405020304" pitchFamily="18" charset="0"/>
                </a:rPr>
                <a:t>+</a:t>
              </a:r>
            </a:p>
          </p:txBody>
        </p:sp>
        <p:sp>
          <p:nvSpPr>
            <p:cNvPr id="37930" name="Rectangle 17">
              <a:extLst>
                <a:ext uri="{FF2B5EF4-FFF2-40B4-BE49-F238E27FC236}">
                  <a16:creationId xmlns:a16="http://schemas.microsoft.com/office/drawing/2014/main" id="{311EA14E-49E2-4EF3-BEFB-85E6A4FB99E1}"/>
                </a:ext>
              </a:extLst>
            </p:cNvPr>
            <p:cNvSpPr>
              <a:spLocks noChangeArrowheads="1"/>
            </p:cNvSpPr>
            <p:nvPr/>
          </p:nvSpPr>
          <p:spPr bwMode="auto">
            <a:xfrm>
              <a:off x="3114" y="1517"/>
              <a:ext cx="2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solidFill>
                    <a:srgbClr val="0000CC"/>
                  </a:solidFill>
                  <a:latin typeface="Times New Roman" panose="02020603050405020304" pitchFamily="18" charset="0"/>
                  <a:cs typeface="Times New Roman" panose="02020603050405020304" pitchFamily="18" charset="0"/>
                </a:rPr>
                <a:t>+</a:t>
              </a:r>
            </a:p>
          </p:txBody>
        </p:sp>
      </p:grpSp>
      <p:sp>
        <p:nvSpPr>
          <p:cNvPr id="174098" name="Text Box 18">
            <a:extLst>
              <a:ext uri="{FF2B5EF4-FFF2-40B4-BE49-F238E27FC236}">
                <a16:creationId xmlns:a16="http://schemas.microsoft.com/office/drawing/2014/main" id="{0B4DE788-A32E-44CB-A8C5-0B44C71DFA31}"/>
              </a:ext>
            </a:extLst>
          </p:cNvPr>
          <p:cNvSpPr txBox="1">
            <a:spLocks noChangeArrowheads="1"/>
          </p:cNvSpPr>
          <p:nvPr/>
        </p:nvSpPr>
        <p:spPr bwMode="auto">
          <a:xfrm>
            <a:off x="776288" y="269875"/>
            <a:ext cx="206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有外场时</a:t>
            </a:r>
          </a:p>
        </p:txBody>
      </p:sp>
      <p:pic>
        <p:nvPicPr>
          <p:cNvPr id="174099" name="Picture 19" descr="art111">
            <a:extLst>
              <a:ext uri="{FF2B5EF4-FFF2-40B4-BE49-F238E27FC236}">
                <a16:creationId xmlns:a16="http://schemas.microsoft.com/office/drawing/2014/main" id="{D4A3F1AD-6BE2-4FEE-991F-CFB932D4B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77938"/>
            <a:ext cx="24860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0" name="Picture 20" descr="art113">
            <a:extLst>
              <a:ext uri="{FF2B5EF4-FFF2-40B4-BE49-F238E27FC236}">
                <a16:creationId xmlns:a16="http://schemas.microsoft.com/office/drawing/2014/main" id="{5D2D0A6C-8C62-4F7C-802C-98389AD1B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88" y="4149725"/>
            <a:ext cx="2497137"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1" name="AutoShape 21">
            <a:extLst>
              <a:ext uri="{FF2B5EF4-FFF2-40B4-BE49-F238E27FC236}">
                <a16:creationId xmlns:a16="http://schemas.microsoft.com/office/drawing/2014/main" id="{A4611AF3-357D-4D04-AE07-8D9E876C0B3F}"/>
              </a:ext>
            </a:extLst>
          </p:cNvPr>
          <p:cNvSpPr>
            <a:spLocks noChangeArrowheads="1"/>
          </p:cNvSpPr>
          <p:nvPr/>
        </p:nvSpPr>
        <p:spPr bwMode="auto">
          <a:xfrm>
            <a:off x="1331913" y="2420938"/>
            <a:ext cx="1501775" cy="766762"/>
          </a:xfrm>
          <a:prstGeom prst="wedgeRoundRectCallout">
            <a:avLst>
              <a:gd name="adj1" fmla="val 84778"/>
              <a:gd name="adj2" fmla="val 43167"/>
              <a:gd name="adj3" fmla="val 16667"/>
            </a:avLst>
          </a:prstGeom>
          <a:noFill/>
          <a:ln w="19050">
            <a:solidFill>
              <a:srgbClr val="66FFFF"/>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solidFill>
                  <a:schemeClr val="bg1"/>
                </a:solidFill>
                <a:latin typeface="楷体_GB2312" pitchFamily="49" charset="-122"/>
                <a:ea typeface="楷体_GB2312" pitchFamily="49" charset="-122"/>
              </a:rPr>
              <a:t>(</a:t>
            </a:r>
            <a:r>
              <a:rPr kumimoji="1" lang="zh-CN" altLang="en-US" sz="2000" b="1">
                <a:solidFill>
                  <a:schemeClr val="bg1"/>
                </a:solidFill>
                <a:latin typeface="楷体_GB2312" pitchFamily="49" charset="-122"/>
                <a:ea typeface="楷体_GB2312" pitchFamily="49" charset="-122"/>
              </a:rPr>
              <a:t>分子</a:t>
            </a:r>
            <a:r>
              <a:rPr kumimoji="1" lang="en-US" altLang="zh-CN" sz="2000" b="1">
                <a:solidFill>
                  <a:schemeClr val="bg1"/>
                </a:solidFill>
                <a:latin typeface="楷体_GB2312" pitchFamily="49" charset="-122"/>
                <a:ea typeface="楷体_GB2312" pitchFamily="49" charset="-122"/>
              </a:rPr>
              <a:t>)</a:t>
            </a:r>
            <a:r>
              <a:rPr kumimoji="1" lang="en-US" altLang="zh-CN" sz="2000" b="1">
                <a:solidFill>
                  <a:srgbClr val="FFFF00"/>
                </a:solidFill>
                <a:latin typeface="楷体_GB2312" pitchFamily="49" charset="-122"/>
                <a:ea typeface="楷体_GB2312" pitchFamily="49" charset="-122"/>
              </a:rPr>
              <a:t> </a:t>
            </a:r>
          </a:p>
          <a:p>
            <a:pPr algn="ctr" eaLnBrk="1" hangingPunct="1"/>
            <a:r>
              <a:rPr kumimoji="1" lang="zh-CN" altLang="en-US" sz="2000" b="1">
                <a:solidFill>
                  <a:schemeClr val="bg1"/>
                </a:solidFill>
                <a:latin typeface="楷体_GB2312" pitchFamily="49" charset="-122"/>
                <a:ea typeface="楷体_GB2312" pitchFamily="49" charset="-122"/>
              </a:rPr>
              <a:t>位移极化</a:t>
            </a:r>
          </a:p>
        </p:txBody>
      </p:sp>
      <p:sp>
        <p:nvSpPr>
          <p:cNvPr id="174102" name="AutoShape 22">
            <a:extLst>
              <a:ext uri="{FF2B5EF4-FFF2-40B4-BE49-F238E27FC236}">
                <a16:creationId xmlns:a16="http://schemas.microsoft.com/office/drawing/2014/main" id="{88A8DC04-3934-4C00-A7F7-D22C2AE38ECE}"/>
              </a:ext>
            </a:extLst>
          </p:cNvPr>
          <p:cNvSpPr>
            <a:spLocks noChangeArrowheads="1"/>
          </p:cNvSpPr>
          <p:nvPr/>
        </p:nvSpPr>
        <p:spPr bwMode="auto">
          <a:xfrm>
            <a:off x="1476375" y="5064125"/>
            <a:ext cx="1316038" cy="741363"/>
          </a:xfrm>
          <a:prstGeom prst="wedgeRoundRectCallout">
            <a:avLst>
              <a:gd name="adj1" fmla="val 90542"/>
              <a:gd name="adj2" fmla="val 68199"/>
              <a:gd name="adj3" fmla="val 16667"/>
            </a:avLst>
          </a:prstGeom>
          <a:noFill/>
          <a:ln w="19050">
            <a:solidFill>
              <a:srgbClr val="66FFFF"/>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solidFill>
                  <a:schemeClr val="bg1"/>
                </a:solidFill>
                <a:latin typeface="楷体_GB2312" pitchFamily="49" charset="-122"/>
                <a:ea typeface="楷体_GB2312" pitchFamily="49" charset="-122"/>
              </a:rPr>
              <a:t>(</a:t>
            </a:r>
            <a:r>
              <a:rPr kumimoji="1" lang="zh-CN" altLang="en-US" sz="2000" b="1">
                <a:solidFill>
                  <a:schemeClr val="bg1"/>
                </a:solidFill>
                <a:latin typeface="楷体_GB2312" pitchFamily="49" charset="-122"/>
                <a:ea typeface="楷体_GB2312" pitchFamily="49" charset="-122"/>
              </a:rPr>
              <a:t>分子</a:t>
            </a:r>
            <a:r>
              <a:rPr kumimoji="1" lang="en-US" altLang="zh-CN" sz="2000" b="1">
                <a:solidFill>
                  <a:schemeClr val="bg1"/>
                </a:solidFill>
                <a:latin typeface="楷体_GB2312" pitchFamily="49" charset="-122"/>
                <a:ea typeface="楷体_GB2312" pitchFamily="49" charset="-122"/>
              </a:rPr>
              <a:t>)</a:t>
            </a:r>
            <a:r>
              <a:rPr kumimoji="1" lang="en-US" altLang="zh-CN" sz="2000" b="1">
                <a:solidFill>
                  <a:srgbClr val="FFFF00"/>
                </a:solidFill>
                <a:latin typeface="楷体_GB2312" pitchFamily="49" charset="-122"/>
                <a:ea typeface="楷体_GB2312" pitchFamily="49" charset="-122"/>
              </a:rPr>
              <a:t> </a:t>
            </a:r>
            <a:r>
              <a:rPr kumimoji="1" lang="zh-CN" altLang="en-US" sz="2000" b="1">
                <a:solidFill>
                  <a:schemeClr val="bg1"/>
                </a:solidFill>
                <a:latin typeface="楷体_GB2312" pitchFamily="49" charset="-122"/>
                <a:ea typeface="楷体_GB2312" pitchFamily="49" charset="-122"/>
              </a:rPr>
              <a:t>取向极化</a:t>
            </a:r>
          </a:p>
        </p:txBody>
      </p:sp>
      <p:sp>
        <p:nvSpPr>
          <p:cNvPr id="174103" name="Oval 23">
            <a:extLst>
              <a:ext uri="{FF2B5EF4-FFF2-40B4-BE49-F238E27FC236}">
                <a16:creationId xmlns:a16="http://schemas.microsoft.com/office/drawing/2014/main" id="{05CB0D31-7C43-4ED3-9DF4-8DA2E468EBCE}"/>
              </a:ext>
            </a:extLst>
          </p:cNvPr>
          <p:cNvSpPr>
            <a:spLocks noChangeArrowheads="1"/>
          </p:cNvSpPr>
          <p:nvPr/>
        </p:nvSpPr>
        <p:spPr bwMode="auto">
          <a:xfrm>
            <a:off x="3373438" y="2344738"/>
            <a:ext cx="838200" cy="609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04" name="Oval 24">
            <a:extLst>
              <a:ext uri="{FF2B5EF4-FFF2-40B4-BE49-F238E27FC236}">
                <a16:creationId xmlns:a16="http://schemas.microsoft.com/office/drawing/2014/main" id="{7578695F-7165-4D16-A373-CC5B01D2DD93}"/>
              </a:ext>
            </a:extLst>
          </p:cNvPr>
          <p:cNvSpPr>
            <a:spLocks noChangeArrowheads="1"/>
          </p:cNvSpPr>
          <p:nvPr/>
        </p:nvSpPr>
        <p:spPr bwMode="auto">
          <a:xfrm>
            <a:off x="3529013" y="5292725"/>
            <a:ext cx="838200" cy="609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05" name="Rectangle 25">
            <a:extLst>
              <a:ext uri="{FF2B5EF4-FFF2-40B4-BE49-F238E27FC236}">
                <a16:creationId xmlns:a16="http://schemas.microsoft.com/office/drawing/2014/main" id="{08DD297E-0AEB-4D2E-AC52-FA9623324344}"/>
              </a:ext>
            </a:extLst>
          </p:cNvPr>
          <p:cNvSpPr>
            <a:spLocks noChangeArrowheads="1"/>
          </p:cNvSpPr>
          <p:nvPr/>
        </p:nvSpPr>
        <p:spPr bwMode="auto">
          <a:xfrm>
            <a:off x="5456238" y="1963738"/>
            <a:ext cx="304800" cy="1371600"/>
          </a:xfrm>
          <a:prstGeom prst="rect">
            <a:avLst/>
          </a:prstGeom>
          <a:noFill/>
          <a:ln w="2857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06" name="Rectangle 26">
            <a:extLst>
              <a:ext uri="{FF2B5EF4-FFF2-40B4-BE49-F238E27FC236}">
                <a16:creationId xmlns:a16="http://schemas.microsoft.com/office/drawing/2014/main" id="{7941447B-9223-478F-9573-1465BD0A8898}"/>
              </a:ext>
            </a:extLst>
          </p:cNvPr>
          <p:cNvSpPr>
            <a:spLocks noChangeArrowheads="1"/>
          </p:cNvSpPr>
          <p:nvPr/>
        </p:nvSpPr>
        <p:spPr bwMode="auto">
          <a:xfrm>
            <a:off x="5508625" y="5064125"/>
            <a:ext cx="317500" cy="1447800"/>
          </a:xfrm>
          <a:prstGeom prst="rect">
            <a:avLst/>
          </a:prstGeom>
          <a:noFill/>
          <a:ln w="2857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107" name="AutoShape 27">
            <a:extLst>
              <a:ext uri="{FF2B5EF4-FFF2-40B4-BE49-F238E27FC236}">
                <a16:creationId xmlns:a16="http://schemas.microsoft.com/office/drawing/2014/main" id="{4F218086-B4D7-4671-BE96-D8D88081E1A9}"/>
              </a:ext>
            </a:extLst>
          </p:cNvPr>
          <p:cNvSpPr>
            <a:spLocks noChangeArrowheads="1"/>
          </p:cNvSpPr>
          <p:nvPr/>
        </p:nvSpPr>
        <p:spPr bwMode="auto">
          <a:xfrm>
            <a:off x="5934075" y="1419225"/>
            <a:ext cx="1882775" cy="495300"/>
          </a:xfrm>
          <a:prstGeom prst="wedgeRectCallout">
            <a:avLst>
              <a:gd name="adj1" fmla="val -68801"/>
              <a:gd name="adj2" fmla="val 105769"/>
            </a:avLst>
          </a:prstGeom>
          <a:noFill/>
          <a:ln w="19050">
            <a:solidFill>
              <a:schemeClr val="folHlink"/>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宋体" panose="02010600030101010101" pitchFamily="2" charset="-122"/>
              </a:rPr>
              <a:t>束缚电荷</a:t>
            </a:r>
            <a:r>
              <a:rPr kumimoji="1" lang="zh-CN" altLang="en-US" sz="2400">
                <a:solidFill>
                  <a:srgbClr val="FFFF00"/>
                </a:solidFill>
                <a:latin typeface="Times New Roman" panose="02020603050405020304" pitchFamily="18" charset="0"/>
                <a:sym typeface="Symbol" panose="05050102010706020507" pitchFamily="18" charset="2"/>
              </a:rPr>
              <a:t></a:t>
            </a:r>
            <a:r>
              <a:rPr kumimoji="1" lang="en-US" altLang="zh-CN" sz="2400">
                <a:solidFill>
                  <a:srgbClr val="FFFF00"/>
                </a:solidFill>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74108" name="AutoShape 28">
            <a:extLst>
              <a:ext uri="{FF2B5EF4-FFF2-40B4-BE49-F238E27FC236}">
                <a16:creationId xmlns:a16="http://schemas.microsoft.com/office/drawing/2014/main" id="{208C4697-5875-405C-8BC3-F52F46562A73}"/>
              </a:ext>
            </a:extLst>
          </p:cNvPr>
          <p:cNvSpPr>
            <a:spLocks noChangeArrowheads="1"/>
          </p:cNvSpPr>
          <p:nvPr/>
        </p:nvSpPr>
        <p:spPr bwMode="auto">
          <a:xfrm>
            <a:off x="6011863" y="5638800"/>
            <a:ext cx="1814512" cy="495300"/>
          </a:xfrm>
          <a:prstGeom prst="wedgeRectCallout">
            <a:avLst>
              <a:gd name="adj1" fmla="val -74583"/>
              <a:gd name="adj2" fmla="val 87181"/>
            </a:avLst>
          </a:prstGeom>
          <a:noFill/>
          <a:ln w="19050">
            <a:solidFill>
              <a:schemeClr val="folHlink"/>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宋体" panose="02010600030101010101" pitchFamily="2" charset="-122"/>
              </a:rPr>
              <a:t>束缚电荷</a:t>
            </a:r>
            <a:r>
              <a:rPr kumimoji="1" lang="zh-CN" altLang="en-US" sz="2400" i="1">
                <a:solidFill>
                  <a:srgbClr val="FFFF00"/>
                </a:solidFill>
                <a:latin typeface="Times New Roman" panose="02020603050405020304" pitchFamily="18" charset="0"/>
                <a:sym typeface="Symbol" panose="05050102010706020507" pitchFamily="18" charset="2"/>
              </a:rPr>
              <a:t></a:t>
            </a:r>
            <a:r>
              <a:rPr kumimoji="1" lang="en-US" altLang="zh-CN" sz="2400">
                <a:solidFill>
                  <a:srgbClr val="FFFF00"/>
                </a:solidFill>
                <a:latin typeface="Times New Roman" panose="02020603050405020304" pitchFamily="18" charset="0"/>
                <a:cs typeface="Times New Roman" panose="02020603050405020304" pitchFamily="18" charset="0"/>
                <a:sym typeface="Symbol" panose="05050102010706020507" pitchFamily="18" charset="2"/>
              </a:rPr>
              <a:t>´</a:t>
            </a:r>
          </a:p>
        </p:txBody>
      </p:sp>
      <p:sp>
        <p:nvSpPr>
          <p:cNvPr id="174109" name="AutoShape 29">
            <a:extLst>
              <a:ext uri="{FF2B5EF4-FFF2-40B4-BE49-F238E27FC236}">
                <a16:creationId xmlns:a16="http://schemas.microsoft.com/office/drawing/2014/main" id="{820C0E05-0C46-4A17-A47C-253046CD7966}"/>
              </a:ext>
            </a:extLst>
          </p:cNvPr>
          <p:cNvSpPr>
            <a:spLocks noChangeArrowheads="1"/>
          </p:cNvSpPr>
          <p:nvPr/>
        </p:nvSpPr>
        <p:spPr bwMode="auto">
          <a:xfrm>
            <a:off x="5867400" y="4816475"/>
            <a:ext cx="792163" cy="48101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6423 h 21600"/>
              <a:gd name="T20" fmla="*/ 1752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32"/>
                </a:lnTo>
                <a:lnTo>
                  <a:pt x="13328" y="7232"/>
                </a:lnTo>
                <a:lnTo>
                  <a:pt x="13328" y="16423"/>
                </a:lnTo>
                <a:lnTo>
                  <a:pt x="0" y="16423"/>
                </a:lnTo>
                <a:lnTo>
                  <a:pt x="0" y="21600"/>
                </a:lnTo>
                <a:lnTo>
                  <a:pt x="17529" y="21600"/>
                </a:lnTo>
                <a:lnTo>
                  <a:pt x="17529" y="7232"/>
                </a:lnTo>
                <a:lnTo>
                  <a:pt x="21600" y="7232"/>
                </a:lnTo>
                <a:lnTo>
                  <a:pt x="15429" y="0"/>
                </a:lnTo>
                <a:close/>
              </a:path>
            </a:pathLst>
          </a:cu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110" name="Group 30">
            <a:extLst>
              <a:ext uri="{FF2B5EF4-FFF2-40B4-BE49-F238E27FC236}">
                <a16:creationId xmlns:a16="http://schemas.microsoft.com/office/drawing/2014/main" id="{F7521CE2-5CBC-4645-9B13-9CE77982A0CF}"/>
              </a:ext>
            </a:extLst>
          </p:cNvPr>
          <p:cNvGrpSpPr>
            <a:grpSpLocks/>
          </p:cNvGrpSpPr>
          <p:nvPr/>
        </p:nvGrpSpPr>
        <p:grpSpPr bwMode="auto">
          <a:xfrm>
            <a:off x="5838825" y="2708275"/>
            <a:ext cx="749300" cy="442913"/>
            <a:chOff x="4360" y="3112"/>
            <a:chExt cx="504" cy="248"/>
          </a:xfrm>
        </p:grpSpPr>
        <p:sp>
          <p:nvSpPr>
            <p:cNvPr id="37915" name="AutoShape 31">
              <a:extLst>
                <a:ext uri="{FF2B5EF4-FFF2-40B4-BE49-F238E27FC236}">
                  <a16:creationId xmlns:a16="http://schemas.microsoft.com/office/drawing/2014/main" id="{680E9547-3022-4B0E-B14B-1C8DF356E4EB}"/>
                </a:ext>
              </a:extLst>
            </p:cNvPr>
            <p:cNvSpPr>
              <a:spLocks noChangeArrowheads="1"/>
            </p:cNvSpPr>
            <p:nvPr/>
          </p:nvSpPr>
          <p:spPr bwMode="auto">
            <a:xfrm>
              <a:off x="4624" y="3136"/>
              <a:ext cx="240" cy="224"/>
            </a:xfrm>
            <a:prstGeom prst="downArrow">
              <a:avLst>
                <a:gd name="adj1" fmla="val 50000"/>
                <a:gd name="adj2" fmla="val 3928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16" name="Rectangle 32">
              <a:extLst>
                <a:ext uri="{FF2B5EF4-FFF2-40B4-BE49-F238E27FC236}">
                  <a16:creationId xmlns:a16="http://schemas.microsoft.com/office/drawing/2014/main" id="{59F9BBDE-E517-4DBA-8859-BEF37A08E1AD}"/>
                </a:ext>
              </a:extLst>
            </p:cNvPr>
            <p:cNvSpPr>
              <a:spLocks noChangeArrowheads="1"/>
            </p:cNvSpPr>
            <p:nvPr/>
          </p:nvSpPr>
          <p:spPr bwMode="auto">
            <a:xfrm>
              <a:off x="4360" y="3112"/>
              <a:ext cx="440" cy="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74113" name="Line 33">
            <a:extLst>
              <a:ext uri="{FF2B5EF4-FFF2-40B4-BE49-F238E27FC236}">
                <a16:creationId xmlns:a16="http://schemas.microsoft.com/office/drawing/2014/main" id="{113C813D-175C-4230-811F-3E7070988812}"/>
              </a:ext>
            </a:extLst>
          </p:cNvPr>
          <p:cNvSpPr>
            <a:spLocks noChangeShapeType="1"/>
          </p:cNvSpPr>
          <p:nvPr/>
        </p:nvSpPr>
        <p:spPr bwMode="auto">
          <a:xfrm>
            <a:off x="6438900" y="4343400"/>
            <a:ext cx="118110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14" name="Line 34">
            <a:extLst>
              <a:ext uri="{FF2B5EF4-FFF2-40B4-BE49-F238E27FC236}">
                <a16:creationId xmlns:a16="http://schemas.microsoft.com/office/drawing/2014/main" id="{6B4DCBF9-226E-45F6-AF6C-DD482AA2CF7D}"/>
              </a:ext>
            </a:extLst>
          </p:cNvPr>
          <p:cNvSpPr>
            <a:spLocks noChangeShapeType="1"/>
          </p:cNvSpPr>
          <p:nvPr/>
        </p:nvSpPr>
        <p:spPr bwMode="auto">
          <a:xfrm flipH="1">
            <a:off x="6781800" y="3614738"/>
            <a:ext cx="685800" cy="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115" name="Line 35">
            <a:extLst>
              <a:ext uri="{FF2B5EF4-FFF2-40B4-BE49-F238E27FC236}">
                <a16:creationId xmlns:a16="http://schemas.microsoft.com/office/drawing/2014/main" id="{212F3CE3-D5ED-4445-905E-CE56A90A2B6F}"/>
              </a:ext>
            </a:extLst>
          </p:cNvPr>
          <p:cNvSpPr>
            <a:spLocks noChangeShapeType="1"/>
          </p:cNvSpPr>
          <p:nvPr/>
        </p:nvSpPr>
        <p:spPr bwMode="auto">
          <a:xfrm>
            <a:off x="7086600" y="4010025"/>
            <a:ext cx="533400" cy="14288"/>
          </a:xfrm>
          <a:prstGeom prst="line">
            <a:avLst/>
          </a:prstGeom>
          <a:noFill/>
          <a:ln w="28575">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4116" name="Object 36">
            <a:extLst>
              <a:ext uri="{FF2B5EF4-FFF2-40B4-BE49-F238E27FC236}">
                <a16:creationId xmlns:a16="http://schemas.microsoft.com/office/drawing/2014/main" id="{D502FC37-F74C-4F10-B3CE-9753B8B8EC86}"/>
              </a:ext>
            </a:extLst>
          </p:cNvPr>
          <p:cNvGraphicFramePr>
            <a:graphicFrameLocks noChangeAspect="1"/>
          </p:cNvGraphicFramePr>
          <p:nvPr/>
        </p:nvGraphicFramePr>
        <p:xfrm>
          <a:off x="7620000" y="4038600"/>
          <a:ext cx="468313" cy="555625"/>
        </p:xfrm>
        <a:graphic>
          <a:graphicData uri="http://schemas.openxmlformats.org/presentationml/2006/ole">
            <mc:AlternateContent xmlns:mc="http://schemas.openxmlformats.org/markup-compatibility/2006">
              <mc:Choice xmlns:v="urn:schemas-microsoft-com:vml" Requires="v">
                <p:oleObj spid="_x0000_s122882" name="Equation" r:id="rId5" imgW="95110" imgH="142977" progId="Equation.3">
                  <p:embed/>
                </p:oleObj>
              </mc:Choice>
              <mc:Fallback>
                <p:oleObj name="Equation" r:id="rId5" imgW="95110" imgH="142977" progId="Equation.3">
                  <p:embed/>
                  <p:pic>
                    <p:nvPicPr>
                      <p:cNvPr id="174116" name="Object 36">
                        <a:extLst>
                          <a:ext uri="{FF2B5EF4-FFF2-40B4-BE49-F238E27FC236}">
                            <a16:creationId xmlns:a16="http://schemas.microsoft.com/office/drawing/2014/main" id="{D502FC37-F74C-4F10-B3CE-9753B8B8EC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4038600"/>
                        <a:ext cx="468313"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7" name="Object 37">
            <a:extLst>
              <a:ext uri="{FF2B5EF4-FFF2-40B4-BE49-F238E27FC236}">
                <a16:creationId xmlns:a16="http://schemas.microsoft.com/office/drawing/2014/main" id="{B574A34D-6B25-4A74-9FB5-BA848F7C3A68}"/>
              </a:ext>
            </a:extLst>
          </p:cNvPr>
          <p:cNvGraphicFramePr>
            <a:graphicFrameLocks noChangeAspect="1"/>
          </p:cNvGraphicFramePr>
          <p:nvPr/>
        </p:nvGraphicFramePr>
        <p:xfrm>
          <a:off x="7429500" y="3411538"/>
          <a:ext cx="434975" cy="436562"/>
        </p:xfrm>
        <a:graphic>
          <a:graphicData uri="http://schemas.openxmlformats.org/presentationml/2006/ole">
            <mc:AlternateContent xmlns:mc="http://schemas.openxmlformats.org/markup-compatibility/2006">
              <mc:Choice xmlns:v="urn:schemas-microsoft-com:vml" Requires="v">
                <p:oleObj spid="_x0000_s122883" name="Equation" r:id="rId7" imgW="95110" imgH="95216" progId="Equation.3">
                  <p:embed/>
                </p:oleObj>
              </mc:Choice>
              <mc:Fallback>
                <p:oleObj name="Equation" r:id="rId7" imgW="95110" imgH="95216" progId="Equation.3">
                  <p:embed/>
                  <p:pic>
                    <p:nvPicPr>
                      <p:cNvPr id="174117" name="Object 37">
                        <a:extLst>
                          <a:ext uri="{FF2B5EF4-FFF2-40B4-BE49-F238E27FC236}">
                            <a16:creationId xmlns:a16="http://schemas.microsoft.com/office/drawing/2014/main" id="{B574A34D-6B25-4A74-9FB5-BA848F7C3A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9500" y="3411538"/>
                        <a:ext cx="434975" cy="43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8" name="Object 38">
            <a:extLst>
              <a:ext uri="{FF2B5EF4-FFF2-40B4-BE49-F238E27FC236}">
                <a16:creationId xmlns:a16="http://schemas.microsoft.com/office/drawing/2014/main" id="{FC33F869-79A8-4D2F-A3E0-C65EC3F24F3C}"/>
              </a:ext>
            </a:extLst>
          </p:cNvPr>
          <p:cNvGraphicFramePr>
            <a:graphicFrameLocks noChangeAspect="1"/>
          </p:cNvGraphicFramePr>
          <p:nvPr/>
        </p:nvGraphicFramePr>
        <p:xfrm>
          <a:off x="6711950" y="3752850"/>
          <a:ext cx="374650" cy="438150"/>
        </p:xfrm>
        <a:graphic>
          <a:graphicData uri="http://schemas.openxmlformats.org/presentationml/2006/ole">
            <mc:AlternateContent xmlns:mc="http://schemas.openxmlformats.org/markup-compatibility/2006">
              <mc:Choice xmlns:v="urn:schemas-microsoft-com:vml" Requires="v">
                <p:oleObj spid="_x0000_s122884" name="Equation" r:id="rId9" imgW="57188" imgH="95216" progId="Equation.3">
                  <p:embed/>
                </p:oleObj>
              </mc:Choice>
              <mc:Fallback>
                <p:oleObj name="Equation" r:id="rId9" imgW="57188" imgH="95216" progId="Equation.3">
                  <p:embed/>
                  <p:pic>
                    <p:nvPicPr>
                      <p:cNvPr id="174118" name="Object 38">
                        <a:extLst>
                          <a:ext uri="{FF2B5EF4-FFF2-40B4-BE49-F238E27FC236}">
                            <a16:creationId xmlns:a16="http://schemas.microsoft.com/office/drawing/2014/main" id="{FC33F869-79A8-4D2F-A3E0-C65EC3F24F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1950" y="3752850"/>
                        <a:ext cx="37465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9" name="Object 39">
            <a:extLst>
              <a:ext uri="{FF2B5EF4-FFF2-40B4-BE49-F238E27FC236}">
                <a16:creationId xmlns:a16="http://schemas.microsoft.com/office/drawing/2014/main" id="{AE1127A5-04E4-4363-9A95-3D9B5682954E}"/>
              </a:ext>
            </a:extLst>
          </p:cNvPr>
          <p:cNvGraphicFramePr>
            <a:graphicFrameLocks/>
          </p:cNvGraphicFramePr>
          <p:nvPr/>
        </p:nvGraphicFramePr>
        <p:xfrm>
          <a:off x="6780213" y="4683125"/>
          <a:ext cx="1392237" cy="377825"/>
        </p:xfrm>
        <a:graphic>
          <a:graphicData uri="http://schemas.openxmlformats.org/presentationml/2006/ole">
            <mc:AlternateContent xmlns:mc="http://schemas.openxmlformats.org/markup-compatibility/2006">
              <mc:Choice xmlns:v="urn:schemas-microsoft-com:vml" Requires="v">
                <p:oleObj spid="_x0000_s122885" name="Equation" r:id="rId11" imgW="1543165" imgH="352391" progId="Equation.3">
                  <p:embed/>
                </p:oleObj>
              </mc:Choice>
              <mc:Fallback>
                <p:oleObj name="Equation" r:id="rId11" imgW="1543165" imgH="352391" progId="Equation.3">
                  <p:embed/>
                  <p:pic>
                    <p:nvPicPr>
                      <p:cNvPr id="174119" name="Object 39">
                        <a:extLst>
                          <a:ext uri="{FF2B5EF4-FFF2-40B4-BE49-F238E27FC236}">
                            <a16:creationId xmlns:a16="http://schemas.microsoft.com/office/drawing/2014/main" id="{AE1127A5-04E4-4363-9A95-3D9B5682954E}"/>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0213" y="4683125"/>
                        <a:ext cx="1392237"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20" name="Rectangle 40">
            <a:extLst>
              <a:ext uri="{FF2B5EF4-FFF2-40B4-BE49-F238E27FC236}">
                <a16:creationId xmlns:a16="http://schemas.microsoft.com/office/drawing/2014/main" id="{3C6F3028-CE1D-428F-B9F3-FFCF2389F1A2}"/>
              </a:ext>
            </a:extLst>
          </p:cNvPr>
          <p:cNvSpPr>
            <a:spLocks noChangeArrowheads="1"/>
          </p:cNvSpPr>
          <p:nvPr/>
        </p:nvSpPr>
        <p:spPr bwMode="auto">
          <a:xfrm>
            <a:off x="750888" y="762000"/>
            <a:ext cx="3440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sym typeface="Symbol" panose="05050102010706020507" pitchFamily="18" charset="2"/>
              </a:rPr>
              <a:t></a:t>
            </a:r>
            <a:r>
              <a:rPr kumimoji="1" lang="zh-CN" altLang="en-US" sz="2400" b="1">
                <a:solidFill>
                  <a:srgbClr val="00FF00"/>
                </a:solidFill>
                <a:latin typeface="宋体" panose="02010600030101010101" pitchFamily="2" charset="-122"/>
                <a:sym typeface="Symbol" panose="05050102010706020507" pitchFamily="18" charset="2"/>
              </a:rPr>
              <a:t> </a:t>
            </a:r>
            <a:r>
              <a:rPr kumimoji="1" lang="zh-CN" altLang="en-US" sz="2400" b="1">
                <a:solidFill>
                  <a:schemeClr val="bg1"/>
                </a:solidFill>
                <a:latin typeface="宋体" panose="02010600030101010101" pitchFamily="2" charset="-122"/>
              </a:rPr>
              <a:t>无极分子电介质</a:t>
            </a:r>
          </a:p>
        </p:txBody>
      </p:sp>
      <p:sp>
        <p:nvSpPr>
          <p:cNvPr id="174121" name="Rectangle 41">
            <a:extLst>
              <a:ext uri="{FF2B5EF4-FFF2-40B4-BE49-F238E27FC236}">
                <a16:creationId xmlns:a16="http://schemas.microsoft.com/office/drawing/2014/main" id="{8DC9E5B3-E2E2-4CB6-B880-9B33642B4E46}"/>
              </a:ext>
            </a:extLst>
          </p:cNvPr>
          <p:cNvSpPr>
            <a:spLocks noChangeArrowheads="1"/>
          </p:cNvSpPr>
          <p:nvPr/>
        </p:nvSpPr>
        <p:spPr bwMode="auto">
          <a:xfrm>
            <a:off x="760413" y="3581400"/>
            <a:ext cx="3430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sym typeface="Symbol" panose="05050102010706020507" pitchFamily="18" charset="2"/>
              </a:rPr>
              <a:t></a:t>
            </a:r>
            <a:r>
              <a:rPr kumimoji="1" lang="zh-CN" altLang="en-US" sz="2400" b="1">
                <a:solidFill>
                  <a:schemeClr val="bg1"/>
                </a:solidFill>
                <a:latin typeface="宋体" panose="02010600030101010101" pitchFamily="2" charset="-122"/>
                <a:sym typeface="Symbol" panose="05050102010706020507" pitchFamily="18" charset="2"/>
              </a:rPr>
              <a:t> </a:t>
            </a:r>
            <a:r>
              <a:rPr kumimoji="1" lang="zh-CN" altLang="en-US" sz="2400" b="1">
                <a:solidFill>
                  <a:schemeClr val="bg1"/>
                </a:solidFill>
                <a:latin typeface="宋体" panose="02010600030101010101" pitchFamily="2" charset="-122"/>
              </a:rPr>
              <a:t>有极分子电介质</a:t>
            </a:r>
          </a:p>
        </p:txBody>
      </p:sp>
      <p:sp>
        <p:nvSpPr>
          <p:cNvPr id="174122" name="Rectangle 42">
            <a:extLst>
              <a:ext uri="{FF2B5EF4-FFF2-40B4-BE49-F238E27FC236}">
                <a16:creationId xmlns:a16="http://schemas.microsoft.com/office/drawing/2014/main" id="{B929B2C9-7F3D-476B-85DD-92842C651477}"/>
              </a:ext>
            </a:extLst>
          </p:cNvPr>
          <p:cNvSpPr>
            <a:spLocks noChangeArrowheads="1"/>
          </p:cNvSpPr>
          <p:nvPr/>
        </p:nvSpPr>
        <p:spPr bwMode="auto">
          <a:xfrm>
            <a:off x="8369300" y="3570288"/>
            <a:ext cx="52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a:solidFill>
                  <a:schemeClr val="bg1"/>
                </a:solidFill>
                <a:latin typeface="Times New Roman" panose="02020603050405020304" pitchFamily="18" charset="0"/>
                <a:sym typeface="Symbol" panose="05050102010706020507" pitchFamily="18" charset="2"/>
              </a:rPr>
              <a:t></a:t>
            </a:r>
            <a:r>
              <a:rPr kumimoji="1" lang="en-US" altLang="zh-CN" sz="2400" b="1">
                <a:solidFill>
                  <a:schemeClr val="bg1"/>
                </a:solidFill>
                <a:latin typeface="Times New Roman" panose="02020603050405020304" pitchFamily="18" charset="0"/>
                <a:cs typeface="Times New Roman" panose="02020603050405020304" pitchFamily="18" charset="0"/>
                <a:sym typeface="Symbol" panose="05050102010706020507" pitchFamily="18" charset="2"/>
              </a:rPr>
              <a:t>´</a:t>
            </a:r>
          </a:p>
        </p:txBody>
      </p:sp>
    </p:spTree>
    <p:extLst>
      <p:ext uri="{BB962C8B-B14F-4D97-AF65-F5344CB8AC3E}">
        <p14:creationId xmlns:p14="http://schemas.microsoft.com/office/powerpoint/2010/main" val="19751331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098"/>
                                        </p:tgtEl>
                                        <p:attrNameLst>
                                          <p:attrName>style.visibility</p:attrName>
                                        </p:attrNameLst>
                                      </p:cBhvr>
                                      <p:to>
                                        <p:strVal val="visible"/>
                                      </p:to>
                                    </p:set>
                                    <p:animEffect transition="in" filter="wipe(left)">
                                      <p:cBhvr>
                                        <p:cTn id="7" dur="500"/>
                                        <p:tgtEl>
                                          <p:spTgt spid="174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20"/>
                                        </p:tgtEl>
                                        <p:attrNameLst>
                                          <p:attrName>style.visibility</p:attrName>
                                        </p:attrNameLst>
                                      </p:cBhvr>
                                      <p:to>
                                        <p:strVal val="visible"/>
                                      </p:to>
                                    </p:set>
                                    <p:animEffect transition="in" filter="wipe(left)">
                                      <p:cBhvr>
                                        <p:cTn id="12" dur="500"/>
                                        <p:tgtEl>
                                          <p:spTgt spid="174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4099"/>
                                        </p:tgtEl>
                                        <p:attrNameLst>
                                          <p:attrName>style.visibility</p:attrName>
                                        </p:attrNameLst>
                                      </p:cBhvr>
                                      <p:to>
                                        <p:strVal val="visible"/>
                                      </p:to>
                                    </p:set>
                                    <p:animEffect transition="in" filter="wipe(left)">
                                      <p:cBhvr>
                                        <p:cTn id="17" dur="500"/>
                                        <p:tgtEl>
                                          <p:spTgt spid="1740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01"/>
                                        </p:tgtEl>
                                        <p:attrNameLst>
                                          <p:attrName>style.visibility</p:attrName>
                                        </p:attrNameLst>
                                      </p:cBhvr>
                                      <p:to>
                                        <p:strVal val="visible"/>
                                      </p:to>
                                    </p:set>
                                    <p:animEffect transition="in" filter="wipe(left)">
                                      <p:cBhvr>
                                        <p:cTn id="22" dur="500"/>
                                        <p:tgtEl>
                                          <p:spTgt spid="1741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103"/>
                                        </p:tgtEl>
                                        <p:attrNameLst>
                                          <p:attrName>style.visibility</p:attrName>
                                        </p:attrNameLst>
                                      </p:cBhvr>
                                      <p:to>
                                        <p:strVal val="visible"/>
                                      </p:to>
                                    </p:set>
                                    <p:animEffect transition="in" filter="wipe(left)">
                                      <p:cBhvr>
                                        <p:cTn id="27" dur="500"/>
                                        <p:tgtEl>
                                          <p:spTgt spid="174103"/>
                                        </p:tgtEl>
                                      </p:cBhvr>
                                    </p:animEffect>
                                  </p:childTnLst>
                                  <p:subTnLst>
                                    <p:animClr clrSpc="rgb" dir="cw">
                                      <p:cBhvr override="childStyle">
                                        <p:cTn dur="1" fill="hold" display="0" masterRel="nextClick" afterEffect="1"/>
                                        <p:tgtEl>
                                          <p:spTgt spid="174103"/>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4105"/>
                                        </p:tgtEl>
                                        <p:attrNameLst>
                                          <p:attrName>style.visibility</p:attrName>
                                        </p:attrNameLst>
                                      </p:cBhvr>
                                      <p:to>
                                        <p:strVal val="visible"/>
                                      </p:to>
                                    </p:set>
                                    <p:animEffect transition="in" filter="wipe(left)">
                                      <p:cBhvr>
                                        <p:cTn id="32" dur="500"/>
                                        <p:tgtEl>
                                          <p:spTgt spid="1741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4107"/>
                                        </p:tgtEl>
                                        <p:attrNameLst>
                                          <p:attrName>style.visibility</p:attrName>
                                        </p:attrNameLst>
                                      </p:cBhvr>
                                      <p:to>
                                        <p:strVal val="visible"/>
                                      </p:to>
                                    </p:set>
                                    <p:animEffect transition="in" filter="wipe(left)">
                                      <p:cBhvr>
                                        <p:cTn id="37" dur="500"/>
                                        <p:tgtEl>
                                          <p:spTgt spid="17410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4121"/>
                                        </p:tgtEl>
                                        <p:attrNameLst>
                                          <p:attrName>style.visibility</p:attrName>
                                        </p:attrNameLst>
                                      </p:cBhvr>
                                      <p:to>
                                        <p:strVal val="visible"/>
                                      </p:to>
                                    </p:set>
                                    <p:animEffect transition="in" filter="wipe(left)">
                                      <p:cBhvr>
                                        <p:cTn id="42" dur="500"/>
                                        <p:tgtEl>
                                          <p:spTgt spid="1741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74100"/>
                                        </p:tgtEl>
                                        <p:attrNameLst>
                                          <p:attrName>style.visibility</p:attrName>
                                        </p:attrNameLst>
                                      </p:cBhvr>
                                      <p:to>
                                        <p:strVal val="visible"/>
                                      </p:to>
                                    </p:set>
                                    <p:animEffect transition="in" filter="wipe(left)">
                                      <p:cBhvr>
                                        <p:cTn id="47" dur="500"/>
                                        <p:tgtEl>
                                          <p:spTgt spid="17410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4102"/>
                                        </p:tgtEl>
                                        <p:attrNameLst>
                                          <p:attrName>style.visibility</p:attrName>
                                        </p:attrNameLst>
                                      </p:cBhvr>
                                      <p:to>
                                        <p:strVal val="visible"/>
                                      </p:to>
                                    </p:set>
                                    <p:animEffect transition="in" filter="wipe(left)">
                                      <p:cBhvr>
                                        <p:cTn id="52" dur="500"/>
                                        <p:tgtEl>
                                          <p:spTgt spid="17410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4104"/>
                                        </p:tgtEl>
                                        <p:attrNameLst>
                                          <p:attrName>style.visibility</p:attrName>
                                        </p:attrNameLst>
                                      </p:cBhvr>
                                      <p:to>
                                        <p:strVal val="visible"/>
                                      </p:to>
                                    </p:set>
                                    <p:animEffect transition="in" filter="wipe(left)">
                                      <p:cBhvr>
                                        <p:cTn id="57" dur="500"/>
                                        <p:tgtEl>
                                          <p:spTgt spid="174104"/>
                                        </p:tgtEl>
                                      </p:cBhvr>
                                    </p:animEffect>
                                  </p:childTnLst>
                                  <p:subTnLst>
                                    <p:animClr clrSpc="rgb" dir="cw">
                                      <p:cBhvr override="childStyle">
                                        <p:cTn dur="1" fill="hold" display="0" masterRel="nextClick" afterEffect="1"/>
                                        <p:tgtEl>
                                          <p:spTgt spid="174104"/>
                                        </p:tgtEl>
                                        <p:attrNameLst>
                                          <p:attrName>ppt_c</p:attrName>
                                        </p:attrNameLst>
                                      </p:cBhvr>
                                      <p:to>
                                        <a:schemeClr val="folHlink"/>
                                      </p:to>
                                    </p:animClr>
                                  </p:sub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4106"/>
                                        </p:tgtEl>
                                        <p:attrNameLst>
                                          <p:attrName>style.visibility</p:attrName>
                                        </p:attrNameLst>
                                      </p:cBhvr>
                                      <p:to>
                                        <p:strVal val="visible"/>
                                      </p:to>
                                    </p:set>
                                    <p:animEffect transition="in" filter="wipe(left)">
                                      <p:cBhvr>
                                        <p:cTn id="62" dur="500"/>
                                        <p:tgtEl>
                                          <p:spTgt spid="17410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4108"/>
                                        </p:tgtEl>
                                        <p:attrNameLst>
                                          <p:attrName>style.visibility</p:attrName>
                                        </p:attrNameLst>
                                      </p:cBhvr>
                                      <p:to>
                                        <p:strVal val="visible"/>
                                      </p:to>
                                    </p:set>
                                    <p:animEffect transition="in" filter="wipe(left)">
                                      <p:cBhvr>
                                        <p:cTn id="67" dur="500"/>
                                        <p:tgtEl>
                                          <p:spTgt spid="17410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74110"/>
                                        </p:tgtEl>
                                        <p:attrNameLst>
                                          <p:attrName>style.visibility</p:attrName>
                                        </p:attrNameLst>
                                      </p:cBhvr>
                                      <p:to>
                                        <p:strVal val="visible"/>
                                      </p:to>
                                    </p:set>
                                    <p:animEffect transition="in" filter="wipe(left)">
                                      <p:cBhvr>
                                        <p:cTn id="72" dur="500"/>
                                        <p:tgtEl>
                                          <p:spTgt spid="17411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74109"/>
                                        </p:tgtEl>
                                        <p:attrNameLst>
                                          <p:attrName>style.visibility</p:attrName>
                                        </p:attrNameLst>
                                      </p:cBhvr>
                                      <p:to>
                                        <p:strVal val="visible"/>
                                      </p:to>
                                    </p:set>
                                    <p:animEffect transition="in" filter="wipe(left)">
                                      <p:cBhvr>
                                        <p:cTn id="77" dur="500"/>
                                        <p:tgtEl>
                                          <p:spTgt spid="17410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74082"/>
                                        </p:tgtEl>
                                        <p:attrNameLst>
                                          <p:attrName>style.visibility</p:attrName>
                                        </p:attrNameLst>
                                      </p:cBhvr>
                                      <p:to>
                                        <p:strVal val="visible"/>
                                      </p:to>
                                    </p:set>
                                    <p:animEffect transition="in" filter="wipe(left)">
                                      <p:cBhvr>
                                        <p:cTn id="82" dur="500"/>
                                        <p:tgtEl>
                                          <p:spTgt spid="1740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74113"/>
                                        </p:tgtEl>
                                        <p:attrNameLst>
                                          <p:attrName>style.visibility</p:attrName>
                                        </p:attrNameLst>
                                      </p:cBhvr>
                                      <p:to>
                                        <p:strVal val="visible"/>
                                      </p:to>
                                    </p:set>
                                    <p:animEffect transition="in" filter="wipe(left)">
                                      <p:cBhvr>
                                        <p:cTn id="87" dur="500"/>
                                        <p:tgtEl>
                                          <p:spTgt spid="17411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74116"/>
                                        </p:tgtEl>
                                        <p:attrNameLst>
                                          <p:attrName>style.visibility</p:attrName>
                                        </p:attrNameLst>
                                      </p:cBhvr>
                                      <p:to>
                                        <p:strVal val="visible"/>
                                      </p:to>
                                    </p:set>
                                    <p:animEffect transition="in" filter="wipe(left)">
                                      <p:cBhvr>
                                        <p:cTn id="92" dur="500"/>
                                        <p:tgtEl>
                                          <p:spTgt spid="17411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74083"/>
                                        </p:tgtEl>
                                        <p:attrNameLst>
                                          <p:attrName>style.visibility</p:attrName>
                                        </p:attrNameLst>
                                      </p:cBhvr>
                                      <p:to>
                                        <p:strVal val="visible"/>
                                      </p:to>
                                    </p:set>
                                    <p:animEffect transition="in" filter="wipe(left)">
                                      <p:cBhvr>
                                        <p:cTn id="97" dur="500"/>
                                        <p:tgtEl>
                                          <p:spTgt spid="17408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499"/>
                                          </p:stCondLst>
                                        </p:cTn>
                                        <p:tgtEl>
                                          <p:spTgt spid="174122"/>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74114"/>
                                        </p:tgtEl>
                                        <p:attrNameLst>
                                          <p:attrName>style.visibility</p:attrName>
                                        </p:attrNameLst>
                                      </p:cBhvr>
                                      <p:to>
                                        <p:strVal val="visible"/>
                                      </p:to>
                                    </p:set>
                                    <p:animEffect transition="in" filter="wipe(left)">
                                      <p:cBhvr>
                                        <p:cTn id="106" dur="500"/>
                                        <p:tgtEl>
                                          <p:spTgt spid="174114"/>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74117"/>
                                        </p:tgtEl>
                                        <p:attrNameLst>
                                          <p:attrName>style.visibility</p:attrName>
                                        </p:attrNameLst>
                                      </p:cBhvr>
                                      <p:to>
                                        <p:strVal val="visible"/>
                                      </p:to>
                                    </p:set>
                                    <p:animEffect transition="in" filter="wipe(left)">
                                      <p:cBhvr>
                                        <p:cTn id="111" dur="500"/>
                                        <p:tgtEl>
                                          <p:spTgt spid="174117"/>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174115"/>
                                        </p:tgtEl>
                                        <p:attrNameLst>
                                          <p:attrName>style.visibility</p:attrName>
                                        </p:attrNameLst>
                                      </p:cBhvr>
                                      <p:to>
                                        <p:strVal val="visible"/>
                                      </p:to>
                                    </p:set>
                                    <p:animEffect transition="in" filter="wipe(left)">
                                      <p:cBhvr>
                                        <p:cTn id="116" dur="500"/>
                                        <p:tgtEl>
                                          <p:spTgt spid="174115"/>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nodeType="clickEffect">
                                  <p:stCondLst>
                                    <p:cond delay="0"/>
                                  </p:stCondLst>
                                  <p:childTnLst>
                                    <p:set>
                                      <p:cBhvr>
                                        <p:cTn id="120" dur="1" fill="hold">
                                          <p:stCondLst>
                                            <p:cond delay="0"/>
                                          </p:stCondLst>
                                        </p:cTn>
                                        <p:tgtEl>
                                          <p:spTgt spid="174118"/>
                                        </p:tgtEl>
                                        <p:attrNameLst>
                                          <p:attrName>style.visibility</p:attrName>
                                        </p:attrNameLst>
                                      </p:cBhvr>
                                      <p:to>
                                        <p:strVal val="visible"/>
                                      </p:to>
                                    </p:set>
                                    <p:animEffect transition="in" filter="wipe(left)">
                                      <p:cBhvr>
                                        <p:cTn id="121" dur="500"/>
                                        <p:tgtEl>
                                          <p:spTgt spid="174118"/>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nodeType="clickEffect">
                                  <p:stCondLst>
                                    <p:cond delay="0"/>
                                  </p:stCondLst>
                                  <p:childTnLst>
                                    <p:set>
                                      <p:cBhvr>
                                        <p:cTn id="125" dur="1" fill="hold">
                                          <p:stCondLst>
                                            <p:cond delay="0"/>
                                          </p:stCondLst>
                                        </p:cTn>
                                        <p:tgtEl>
                                          <p:spTgt spid="174119"/>
                                        </p:tgtEl>
                                        <p:attrNameLst>
                                          <p:attrName>style.visibility</p:attrName>
                                        </p:attrNameLst>
                                      </p:cBhvr>
                                      <p:to>
                                        <p:strVal val="visible"/>
                                      </p:to>
                                    </p:set>
                                    <p:animEffect transition="in" filter="wipe(left)">
                                      <p:cBhvr>
                                        <p:cTn id="126" dur="500"/>
                                        <p:tgtEl>
                                          <p:spTgt spid="174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animBg="1" autoUpdateAnimBg="0"/>
      <p:bldP spid="174098" grpId="0" autoUpdateAnimBg="0"/>
      <p:bldP spid="174101" grpId="0" animBg="1" autoUpdateAnimBg="0"/>
      <p:bldP spid="174102" grpId="0" animBg="1" autoUpdateAnimBg="0"/>
      <p:bldP spid="174103" grpId="0" animBg="1"/>
      <p:bldP spid="174104" grpId="0" animBg="1"/>
      <p:bldP spid="174105" grpId="0" animBg="1"/>
      <p:bldP spid="174106" grpId="0" animBg="1"/>
      <p:bldP spid="174107" grpId="0" animBg="1" autoUpdateAnimBg="0"/>
      <p:bldP spid="174108" grpId="0" animBg="1" autoUpdateAnimBg="0"/>
      <p:bldP spid="174120" grpId="0" autoUpdateAnimBg="0"/>
      <p:bldP spid="174121" grpId="0" autoUpdateAnimBg="0"/>
      <p:bldP spid="17412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962025" y="549275"/>
            <a:ext cx="4148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电场强度的单位是</a:t>
            </a:r>
            <a:r>
              <a:rPr lang="en-US" altLang="zh-CN" sz="2400" b="1" dirty="0">
                <a:solidFill>
                  <a:srgbClr val="FFC000"/>
                </a:solidFill>
                <a:latin typeface="+mn-lt"/>
              </a:rPr>
              <a:t>V/m </a:t>
            </a:r>
            <a:r>
              <a:rPr lang="zh-CN" altLang="en-US" sz="2400" b="1" dirty="0">
                <a:solidFill>
                  <a:srgbClr val="FFC000"/>
                </a:solidFill>
                <a:latin typeface="+mn-lt"/>
              </a:rPr>
              <a:t>或</a:t>
            </a:r>
            <a:r>
              <a:rPr lang="en-US" altLang="zh-CN" sz="2400" b="1" dirty="0">
                <a:solidFill>
                  <a:srgbClr val="FFC000"/>
                </a:solidFill>
                <a:latin typeface="+mn-lt"/>
              </a:rPr>
              <a:t>N/C</a:t>
            </a:r>
            <a:endParaRPr lang="zh-CN" altLang="en-US" sz="2400" b="1" dirty="0">
              <a:solidFill>
                <a:srgbClr val="FFC000"/>
              </a:solidFill>
              <a:latin typeface="+mn-lt"/>
            </a:endParaRPr>
          </a:p>
        </p:txBody>
      </p:sp>
      <p:sp>
        <p:nvSpPr>
          <p:cNvPr id="12291" name="TextBox 2"/>
          <p:cNvSpPr txBox="1">
            <a:spLocks noChangeArrowheads="1"/>
          </p:cNvSpPr>
          <p:nvPr/>
        </p:nvSpPr>
        <p:spPr bwMode="auto">
          <a:xfrm>
            <a:off x="819150" y="1139825"/>
            <a:ext cx="7569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电场是时空坐标的函数，本章讨论静电场，故：</a:t>
            </a:r>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仅为</a:t>
            </a:r>
            <a:r>
              <a:rPr lang="zh-CN" altLang="en-US" sz="2400" b="1">
                <a:solidFill>
                  <a:srgbClr val="FF0000"/>
                </a:solidFill>
              </a:rPr>
              <a:t>空间坐标的函数</a:t>
            </a:r>
            <a:r>
              <a:rPr lang="zh-CN" altLang="en-US" sz="2400" b="1">
                <a:solidFill>
                  <a:schemeClr val="bg1"/>
                </a:solidFill>
              </a:rPr>
              <a:t>：</a:t>
            </a:r>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在静电场中，任一点只有一个电场强度与之对应，即静电场具有</a:t>
            </a:r>
            <a:r>
              <a:rPr lang="zh-CN" altLang="en-US" sz="2400" b="1">
                <a:solidFill>
                  <a:srgbClr val="FF0000"/>
                </a:solidFill>
              </a:rPr>
              <a:t>单值性</a:t>
            </a:r>
            <a:r>
              <a:rPr lang="zh-CN" altLang="en-US" sz="2400" b="1">
                <a:solidFill>
                  <a:schemeClr val="bg1"/>
                </a:solidFill>
              </a:rPr>
              <a:t>。</a:t>
            </a:r>
            <a:endParaRPr lang="en-US" altLang="zh-CN" sz="2400" b="1">
              <a:solidFill>
                <a:schemeClr val="bg1"/>
              </a:solidFill>
            </a:endParaRPr>
          </a:p>
          <a:p>
            <a:pPr eaLnBrk="1" hangingPunct="1"/>
            <a:r>
              <a:rPr lang="zh-CN" altLang="en-US" sz="2400" b="1">
                <a:solidFill>
                  <a:schemeClr val="bg1"/>
                </a:solidFill>
              </a:rPr>
              <a:t>因此，产生电场的电荷分布已知时，空间中任意一点的电场就能被唯一地确定下来，这是静电场的经典问题。</a:t>
            </a:r>
          </a:p>
        </p:txBody>
      </p:sp>
      <p:graphicFrame>
        <p:nvGraphicFramePr>
          <p:cNvPr id="12292" name="Object 13"/>
          <p:cNvGraphicFramePr>
            <a:graphicFrameLocks/>
          </p:cNvGraphicFramePr>
          <p:nvPr/>
        </p:nvGraphicFramePr>
        <p:xfrm>
          <a:off x="3203575" y="1773238"/>
          <a:ext cx="2232025" cy="1008062"/>
        </p:xfrm>
        <a:graphic>
          <a:graphicData uri="http://schemas.openxmlformats.org/presentationml/2006/ole">
            <mc:AlternateContent xmlns:mc="http://schemas.openxmlformats.org/markup-compatibility/2006">
              <mc:Choice xmlns:v="urn:schemas-microsoft-com:vml" Requires="v">
                <p:oleObj spid="_x0000_s12352" name="Equation" r:id="rId3" imgW="971517" imgH="361981" progId="Equation.DSMT4">
                  <p:embed/>
                </p:oleObj>
              </mc:Choice>
              <mc:Fallback>
                <p:oleObj name="Equation" r:id="rId3" imgW="971517" imgH="361981" progId="Equation.DSMT4">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773238"/>
                        <a:ext cx="22320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对象 4"/>
          <p:cNvGraphicFramePr>
            <a:graphicFrameLocks/>
          </p:cNvGraphicFramePr>
          <p:nvPr/>
        </p:nvGraphicFramePr>
        <p:xfrm>
          <a:off x="3203575" y="3429000"/>
          <a:ext cx="2227263" cy="550863"/>
        </p:xfrm>
        <a:graphic>
          <a:graphicData uri="http://schemas.openxmlformats.org/presentationml/2006/ole">
            <mc:AlternateContent xmlns:mc="http://schemas.openxmlformats.org/markup-compatibility/2006">
              <mc:Choice xmlns:v="urn:schemas-microsoft-com:vml" Requires="v">
                <p:oleObj spid="_x0000_s12353" name="Equation" r:id="rId5" imgW="819271" imgH="171408" progId="Equation.DSMT4">
                  <p:embed/>
                </p:oleObj>
              </mc:Choice>
              <mc:Fallback>
                <p:oleObj name="Equation" r:id="rId5" imgW="819271" imgH="171408" progId="Equation.DSMT4">
                  <p:embed/>
                  <p:pic>
                    <p:nvPicPr>
                      <p:cNvPr id="0" name="对象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3429000"/>
                        <a:ext cx="2227263"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a:extLst>
              <a:ext uri="{FF2B5EF4-FFF2-40B4-BE49-F238E27FC236}">
                <a16:creationId xmlns:a16="http://schemas.microsoft.com/office/drawing/2014/main" id="{2A645F34-C52C-4341-A990-EFCC4BEC500A}"/>
              </a:ext>
            </a:extLst>
          </p:cNvPr>
          <p:cNvGrpSpPr>
            <a:grpSpLocks/>
          </p:cNvGrpSpPr>
          <p:nvPr/>
        </p:nvGrpSpPr>
        <p:grpSpPr bwMode="auto">
          <a:xfrm>
            <a:off x="271463" y="109538"/>
            <a:ext cx="3800475" cy="519112"/>
            <a:chOff x="102" y="57"/>
            <a:chExt cx="2394" cy="327"/>
          </a:xfrm>
        </p:grpSpPr>
        <p:sp>
          <p:nvSpPr>
            <p:cNvPr id="38939" name="Text Box 3">
              <a:extLst>
                <a:ext uri="{FF2B5EF4-FFF2-40B4-BE49-F238E27FC236}">
                  <a16:creationId xmlns:a16="http://schemas.microsoft.com/office/drawing/2014/main" id="{F30BA9C8-AC2A-4B89-93C9-CF8C9B686A77}"/>
                </a:ext>
              </a:extLst>
            </p:cNvPr>
            <p:cNvSpPr txBox="1">
              <a:spLocks noChangeArrowheads="1"/>
            </p:cNvSpPr>
            <p:nvPr/>
          </p:nvSpPr>
          <p:spPr bwMode="auto">
            <a:xfrm>
              <a:off x="102" y="57"/>
              <a:ext cx="2394"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66FFFF"/>
                  </a:solidFill>
                </a:rPr>
                <a:t>电极化强度矢量</a:t>
              </a:r>
            </a:p>
          </p:txBody>
        </p:sp>
        <p:graphicFrame>
          <p:nvGraphicFramePr>
            <p:cNvPr id="38940" name="Object 4">
              <a:extLst>
                <a:ext uri="{FF2B5EF4-FFF2-40B4-BE49-F238E27FC236}">
                  <a16:creationId xmlns:a16="http://schemas.microsoft.com/office/drawing/2014/main" id="{F17F1012-C311-4A7A-86CB-93276A383B29}"/>
                </a:ext>
              </a:extLst>
            </p:cNvPr>
            <p:cNvGraphicFramePr>
              <a:graphicFrameLocks noChangeAspect="1"/>
            </p:cNvGraphicFramePr>
            <p:nvPr/>
          </p:nvGraphicFramePr>
          <p:xfrm>
            <a:off x="1803" y="104"/>
            <a:ext cx="184" cy="232"/>
          </p:xfrm>
          <a:graphic>
            <a:graphicData uri="http://schemas.openxmlformats.org/presentationml/2006/ole">
              <mc:AlternateContent xmlns:mc="http://schemas.openxmlformats.org/markup-compatibility/2006">
                <mc:Choice xmlns:v="urn:schemas-microsoft-com:vml" Requires="v">
                  <p:oleObj spid="_x0000_s123906" name="公式" r:id="rId3" imgW="276155" imgH="352391" progId="Equation.3">
                    <p:embed/>
                  </p:oleObj>
                </mc:Choice>
                <mc:Fallback>
                  <p:oleObj name="公式" r:id="rId3" imgW="276155" imgH="352391" progId="Equation.3">
                    <p:embed/>
                    <p:pic>
                      <p:nvPicPr>
                        <p:cNvPr id="38940" name="Object 4">
                          <a:extLst>
                            <a:ext uri="{FF2B5EF4-FFF2-40B4-BE49-F238E27FC236}">
                              <a16:creationId xmlns:a16="http://schemas.microsoft.com/office/drawing/2014/main" id="{F17F1012-C311-4A7A-86CB-93276A383B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 y="104"/>
                          <a:ext cx="18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4757" name="Text Box 5">
            <a:extLst>
              <a:ext uri="{FF2B5EF4-FFF2-40B4-BE49-F238E27FC236}">
                <a16:creationId xmlns:a16="http://schemas.microsoft.com/office/drawing/2014/main" id="{32360E7F-EE72-43F1-8444-64B38406B1E8}"/>
              </a:ext>
            </a:extLst>
          </p:cNvPr>
          <p:cNvSpPr txBox="1">
            <a:spLocks noChangeArrowheads="1"/>
          </p:cNvSpPr>
          <p:nvPr/>
        </p:nvSpPr>
        <p:spPr bwMode="auto">
          <a:xfrm>
            <a:off x="1047750" y="2492375"/>
            <a:ext cx="5126038"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单位  库仑</a:t>
            </a:r>
            <a:r>
              <a:rPr lang="en-US" altLang="zh-CN" sz="2800" b="1">
                <a:solidFill>
                  <a:schemeClr val="bg1"/>
                </a:solidFill>
              </a:rPr>
              <a:t>/</a:t>
            </a:r>
            <a:r>
              <a:rPr lang="zh-CN" altLang="en-US" sz="2800" b="1">
                <a:solidFill>
                  <a:schemeClr val="bg1"/>
                </a:solidFill>
              </a:rPr>
              <a:t>米</a:t>
            </a:r>
            <a:r>
              <a:rPr lang="en-US" altLang="zh-CN" sz="2800" b="1" baseline="30000">
                <a:solidFill>
                  <a:schemeClr val="bg1"/>
                </a:solidFill>
              </a:rPr>
              <a:t>2</a:t>
            </a:r>
            <a:r>
              <a:rPr lang="en-US" altLang="zh-CN" sz="2800" b="1">
                <a:solidFill>
                  <a:schemeClr val="bg1"/>
                </a:solidFill>
              </a:rPr>
              <a:t>(</a:t>
            </a:r>
            <a:r>
              <a:rPr lang="en-US" altLang="zh-CN">
                <a:solidFill>
                  <a:schemeClr val="bg1"/>
                </a:solidFill>
              </a:rPr>
              <a:t> </a:t>
            </a:r>
            <a:r>
              <a:rPr lang="en-US" altLang="zh-CN" sz="2800" b="1">
                <a:solidFill>
                  <a:schemeClr val="bg1"/>
                </a:solidFill>
              </a:rPr>
              <a:t>C/m</a:t>
            </a:r>
            <a:r>
              <a:rPr lang="en-US" altLang="zh-CN" sz="2800" b="1" baseline="30000">
                <a:solidFill>
                  <a:schemeClr val="bg1"/>
                </a:solidFill>
              </a:rPr>
              <a:t>2</a:t>
            </a:r>
            <a:r>
              <a:rPr lang="en-US" altLang="zh-CN" sz="2800" b="1">
                <a:solidFill>
                  <a:schemeClr val="bg1"/>
                </a:solidFill>
              </a:rPr>
              <a:t>)</a:t>
            </a:r>
            <a:endParaRPr lang="en-US" altLang="zh-CN" sz="2800" b="1" baseline="30000">
              <a:solidFill>
                <a:schemeClr val="bg1"/>
              </a:solidFill>
            </a:endParaRPr>
          </a:p>
        </p:txBody>
      </p:sp>
      <p:sp>
        <p:nvSpPr>
          <p:cNvPr id="74758" name="Text Box 6">
            <a:extLst>
              <a:ext uri="{FF2B5EF4-FFF2-40B4-BE49-F238E27FC236}">
                <a16:creationId xmlns:a16="http://schemas.microsoft.com/office/drawing/2014/main" id="{5B4FF752-E2EF-4FD5-B549-97CFECC1CF00}"/>
              </a:ext>
            </a:extLst>
          </p:cNvPr>
          <p:cNvSpPr txBox="1">
            <a:spLocks noChangeArrowheads="1"/>
          </p:cNvSpPr>
          <p:nvPr/>
        </p:nvSpPr>
        <p:spPr bwMode="auto">
          <a:xfrm>
            <a:off x="1060450" y="2976563"/>
            <a:ext cx="2362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显然   </a:t>
            </a:r>
            <a:r>
              <a:rPr lang="en-US" altLang="zh-CN" sz="2800" b="1" i="1">
                <a:solidFill>
                  <a:schemeClr val="bg1"/>
                </a:solidFill>
              </a:rPr>
              <a:t>E</a:t>
            </a:r>
            <a:r>
              <a:rPr lang="zh-CN" altLang="en-US" sz="2800" b="1" baseline="-25000">
                <a:solidFill>
                  <a:schemeClr val="bg1"/>
                </a:solidFill>
              </a:rPr>
              <a:t>外</a:t>
            </a:r>
            <a:r>
              <a:rPr lang="en-US" altLang="zh-CN" sz="2800" b="1">
                <a:solidFill>
                  <a:schemeClr val="bg1"/>
                </a:solidFill>
              </a:rPr>
              <a:t>=0</a:t>
            </a:r>
          </a:p>
        </p:txBody>
      </p:sp>
      <p:graphicFrame>
        <p:nvGraphicFramePr>
          <p:cNvPr id="74759" name="Object 7">
            <a:extLst>
              <a:ext uri="{FF2B5EF4-FFF2-40B4-BE49-F238E27FC236}">
                <a16:creationId xmlns:a16="http://schemas.microsoft.com/office/drawing/2014/main" id="{22081B4C-472D-4051-A2B2-074848E03C4A}"/>
              </a:ext>
            </a:extLst>
          </p:cNvPr>
          <p:cNvGraphicFramePr>
            <a:graphicFrameLocks noChangeAspect="1"/>
          </p:cNvGraphicFramePr>
          <p:nvPr/>
        </p:nvGraphicFramePr>
        <p:xfrm>
          <a:off x="3262313" y="3038475"/>
          <a:ext cx="1219200" cy="450850"/>
        </p:xfrm>
        <a:graphic>
          <a:graphicData uri="http://schemas.openxmlformats.org/presentationml/2006/ole">
            <mc:AlternateContent xmlns:mc="http://schemas.openxmlformats.org/markup-compatibility/2006">
              <mc:Choice xmlns:v="urn:schemas-microsoft-com:vml" Requires="v">
                <p:oleObj spid="_x0000_s123907" name="Equation" r:id="rId5" imgW="1218671" imgH="431613" progId="Equation.DSMT4">
                  <p:embed/>
                </p:oleObj>
              </mc:Choice>
              <mc:Fallback>
                <p:oleObj name="Equation" r:id="rId5" imgW="1218671" imgH="431613" progId="Equation.DSMT4">
                  <p:embed/>
                  <p:pic>
                    <p:nvPicPr>
                      <p:cNvPr id="74759" name="Object 7">
                        <a:extLst>
                          <a:ext uri="{FF2B5EF4-FFF2-40B4-BE49-F238E27FC236}">
                            <a16:creationId xmlns:a16="http://schemas.microsoft.com/office/drawing/2014/main" id="{22081B4C-472D-4051-A2B2-074848E03C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2313" y="3038475"/>
                        <a:ext cx="1219200"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60" name="Object 8">
            <a:extLst>
              <a:ext uri="{FF2B5EF4-FFF2-40B4-BE49-F238E27FC236}">
                <a16:creationId xmlns:a16="http://schemas.microsoft.com/office/drawing/2014/main" id="{7E2D76B1-D4C9-4A0C-B275-A327232A10A2}"/>
              </a:ext>
            </a:extLst>
          </p:cNvPr>
          <p:cNvGraphicFramePr>
            <a:graphicFrameLocks noChangeAspect="1"/>
          </p:cNvGraphicFramePr>
          <p:nvPr/>
        </p:nvGraphicFramePr>
        <p:xfrm>
          <a:off x="4718050" y="3052763"/>
          <a:ext cx="744538" cy="393700"/>
        </p:xfrm>
        <a:graphic>
          <a:graphicData uri="http://schemas.openxmlformats.org/presentationml/2006/ole">
            <mc:AlternateContent xmlns:mc="http://schemas.openxmlformats.org/markup-compatibility/2006">
              <mc:Choice xmlns:v="urn:schemas-microsoft-com:vml" Requires="v">
                <p:oleObj spid="_x0000_s123908" name="Equation" r:id="rId7" imgW="838200" imgH="381000" progId="Equation.DSMT4">
                  <p:embed/>
                </p:oleObj>
              </mc:Choice>
              <mc:Fallback>
                <p:oleObj name="Equation" r:id="rId7" imgW="838200" imgH="381000" progId="Equation.DSMT4">
                  <p:embed/>
                  <p:pic>
                    <p:nvPicPr>
                      <p:cNvPr id="74760" name="Object 8">
                        <a:extLst>
                          <a:ext uri="{FF2B5EF4-FFF2-40B4-BE49-F238E27FC236}">
                            <a16:creationId xmlns:a16="http://schemas.microsoft.com/office/drawing/2014/main" id="{7E2D76B1-D4C9-4A0C-B275-A327232A10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8050" y="3052763"/>
                        <a:ext cx="744538"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62" name="Text Box 10">
            <a:extLst>
              <a:ext uri="{FF2B5EF4-FFF2-40B4-BE49-F238E27FC236}">
                <a16:creationId xmlns:a16="http://schemas.microsoft.com/office/drawing/2014/main" id="{F23AB4E5-EF33-46DC-9059-50C9D87A8B2A}"/>
              </a:ext>
            </a:extLst>
          </p:cNvPr>
          <p:cNvSpPr txBox="1">
            <a:spLocks noChangeArrowheads="1"/>
          </p:cNvSpPr>
          <p:nvPr/>
        </p:nvSpPr>
        <p:spPr bwMode="auto">
          <a:xfrm>
            <a:off x="34925" y="3608388"/>
            <a:ext cx="8878888" cy="954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a:t>
            </a:r>
            <a:r>
              <a:rPr lang="en-US" altLang="zh-CN" sz="2800" b="1">
                <a:solidFill>
                  <a:schemeClr val="bg1"/>
                </a:solidFill>
              </a:rPr>
              <a:t>2</a:t>
            </a:r>
            <a:r>
              <a:rPr lang="zh-CN" altLang="en-US" sz="2800" b="1">
                <a:solidFill>
                  <a:schemeClr val="bg1"/>
                </a:solidFill>
              </a:rPr>
              <a:t>）电介质的极化规律</a:t>
            </a:r>
            <a:r>
              <a:rPr lang="en-US" altLang="zh-CN" sz="2800" b="1">
                <a:solidFill>
                  <a:schemeClr val="bg1"/>
                </a:solidFill>
              </a:rPr>
              <a:t>:</a:t>
            </a:r>
            <a:r>
              <a:rPr lang="zh-CN" altLang="en-US" sz="2800" b="1">
                <a:solidFill>
                  <a:schemeClr val="bg1"/>
                </a:solidFill>
              </a:rPr>
              <a:t>对于各向同性的均匀电介质，其中任一点处的电极化强度矢量与该点的</a:t>
            </a:r>
            <a:r>
              <a:rPr lang="zh-CN" altLang="en-US" sz="2800" b="1">
                <a:solidFill>
                  <a:srgbClr val="FFC000"/>
                </a:solidFill>
              </a:rPr>
              <a:t>总场强</a:t>
            </a:r>
            <a:r>
              <a:rPr lang="zh-CN" altLang="en-US" sz="2800" b="1">
                <a:solidFill>
                  <a:schemeClr val="bg1"/>
                </a:solidFill>
              </a:rPr>
              <a:t>成正比</a:t>
            </a:r>
            <a:r>
              <a:rPr lang="en-US" altLang="zh-CN" sz="2800" b="1">
                <a:solidFill>
                  <a:schemeClr val="bg1"/>
                </a:solidFill>
              </a:rPr>
              <a:t>.</a:t>
            </a:r>
            <a:r>
              <a:rPr lang="zh-CN" altLang="en-US" sz="2800" b="1">
                <a:solidFill>
                  <a:schemeClr val="bg1"/>
                </a:solidFill>
              </a:rPr>
              <a:t> </a:t>
            </a:r>
          </a:p>
        </p:txBody>
      </p:sp>
      <p:graphicFrame>
        <p:nvGraphicFramePr>
          <p:cNvPr id="74766" name="Object 14">
            <a:extLst>
              <a:ext uri="{FF2B5EF4-FFF2-40B4-BE49-F238E27FC236}">
                <a16:creationId xmlns:a16="http://schemas.microsoft.com/office/drawing/2014/main" id="{4E3CBC8B-1F98-4742-B14E-CDD49BCA4361}"/>
              </a:ext>
            </a:extLst>
          </p:cNvPr>
          <p:cNvGraphicFramePr>
            <a:graphicFrameLocks noChangeAspect="1"/>
          </p:cNvGraphicFramePr>
          <p:nvPr/>
        </p:nvGraphicFramePr>
        <p:xfrm>
          <a:off x="1130300" y="5605463"/>
          <a:ext cx="1587500" cy="430212"/>
        </p:xfrm>
        <a:graphic>
          <a:graphicData uri="http://schemas.openxmlformats.org/presentationml/2006/ole">
            <mc:AlternateContent xmlns:mc="http://schemas.openxmlformats.org/markup-compatibility/2006">
              <mc:Choice xmlns:v="urn:schemas-microsoft-com:vml" Requires="v">
                <p:oleObj spid="_x0000_s123909" name="Equation" r:id="rId9" imgW="1587500" imgH="431800" progId="Equation.3">
                  <p:embed/>
                </p:oleObj>
              </mc:Choice>
              <mc:Fallback>
                <p:oleObj name="Equation" r:id="rId9" imgW="1587500" imgH="431800" progId="Equation.3">
                  <p:embed/>
                  <p:pic>
                    <p:nvPicPr>
                      <p:cNvPr id="74766" name="Object 14">
                        <a:extLst>
                          <a:ext uri="{FF2B5EF4-FFF2-40B4-BE49-F238E27FC236}">
                            <a16:creationId xmlns:a16="http://schemas.microsoft.com/office/drawing/2014/main" id="{4E3CBC8B-1F98-4742-B14E-CDD49BCA43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0300" y="5605463"/>
                        <a:ext cx="1587500" cy="430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4767" name="Group 15">
            <a:extLst>
              <a:ext uri="{FF2B5EF4-FFF2-40B4-BE49-F238E27FC236}">
                <a16:creationId xmlns:a16="http://schemas.microsoft.com/office/drawing/2014/main" id="{5D1BE3C0-BBC9-49B8-BCDB-A3CD84F0ED1A}"/>
              </a:ext>
            </a:extLst>
          </p:cNvPr>
          <p:cNvGrpSpPr>
            <a:grpSpLocks/>
          </p:cNvGrpSpPr>
          <p:nvPr/>
        </p:nvGrpSpPr>
        <p:grpSpPr bwMode="auto">
          <a:xfrm>
            <a:off x="3043238" y="5324475"/>
            <a:ext cx="2917825" cy="519113"/>
            <a:chOff x="2760" y="2025"/>
            <a:chExt cx="1455" cy="327"/>
          </a:xfrm>
        </p:grpSpPr>
        <p:graphicFrame>
          <p:nvGraphicFramePr>
            <p:cNvPr id="38937" name="Object 16">
              <a:extLst>
                <a:ext uri="{FF2B5EF4-FFF2-40B4-BE49-F238E27FC236}">
                  <a16:creationId xmlns:a16="http://schemas.microsoft.com/office/drawing/2014/main" id="{94DD7E96-D98C-48D0-A8B0-C00DA83C2E35}"/>
                </a:ext>
              </a:extLst>
            </p:cNvPr>
            <p:cNvGraphicFramePr>
              <a:graphicFrameLocks noChangeAspect="1"/>
            </p:cNvGraphicFramePr>
            <p:nvPr/>
          </p:nvGraphicFramePr>
          <p:xfrm>
            <a:off x="2760" y="2028"/>
            <a:ext cx="240" cy="264"/>
          </p:xfrm>
          <a:graphic>
            <a:graphicData uri="http://schemas.openxmlformats.org/presentationml/2006/ole">
              <mc:AlternateContent xmlns:mc="http://schemas.openxmlformats.org/markup-compatibility/2006">
                <mc:Choice xmlns:v="urn:schemas-microsoft-com:vml" Requires="v">
                  <p:oleObj spid="_x0000_s123910" name="公式" r:id="rId11" imgW="380835" imgH="418918" progId="Equation.3">
                    <p:embed/>
                  </p:oleObj>
                </mc:Choice>
                <mc:Fallback>
                  <p:oleObj name="公式" r:id="rId11" imgW="380835" imgH="418918" progId="Equation.3">
                    <p:embed/>
                    <p:pic>
                      <p:nvPicPr>
                        <p:cNvPr id="38937" name="Object 16">
                          <a:extLst>
                            <a:ext uri="{FF2B5EF4-FFF2-40B4-BE49-F238E27FC236}">
                              <a16:creationId xmlns:a16="http://schemas.microsoft.com/office/drawing/2014/main" id="{94DD7E96-D98C-48D0-A8B0-C00DA83C2E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60" y="2028"/>
                          <a:ext cx="240" cy="2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38" name="Text Box 17">
              <a:extLst>
                <a:ext uri="{FF2B5EF4-FFF2-40B4-BE49-F238E27FC236}">
                  <a16:creationId xmlns:a16="http://schemas.microsoft.com/office/drawing/2014/main" id="{01D60CD5-5B08-4D30-AB0F-7751977FAC11}"/>
                </a:ext>
              </a:extLst>
            </p:cNvPr>
            <p:cNvSpPr txBox="1">
              <a:spLocks noChangeArrowheads="1"/>
            </p:cNvSpPr>
            <p:nvPr/>
          </p:nvSpPr>
          <p:spPr bwMode="auto">
            <a:xfrm>
              <a:off x="2976" y="2025"/>
              <a:ext cx="123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chemeClr val="bg1"/>
                  </a:solidFill>
                </a:rPr>
                <a:t>—</a:t>
              </a:r>
              <a:r>
                <a:rPr lang="zh-CN" altLang="en-US" sz="2800" b="1">
                  <a:solidFill>
                    <a:schemeClr val="bg1"/>
                  </a:solidFill>
                </a:rPr>
                <a:t>电极化率</a:t>
              </a:r>
            </a:p>
          </p:txBody>
        </p:sp>
      </p:grpSp>
      <p:graphicFrame>
        <p:nvGraphicFramePr>
          <p:cNvPr id="74770" name="Object 18">
            <a:extLst>
              <a:ext uri="{FF2B5EF4-FFF2-40B4-BE49-F238E27FC236}">
                <a16:creationId xmlns:a16="http://schemas.microsoft.com/office/drawing/2014/main" id="{9328F8CE-98E2-47BC-B167-DC71CC5DDB7D}"/>
              </a:ext>
            </a:extLst>
          </p:cNvPr>
          <p:cNvGraphicFramePr>
            <a:graphicFrameLocks noChangeAspect="1"/>
          </p:cNvGraphicFramePr>
          <p:nvPr/>
        </p:nvGraphicFramePr>
        <p:xfrm>
          <a:off x="3117850" y="5857875"/>
          <a:ext cx="3055938" cy="457200"/>
        </p:xfrm>
        <a:graphic>
          <a:graphicData uri="http://schemas.openxmlformats.org/presentationml/2006/ole">
            <mc:AlternateContent xmlns:mc="http://schemas.openxmlformats.org/markup-compatibility/2006">
              <mc:Choice xmlns:v="urn:schemas-microsoft-com:vml" Requires="v">
                <p:oleObj spid="_x0000_s123911" name="Equation" r:id="rId13" imgW="2832100" imgH="444500" progId="Equation.DSMT4">
                  <p:embed/>
                </p:oleObj>
              </mc:Choice>
              <mc:Fallback>
                <p:oleObj name="Equation" r:id="rId13" imgW="2832100" imgH="444500" progId="Equation.DSMT4">
                  <p:embed/>
                  <p:pic>
                    <p:nvPicPr>
                      <p:cNvPr id="74770" name="Object 18">
                        <a:extLst>
                          <a:ext uri="{FF2B5EF4-FFF2-40B4-BE49-F238E27FC236}">
                            <a16:creationId xmlns:a16="http://schemas.microsoft.com/office/drawing/2014/main" id="{9328F8CE-98E2-47BC-B167-DC71CC5DDB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7850" y="5857875"/>
                        <a:ext cx="305593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71" name="Object 19">
            <a:extLst>
              <a:ext uri="{FF2B5EF4-FFF2-40B4-BE49-F238E27FC236}">
                <a16:creationId xmlns:a16="http://schemas.microsoft.com/office/drawing/2014/main" id="{4AD35D2E-44A9-4096-9431-8505E40364C0}"/>
              </a:ext>
            </a:extLst>
          </p:cNvPr>
          <p:cNvGraphicFramePr>
            <a:graphicFrameLocks noChangeAspect="1"/>
          </p:cNvGraphicFramePr>
          <p:nvPr/>
        </p:nvGraphicFramePr>
        <p:xfrm>
          <a:off x="1719263" y="4573588"/>
          <a:ext cx="1757362" cy="538162"/>
        </p:xfrm>
        <a:graphic>
          <a:graphicData uri="http://schemas.openxmlformats.org/presentationml/2006/ole">
            <mc:AlternateContent xmlns:mc="http://schemas.openxmlformats.org/markup-compatibility/2006">
              <mc:Choice xmlns:v="urn:schemas-microsoft-com:vml" Requires="v">
                <p:oleObj spid="_x0000_s123912" name="Equation" r:id="rId15" imgW="1612900" imgH="495300" progId="Equation.DSMT4">
                  <p:embed/>
                </p:oleObj>
              </mc:Choice>
              <mc:Fallback>
                <p:oleObj name="Equation" r:id="rId15" imgW="1612900" imgH="495300" progId="Equation.DSMT4">
                  <p:embed/>
                  <p:pic>
                    <p:nvPicPr>
                      <p:cNvPr id="74771" name="Object 19">
                        <a:extLst>
                          <a:ext uri="{FF2B5EF4-FFF2-40B4-BE49-F238E27FC236}">
                            <a16:creationId xmlns:a16="http://schemas.microsoft.com/office/drawing/2014/main" id="{4AD35D2E-44A9-4096-9431-8505E40364C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19263" y="4573588"/>
                        <a:ext cx="1757362" cy="538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72" name="Object 20">
            <a:extLst>
              <a:ext uri="{FF2B5EF4-FFF2-40B4-BE49-F238E27FC236}">
                <a16:creationId xmlns:a16="http://schemas.microsoft.com/office/drawing/2014/main" id="{BEA63482-B2EE-404D-8EA3-22C96DFCD6C3}"/>
              </a:ext>
            </a:extLst>
          </p:cNvPr>
          <p:cNvGraphicFramePr>
            <a:graphicFrameLocks noChangeAspect="1"/>
          </p:cNvGraphicFramePr>
          <p:nvPr/>
        </p:nvGraphicFramePr>
        <p:xfrm>
          <a:off x="4305300" y="4562475"/>
          <a:ext cx="2012950" cy="514350"/>
        </p:xfrm>
        <a:graphic>
          <a:graphicData uri="http://schemas.openxmlformats.org/presentationml/2006/ole">
            <mc:AlternateContent xmlns:mc="http://schemas.openxmlformats.org/markup-compatibility/2006">
              <mc:Choice xmlns:v="urn:schemas-microsoft-com:vml" Requires="v">
                <p:oleObj spid="_x0000_s123913" name="Equation" r:id="rId17" imgW="1930400" imgH="495300" progId="Equation.3">
                  <p:embed/>
                </p:oleObj>
              </mc:Choice>
              <mc:Fallback>
                <p:oleObj name="Equation" r:id="rId17" imgW="1930400" imgH="495300" progId="Equation.3">
                  <p:embed/>
                  <p:pic>
                    <p:nvPicPr>
                      <p:cNvPr id="74772" name="Object 20">
                        <a:extLst>
                          <a:ext uri="{FF2B5EF4-FFF2-40B4-BE49-F238E27FC236}">
                            <a16:creationId xmlns:a16="http://schemas.microsoft.com/office/drawing/2014/main" id="{BEA63482-B2EE-404D-8EA3-22C96DFCD6C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05300" y="4562475"/>
                        <a:ext cx="2012950" cy="514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80" name="AutoShape 28">
            <a:extLst>
              <a:ext uri="{FF2B5EF4-FFF2-40B4-BE49-F238E27FC236}">
                <a16:creationId xmlns:a16="http://schemas.microsoft.com/office/drawing/2014/main" id="{3C6848B2-190F-47D0-B52C-687667686FDA}"/>
              </a:ext>
            </a:extLst>
          </p:cNvPr>
          <p:cNvSpPr>
            <a:spLocks/>
          </p:cNvSpPr>
          <p:nvPr/>
        </p:nvSpPr>
        <p:spPr bwMode="auto">
          <a:xfrm>
            <a:off x="4279900" y="1339850"/>
            <a:ext cx="3657600" cy="984250"/>
          </a:xfrm>
          <a:prstGeom prst="borderCallout1">
            <a:avLst>
              <a:gd name="adj1" fmla="val 107741"/>
              <a:gd name="adj2" fmla="val 96875"/>
              <a:gd name="adj3" fmla="val 107741"/>
              <a:gd name="adj4" fmla="val -43750"/>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单位体积内所有分子</a:t>
            </a:r>
          </a:p>
          <a:p>
            <a:pPr eaLnBrk="1" hangingPunct="1"/>
            <a:r>
              <a:rPr lang="zh-CN" altLang="en-US" sz="2800" b="1">
                <a:solidFill>
                  <a:schemeClr val="bg1"/>
                </a:solidFill>
              </a:rPr>
              <a:t>  的电偶极矩矢量和</a:t>
            </a:r>
          </a:p>
        </p:txBody>
      </p:sp>
      <p:graphicFrame>
        <p:nvGraphicFramePr>
          <p:cNvPr id="74783" name="Object 31">
            <a:extLst>
              <a:ext uri="{FF2B5EF4-FFF2-40B4-BE49-F238E27FC236}">
                <a16:creationId xmlns:a16="http://schemas.microsoft.com/office/drawing/2014/main" id="{F53ECE97-AC17-4E31-B2DB-AF54CEE08B91}"/>
              </a:ext>
            </a:extLst>
          </p:cNvPr>
          <p:cNvGraphicFramePr>
            <a:graphicFrameLocks noChangeAspect="1"/>
          </p:cNvGraphicFramePr>
          <p:nvPr/>
        </p:nvGraphicFramePr>
        <p:xfrm>
          <a:off x="1965325" y="1458913"/>
          <a:ext cx="2247900" cy="1006475"/>
        </p:xfrm>
        <a:graphic>
          <a:graphicData uri="http://schemas.openxmlformats.org/presentationml/2006/ole">
            <mc:AlternateContent xmlns:mc="http://schemas.openxmlformats.org/markup-compatibility/2006">
              <mc:Choice xmlns:v="urn:schemas-microsoft-com:vml" Requires="v">
                <p:oleObj spid="_x0000_s123914" name="Equation" r:id="rId19" imgW="2006600" imgH="889000" progId="Equation.DSMT4">
                  <p:embed/>
                </p:oleObj>
              </mc:Choice>
              <mc:Fallback>
                <p:oleObj name="Equation" r:id="rId19" imgW="2006600" imgH="889000" progId="Equation.DSMT4">
                  <p:embed/>
                  <p:pic>
                    <p:nvPicPr>
                      <p:cNvPr id="74783" name="Object 31">
                        <a:extLst>
                          <a:ext uri="{FF2B5EF4-FFF2-40B4-BE49-F238E27FC236}">
                            <a16:creationId xmlns:a16="http://schemas.microsoft.com/office/drawing/2014/main" id="{F53ECE97-AC17-4E31-B2DB-AF54CEE08B9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5325" y="1458913"/>
                        <a:ext cx="22479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4796" name="Group 44">
            <a:extLst>
              <a:ext uri="{FF2B5EF4-FFF2-40B4-BE49-F238E27FC236}">
                <a16:creationId xmlns:a16="http://schemas.microsoft.com/office/drawing/2014/main" id="{CF0B3909-E070-4C6C-BE78-4C03079AC495}"/>
              </a:ext>
            </a:extLst>
          </p:cNvPr>
          <p:cNvGrpSpPr>
            <a:grpSpLocks/>
          </p:cNvGrpSpPr>
          <p:nvPr/>
        </p:nvGrpSpPr>
        <p:grpSpPr bwMode="auto">
          <a:xfrm>
            <a:off x="268288" y="993775"/>
            <a:ext cx="4021137" cy="519113"/>
            <a:chOff x="295" y="604"/>
            <a:chExt cx="2533" cy="327"/>
          </a:xfrm>
        </p:grpSpPr>
        <p:sp>
          <p:nvSpPr>
            <p:cNvPr id="38935" name="Text Box 32">
              <a:extLst>
                <a:ext uri="{FF2B5EF4-FFF2-40B4-BE49-F238E27FC236}">
                  <a16:creationId xmlns:a16="http://schemas.microsoft.com/office/drawing/2014/main" id="{6F07203E-3A72-48D8-AFA6-5417634BB19E}"/>
                </a:ext>
              </a:extLst>
            </p:cNvPr>
            <p:cNvSpPr txBox="1">
              <a:spLocks noChangeArrowheads="1"/>
            </p:cNvSpPr>
            <p:nvPr/>
          </p:nvSpPr>
          <p:spPr bwMode="auto">
            <a:xfrm>
              <a:off x="295" y="604"/>
              <a:ext cx="2533"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a:t>
              </a:r>
              <a:r>
                <a:rPr lang="en-US" altLang="zh-CN" sz="2800" b="1">
                  <a:solidFill>
                    <a:schemeClr val="bg1"/>
                  </a:solidFill>
                </a:rPr>
                <a:t>1</a:t>
              </a:r>
              <a:r>
                <a:rPr lang="zh-CN" altLang="en-US" sz="2800" b="1">
                  <a:solidFill>
                    <a:schemeClr val="bg1"/>
                  </a:solidFill>
                </a:rPr>
                <a:t>）   的定义</a:t>
              </a:r>
            </a:p>
          </p:txBody>
        </p:sp>
        <p:graphicFrame>
          <p:nvGraphicFramePr>
            <p:cNvPr id="38936" name="Object 33">
              <a:extLst>
                <a:ext uri="{FF2B5EF4-FFF2-40B4-BE49-F238E27FC236}">
                  <a16:creationId xmlns:a16="http://schemas.microsoft.com/office/drawing/2014/main" id="{560B2B80-6684-449F-8CCC-B946937372FA}"/>
                </a:ext>
              </a:extLst>
            </p:cNvPr>
            <p:cNvGraphicFramePr>
              <a:graphicFrameLocks noChangeAspect="1"/>
            </p:cNvGraphicFramePr>
            <p:nvPr/>
          </p:nvGraphicFramePr>
          <p:xfrm>
            <a:off x="854" y="647"/>
            <a:ext cx="184" cy="232"/>
          </p:xfrm>
          <a:graphic>
            <a:graphicData uri="http://schemas.openxmlformats.org/presentationml/2006/ole">
              <mc:AlternateContent xmlns:mc="http://schemas.openxmlformats.org/markup-compatibility/2006">
                <mc:Choice xmlns:v="urn:schemas-microsoft-com:vml" Requires="v">
                  <p:oleObj spid="_x0000_s123915" name="公式" r:id="rId21" imgW="276155" imgH="352391" progId="Equation.3">
                    <p:embed/>
                  </p:oleObj>
                </mc:Choice>
                <mc:Fallback>
                  <p:oleObj name="公式" r:id="rId21" imgW="276155" imgH="352391" progId="Equation.3">
                    <p:embed/>
                    <p:pic>
                      <p:nvPicPr>
                        <p:cNvPr id="38936" name="Object 33">
                          <a:extLst>
                            <a:ext uri="{FF2B5EF4-FFF2-40B4-BE49-F238E27FC236}">
                              <a16:creationId xmlns:a16="http://schemas.microsoft.com/office/drawing/2014/main" id="{560B2B80-6684-449F-8CCC-B946937372F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4" y="647"/>
                          <a:ext cx="18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4786" name="AutoShape 34">
            <a:extLst>
              <a:ext uri="{FF2B5EF4-FFF2-40B4-BE49-F238E27FC236}">
                <a16:creationId xmlns:a16="http://schemas.microsoft.com/office/drawing/2014/main" id="{8635062F-9CFF-4FF7-8BEA-46B63C6FE321}"/>
              </a:ext>
            </a:extLst>
          </p:cNvPr>
          <p:cNvSpPr>
            <a:spLocks/>
          </p:cNvSpPr>
          <p:nvPr/>
        </p:nvSpPr>
        <p:spPr bwMode="auto">
          <a:xfrm>
            <a:off x="6091238" y="5526088"/>
            <a:ext cx="227012" cy="1008062"/>
          </a:xfrm>
          <a:prstGeom prst="leftBrace">
            <a:avLst>
              <a:gd name="adj1" fmla="val 37005"/>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sp>
        <p:nvSpPr>
          <p:cNvPr id="74787" name="Text Box 35">
            <a:extLst>
              <a:ext uri="{FF2B5EF4-FFF2-40B4-BE49-F238E27FC236}">
                <a16:creationId xmlns:a16="http://schemas.microsoft.com/office/drawing/2014/main" id="{5D42DFF2-6B6B-4572-BA93-53BD6AE85B58}"/>
              </a:ext>
            </a:extLst>
          </p:cNvPr>
          <p:cNvSpPr txBox="1">
            <a:spLocks noChangeArrowheads="1"/>
          </p:cNvSpPr>
          <p:nvPr/>
        </p:nvSpPr>
        <p:spPr bwMode="auto">
          <a:xfrm>
            <a:off x="6245225" y="5259388"/>
            <a:ext cx="170656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真空</a:t>
            </a:r>
          </a:p>
          <a:p>
            <a:pPr eaLnBrk="1" hangingPunct="1"/>
            <a:r>
              <a:rPr lang="zh-CN" altLang="en-US" sz="2800" b="1">
                <a:solidFill>
                  <a:schemeClr val="bg1"/>
                </a:solidFill>
              </a:rPr>
              <a:t>空气</a:t>
            </a:r>
          </a:p>
          <a:p>
            <a:pPr eaLnBrk="1" hangingPunct="1"/>
            <a:r>
              <a:rPr lang="zh-CN" altLang="en-US" sz="2800" b="1">
                <a:solidFill>
                  <a:schemeClr val="bg1"/>
                </a:solidFill>
              </a:rPr>
              <a:t>其他</a:t>
            </a:r>
            <a:endParaRPr lang="zh-CN" altLang="en-US" sz="2800">
              <a:solidFill>
                <a:schemeClr val="bg1"/>
              </a:solidFill>
            </a:endParaRPr>
          </a:p>
        </p:txBody>
      </p:sp>
      <p:graphicFrame>
        <p:nvGraphicFramePr>
          <p:cNvPr id="74788" name="Object 36">
            <a:extLst>
              <a:ext uri="{FF2B5EF4-FFF2-40B4-BE49-F238E27FC236}">
                <a16:creationId xmlns:a16="http://schemas.microsoft.com/office/drawing/2014/main" id="{BB75A9D8-87F1-4BAD-937D-D8A338031344}"/>
              </a:ext>
            </a:extLst>
          </p:cNvPr>
          <p:cNvGraphicFramePr>
            <a:graphicFrameLocks noChangeAspect="1"/>
          </p:cNvGraphicFramePr>
          <p:nvPr/>
        </p:nvGraphicFramePr>
        <p:xfrm>
          <a:off x="7167563" y="5297488"/>
          <a:ext cx="774700" cy="419100"/>
        </p:xfrm>
        <a:graphic>
          <a:graphicData uri="http://schemas.openxmlformats.org/presentationml/2006/ole">
            <mc:AlternateContent xmlns:mc="http://schemas.openxmlformats.org/markup-compatibility/2006">
              <mc:Choice xmlns:v="urn:schemas-microsoft-com:vml" Requires="v">
                <p:oleObj spid="_x0000_s123916" name="Equation" r:id="rId23" imgW="774364" imgH="418918" progId="Equation.3">
                  <p:embed/>
                </p:oleObj>
              </mc:Choice>
              <mc:Fallback>
                <p:oleObj name="Equation" r:id="rId23" imgW="774364" imgH="418918" progId="Equation.3">
                  <p:embed/>
                  <p:pic>
                    <p:nvPicPr>
                      <p:cNvPr id="74788" name="Object 36">
                        <a:extLst>
                          <a:ext uri="{FF2B5EF4-FFF2-40B4-BE49-F238E27FC236}">
                            <a16:creationId xmlns:a16="http://schemas.microsoft.com/office/drawing/2014/main" id="{BB75A9D8-87F1-4BAD-937D-D8A33803134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67563" y="5297488"/>
                        <a:ext cx="7747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89" name="Object 37">
            <a:extLst>
              <a:ext uri="{FF2B5EF4-FFF2-40B4-BE49-F238E27FC236}">
                <a16:creationId xmlns:a16="http://schemas.microsoft.com/office/drawing/2014/main" id="{45FDBFC4-A1D0-4477-873C-FAF63DC1B476}"/>
              </a:ext>
            </a:extLst>
          </p:cNvPr>
          <p:cNvGraphicFramePr>
            <a:graphicFrameLocks noChangeAspect="1"/>
          </p:cNvGraphicFramePr>
          <p:nvPr/>
        </p:nvGraphicFramePr>
        <p:xfrm>
          <a:off x="7173913" y="5767388"/>
          <a:ext cx="762000" cy="419100"/>
        </p:xfrm>
        <a:graphic>
          <a:graphicData uri="http://schemas.openxmlformats.org/presentationml/2006/ole">
            <mc:AlternateContent xmlns:mc="http://schemas.openxmlformats.org/markup-compatibility/2006">
              <mc:Choice xmlns:v="urn:schemas-microsoft-com:vml" Requires="v">
                <p:oleObj spid="_x0000_s123917" name="Equation" r:id="rId25" imgW="761669" imgH="418918" progId="Equation.3">
                  <p:embed/>
                </p:oleObj>
              </mc:Choice>
              <mc:Fallback>
                <p:oleObj name="Equation" r:id="rId25" imgW="761669" imgH="418918" progId="Equation.3">
                  <p:embed/>
                  <p:pic>
                    <p:nvPicPr>
                      <p:cNvPr id="74789" name="Object 37">
                        <a:extLst>
                          <a:ext uri="{FF2B5EF4-FFF2-40B4-BE49-F238E27FC236}">
                            <a16:creationId xmlns:a16="http://schemas.microsoft.com/office/drawing/2014/main" id="{45FDBFC4-A1D0-4477-873C-FAF63DC1B47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73913" y="5767388"/>
                        <a:ext cx="7620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90" name="Object 38">
            <a:extLst>
              <a:ext uri="{FF2B5EF4-FFF2-40B4-BE49-F238E27FC236}">
                <a16:creationId xmlns:a16="http://schemas.microsoft.com/office/drawing/2014/main" id="{F6B24B46-F9CE-43C4-87CD-2C248E9FBCD1}"/>
              </a:ext>
            </a:extLst>
          </p:cNvPr>
          <p:cNvGraphicFramePr>
            <a:graphicFrameLocks noChangeAspect="1"/>
          </p:cNvGraphicFramePr>
          <p:nvPr/>
        </p:nvGraphicFramePr>
        <p:xfrm>
          <a:off x="7173913" y="6224588"/>
          <a:ext cx="762000" cy="419100"/>
        </p:xfrm>
        <a:graphic>
          <a:graphicData uri="http://schemas.openxmlformats.org/presentationml/2006/ole">
            <mc:AlternateContent xmlns:mc="http://schemas.openxmlformats.org/markup-compatibility/2006">
              <mc:Choice xmlns:v="urn:schemas-microsoft-com:vml" Requires="v">
                <p:oleObj spid="_x0000_s123918" name="Equation" r:id="rId27" imgW="761669" imgH="418918" progId="Equation.3">
                  <p:embed/>
                </p:oleObj>
              </mc:Choice>
              <mc:Fallback>
                <p:oleObj name="Equation" r:id="rId27" imgW="761669" imgH="418918" progId="Equation.3">
                  <p:embed/>
                  <p:pic>
                    <p:nvPicPr>
                      <p:cNvPr id="74790" name="Object 38">
                        <a:extLst>
                          <a:ext uri="{FF2B5EF4-FFF2-40B4-BE49-F238E27FC236}">
                            <a16:creationId xmlns:a16="http://schemas.microsoft.com/office/drawing/2014/main" id="{F6B24B46-F9CE-43C4-87CD-2C248E9FBCD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73913" y="6224588"/>
                        <a:ext cx="7620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91" name="AutoShape 39">
            <a:extLst>
              <a:ext uri="{FF2B5EF4-FFF2-40B4-BE49-F238E27FC236}">
                <a16:creationId xmlns:a16="http://schemas.microsoft.com/office/drawing/2014/main" id="{F657AE01-16DA-4E45-84CE-E1EDF7411D20}"/>
              </a:ext>
            </a:extLst>
          </p:cNvPr>
          <p:cNvSpPr>
            <a:spLocks/>
          </p:cNvSpPr>
          <p:nvPr/>
        </p:nvSpPr>
        <p:spPr bwMode="auto">
          <a:xfrm>
            <a:off x="2814638" y="5454650"/>
            <a:ext cx="227012" cy="762000"/>
          </a:xfrm>
          <a:prstGeom prst="leftBrace">
            <a:avLst>
              <a:gd name="adj1" fmla="val 27972"/>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sp>
        <p:nvSpPr>
          <p:cNvPr id="38934" name="Text Box 46">
            <a:extLst>
              <a:ext uri="{FF2B5EF4-FFF2-40B4-BE49-F238E27FC236}">
                <a16:creationId xmlns:a16="http://schemas.microsoft.com/office/drawing/2014/main" id="{884CCB09-D432-4386-8088-081E2C868F37}"/>
              </a:ext>
            </a:extLst>
          </p:cNvPr>
          <p:cNvSpPr txBox="1">
            <a:spLocks noChangeArrowheads="1"/>
          </p:cNvSpPr>
          <p:nvPr/>
        </p:nvSpPr>
        <p:spPr bwMode="auto">
          <a:xfrm>
            <a:off x="1331913" y="531813"/>
            <a:ext cx="82057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sym typeface="Symbol" panose="05050102010706020507" pitchFamily="18" charset="2"/>
              </a:rPr>
              <a:t>描述电介质在电场中极化强弱的物理量</a:t>
            </a:r>
          </a:p>
        </p:txBody>
      </p:sp>
    </p:spTree>
    <p:extLst>
      <p:ext uri="{BB962C8B-B14F-4D97-AF65-F5344CB8AC3E}">
        <p14:creationId xmlns:p14="http://schemas.microsoft.com/office/powerpoint/2010/main" val="384418804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7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7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7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7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7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7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7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7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7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7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7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78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47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7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p:bldP spid="74758" grpId="0"/>
      <p:bldP spid="74762" grpId="0"/>
      <p:bldP spid="74780" grpId="0" animBg="1"/>
      <p:bldP spid="74786" grpId="0" animBg="1"/>
      <p:bldP spid="74787" grpId="0"/>
      <p:bldP spid="7479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8EE38C5C-9F1A-4795-A1E3-0819494AB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5888"/>
            <a:ext cx="7596188" cy="534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9" name="矩形 1">
            <a:extLst>
              <a:ext uri="{FF2B5EF4-FFF2-40B4-BE49-F238E27FC236}">
                <a16:creationId xmlns:a16="http://schemas.microsoft.com/office/drawing/2014/main" id="{E98A8F10-2910-447A-B843-B7C8EFA1D3E2}"/>
              </a:ext>
            </a:extLst>
          </p:cNvPr>
          <p:cNvSpPr>
            <a:spLocks noChangeArrowheads="1"/>
          </p:cNvSpPr>
          <p:nvPr/>
        </p:nvSpPr>
        <p:spPr bwMode="auto">
          <a:xfrm>
            <a:off x="755650" y="5661025"/>
            <a:ext cx="76882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均匀电介质表面产生的极化电荷面密度等于该处电极化强度沿表面外法线方向的投影</a:t>
            </a:r>
            <a:r>
              <a:rPr lang="en-US" altLang="zh-CN" sz="2400" b="1">
                <a:solidFill>
                  <a:schemeClr val="bg1"/>
                </a:solidFill>
              </a:rPr>
              <a:t>.</a:t>
            </a:r>
            <a:endParaRPr lang="zh-CN" altLang="en-US" sz="2400" b="1">
              <a:solidFill>
                <a:schemeClr val="bg1"/>
              </a:solidFill>
            </a:endParaRPr>
          </a:p>
        </p:txBody>
      </p:sp>
    </p:spTree>
    <p:extLst>
      <p:ext uri="{BB962C8B-B14F-4D97-AF65-F5344CB8AC3E}">
        <p14:creationId xmlns:p14="http://schemas.microsoft.com/office/powerpoint/2010/main" val="3869659313"/>
      </p:ext>
    </p:extLst>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a:extLst>
              <a:ext uri="{FF2B5EF4-FFF2-40B4-BE49-F238E27FC236}">
                <a16:creationId xmlns:a16="http://schemas.microsoft.com/office/drawing/2014/main" id="{FD67D960-98EF-4443-8D7B-C0CBACD96F9E}"/>
              </a:ext>
            </a:extLst>
          </p:cNvPr>
          <p:cNvSpPr txBox="1">
            <a:spLocks noChangeArrowheads="1"/>
          </p:cNvSpPr>
          <p:nvPr/>
        </p:nvSpPr>
        <p:spPr bwMode="auto">
          <a:xfrm>
            <a:off x="187325" y="263525"/>
            <a:ext cx="609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电介质的高斯定理  电位移矢量</a:t>
            </a:r>
          </a:p>
        </p:txBody>
      </p:sp>
      <p:pic>
        <p:nvPicPr>
          <p:cNvPr id="40963" name="Picture 98">
            <a:extLst>
              <a:ext uri="{FF2B5EF4-FFF2-40B4-BE49-F238E27FC236}">
                <a16:creationId xmlns:a16="http://schemas.microsoft.com/office/drawing/2014/main" id="{E19B2F28-D14F-45C8-9BE9-845BADB39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052513"/>
            <a:ext cx="8613775" cy="546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756735"/>
      </p:ext>
    </p:extLst>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E187299E-18E4-4C52-9C48-F5AADC804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7463"/>
            <a:ext cx="6551612" cy="2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6A4E8890-804E-418F-9006-CEBB98127224}"/>
              </a:ext>
            </a:extLst>
          </p:cNvPr>
          <p:cNvSpPr>
            <a:spLocks noChangeArrowheads="1"/>
          </p:cNvSpPr>
          <p:nvPr/>
        </p:nvSpPr>
        <p:spPr bwMode="auto">
          <a:xfrm>
            <a:off x="490538" y="4362450"/>
            <a:ext cx="8062912"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 typeface="Symbol" panose="05050102010706020507" pitchFamily="18" charset="2"/>
              <a:buNone/>
            </a:pPr>
            <a:r>
              <a:rPr kumimoji="1" lang="zh-CN" altLang="en-US" sz="2400" b="1">
                <a:solidFill>
                  <a:srgbClr val="FFFF00"/>
                </a:solidFill>
                <a:latin typeface="宋体" panose="02010600030101010101" pitchFamily="2" charset="-122"/>
              </a:rPr>
              <a:t>高斯定理的一般表述：</a:t>
            </a:r>
            <a:r>
              <a:rPr kumimoji="1" lang="zh-CN" altLang="en-US" sz="2400" b="1">
                <a:solidFill>
                  <a:schemeClr val="bg1"/>
                </a:solidFill>
                <a:latin typeface="宋体" panose="02010600030101010101" pitchFamily="2" charset="-122"/>
              </a:rPr>
              <a:t>通过高斯面的</a:t>
            </a:r>
            <a:r>
              <a:rPr kumimoji="1" lang="zh-CN" altLang="en-US" sz="2400" b="1">
                <a:solidFill>
                  <a:srgbClr val="FFC000"/>
                </a:solidFill>
                <a:latin typeface="宋体" panose="02010600030101010101" pitchFamily="2" charset="-122"/>
              </a:rPr>
              <a:t>电位移通量</a:t>
            </a:r>
            <a:r>
              <a:rPr kumimoji="1" lang="zh-CN" altLang="en-US" sz="2400" b="1">
                <a:solidFill>
                  <a:schemeClr val="bg1"/>
                </a:solidFill>
                <a:latin typeface="宋体" panose="02010600030101010101" pitchFamily="2" charset="-122"/>
              </a:rPr>
              <a:t>等于高斯面所包围的</a:t>
            </a:r>
            <a:r>
              <a:rPr kumimoji="1" lang="zh-CN" altLang="en-US" sz="2400" b="1">
                <a:solidFill>
                  <a:srgbClr val="FFC000"/>
                </a:solidFill>
                <a:latin typeface="宋体" panose="02010600030101010101" pitchFamily="2" charset="-122"/>
              </a:rPr>
              <a:t>自由电荷</a:t>
            </a:r>
            <a:r>
              <a:rPr kumimoji="1" lang="zh-CN" altLang="en-US" sz="2400" b="1">
                <a:solidFill>
                  <a:schemeClr val="bg1"/>
                </a:solidFill>
                <a:latin typeface="宋体" panose="02010600030101010101" pitchFamily="2" charset="-122"/>
              </a:rPr>
              <a:t>的代数和，与极化电荷及高斯面外电荷无关。</a:t>
            </a:r>
            <a:endParaRPr kumimoji="1" lang="en-US" altLang="zh-CN" sz="2400" b="1">
              <a:solidFill>
                <a:schemeClr val="bg1"/>
              </a:solidFill>
              <a:latin typeface="宋体" panose="02010600030101010101" pitchFamily="2" charset="-122"/>
            </a:endParaRPr>
          </a:p>
          <a:p>
            <a:pPr eaLnBrk="1" hangingPunct="1">
              <a:lnSpc>
                <a:spcPct val="125000"/>
              </a:lnSpc>
            </a:pPr>
            <a:r>
              <a:rPr lang="zh-CN" altLang="en-US" sz="2400" b="1">
                <a:solidFill>
                  <a:schemeClr val="bg1"/>
                </a:solidFill>
              </a:rPr>
              <a:t>它对于所有宏观电磁现象是普遍成立的。</a:t>
            </a:r>
          </a:p>
        </p:txBody>
      </p:sp>
      <p:sp>
        <p:nvSpPr>
          <p:cNvPr id="2" name="矩形 1">
            <a:extLst>
              <a:ext uri="{FF2B5EF4-FFF2-40B4-BE49-F238E27FC236}">
                <a16:creationId xmlns:a16="http://schemas.microsoft.com/office/drawing/2014/main" id="{9D4594DF-D3A7-44B4-BE11-096F1621D5A7}"/>
              </a:ext>
            </a:extLst>
          </p:cNvPr>
          <p:cNvSpPr>
            <a:spLocks noChangeArrowheads="1"/>
          </p:cNvSpPr>
          <p:nvPr/>
        </p:nvSpPr>
        <p:spPr bwMode="auto">
          <a:xfrm>
            <a:off x="323850" y="3138488"/>
            <a:ext cx="25193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高斯定理的普遍积分形式：</a:t>
            </a:r>
            <a:endParaRPr lang="zh-CN" altLang="en-US" sz="2400"/>
          </a:p>
        </p:txBody>
      </p:sp>
      <p:graphicFrame>
        <p:nvGraphicFramePr>
          <p:cNvPr id="3" name="对象 2">
            <a:extLst>
              <a:ext uri="{FF2B5EF4-FFF2-40B4-BE49-F238E27FC236}">
                <a16:creationId xmlns:a16="http://schemas.microsoft.com/office/drawing/2014/main" id="{CE106477-245D-48CE-BE16-FE60A4306660}"/>
              </a:ext>
            </a:extLst>
          </p:cNvPr>
          <p:cNvGraphicFramePr>
            <a:graphicFrameLocks noChangeAspect="1"/>
          </p:cNvGraphicFramePr>
          <p:nvPr/>
        </p:nvGraphicFramePr>
        <p:xfrm>
          <a:off x="7092950" y="3616325"/>
          <a:ext cx="1354138" cy="508000"/>
        </p:xfrm>
        <a:graphic>
          <a:graphicData uri="http://schemas.openxmlformats.org/presentationml/2006/ole">
            <mc:AlternateContent xmlns:mc="http://schemas.openxmlformats.org/markup-compatibility/2006">
              <mc:Choice xmlns:v="urn:schemas-microsoft-com:vml" Requires="v">
                <p:oleObj spid="_x0000_s124930" name="Equation" r:id="rId4" imgW="609600" imgH="228600" progId="Equation.DSMT4">
                  <p:embed/>
                </p:oleObj>
              </mc:Choice>
              <mc:Fallback>
                <p:oleObj name="Equation" r:id="rId4" imgW="609600" imgH="228600" progId="Equation.DSMT4">
                  <p:embed/>
                  <p:pic>
                    <p:nvPicPr>
                      <p:cNvPr id="3" name="对象 2">
                        <a:extLst>
                          <a:ext uri="{FF2B5EF4-FFF2-40B4-BE49-F238E27FC236}">
                            <a16:creationId xmlns:a16="http://schemas.microsoft.com/office/drawing/2014/main" id="{CE106477-245D-48CE-BE16-FE60A43066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3616325"/>
                        <a:ext cx="13541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DCFE0180-CCA8-416B-8B08-DE3E18DDAE6A}"/>
              </a:ext>
            </a:extLst>
          </p:cNvPr>
          <p:cNvSpPr>
            <a:spLocks noChangeArrowheads="1"/>
          </p:cNvSpPr>
          <p:nvPr/>
        </p:nvSpPr>
        <p:spPr bwMode="auto">
          <a:xfrm>
            <a:off x="6588125" y="3209925"/>
            <a:ext cx="1474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FF00"/>
                </a:solidFill>
                <a:latin typeface="宋体" panose="02010600030101010101" pitchFamily="2" charset="-122"/>
              </a:rPr>
              <a:t>微分形式：</a:t>
            </a:r>
            <a:endParaRPr lang="zh-CN" altLang="en-US" sz="2000"/>
          </a:p>
        </p:txBody>
      </p:sp>
      <p:graphicFrame>
        <p:nvGraphicFramePr>
          <p:cNvPr id="6" name="对象 5">
            <a:extLst>
              <a:ext uri="{FF2B5EF4-FFF2-40B4-BE49-F238E27FC236}">
                <a16:creationId xmlns:a16="http://schemas.microsoft.com/office/drawing/2014/main" id="{21D326E0-8E16-4824-A7F2-096C35316E91}"/>
              </a:ext>
            </a:extLst>
          </p:cNvPr>
          <p:cNvGraphicFramePr>
            <a:graphicFrameLocks noChangeAspect="1"/>
          </p:cNvGraphicFramePr>
          <p:nvPr/>
        </p:nvGraphicFramePr>
        <p:xfrm>
          <a:off x="2627313" y="3552825"/>
          <a:ext cx="3397250" cy="614363"/>
        </p:xfrm>
        <a:graphic>
          <a:graphicData uri="http://schemas.openxmlformats.org/presentationml/2006/ole">
            <mc:AlternateContent xmlns:mc="http://schemas.openxmlformats.org/markup-compatibility/2006">
              <mc:Choice xmlns:v="urn:schemas-microsoft-com:vml" Requires="v">
                <p:oleObj spid="_x0000_s124931" name="Equation" r:id="rId6" imgW="1612900" imgH="292100" progId="Equation.DSMT4">
                  <p:embed/>
                </p:oleObj>
              </mc:Choice>
              <mc:Fallback>
                <p:oleObj name="Equation" r:id="rId6" imgW="1612900" imgH="292100" progId="Equation.DSMT4">
                  <p:embed/>
                  <p:pic>
                    <p:nvPicPr>
                      <p:cNvPr id="6" name="对象 5">
                        <a:extLst>
                          <a:ext uri="{FF2B5EF4-FFF2-40B4-BE49-F238E27FC236}">
                            <a16:creationId xmlns:a16="http://schemas.microsoft.com/office/drawing/2014/main" id="{21D326E0-8E16-4824-A7F2-096C35316E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313" y="3552825"/>
                        <a:ext cx="339725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9996088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3" name="Object 3">
            <a:extLst>
              <a:ext uri="{FF2B5EF4-FFF2-40B4-BE49-F238E27FC236}">
                <a16:creationId xmlns:a16="http://schemas.microsoft.com/office/drawing/2014/main" id="{36DE2E0D-4470-482C-A411-2B83FBAADD6C}"/>
              </a:ext>
            </a:extLst>
          </p:cNvPr>
          <p:cNvGraphicFramePr>
            <a:graphicFrameLocks/>
          </p:cNvGraphicFramePr>
          <p:nvPr/>
        </p:nvGraphicFramePr>
        <p:xfrm>
          <a:off x="3492500" y="354013"/>
          <a:ext cx="2278063" cy="744537"/>
        </p:xfrm>
        <a:graphic>
          <a:graphicData uri="http://schemas.openxmlformats.org/presentationml/2006/ole">
            <mc:AlternateContent xmlns:mc="http://schemas.openxmlformats.org/markup-compatibility/2006">
              <mc:Choice xmlns:v="urn:schemas-microsoft-com:vml" Requires="v">
                <p:oleObj spid="_x0000_s125954" name="Equation" r:id="rId3" imgW="1219302" imgH="342900" progId="Equation.DSMT4">
                  <p:embed/>
                </p:oleObj>
              </mc:Choice>
              <mc:Fallback>
                <p:oleObj name="Equation" r:id="rId3" imgW="1219302" imgH="342900" progId="Equation.DSMT4">
                  <p:embed/>
                  <p:pic>
                    <p:nvPicPr>
                      <p:cNvPr id="30723" name="Object 3">
                        <a:extLst>
                          <a:ext uri="{FF2B5EF4-FFF2-40B4-BE49-F238E27FC236}">
                            <a16:creationId xmlns:a16="http://schemas.microsoft.com/office/drawing/2014/main" id="{36DE2E0D-4470-482C-A411-2B83FBAADD6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354013"/>
                        <a:ext cx="2278063"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4" name="Text Box 4">
            <a:extLst>
              <a:ext uri="{FF2B5EF4-FFF2-40B4-BE49-F238E27FC236}">
                <a16:creationId xmlns:a16="http://schemas.microsoft.com/office/drawing/2014/main" id="{31794B9F-8DF9-4A32-9C33-AC52A989254E}"/>
              </a:ext>
            </a:extLst>
          </p:cNvPr>
          <p:cNvSpPr txBox="1">
            <a:spLocks noChangeArrowheads="1"/>
          </p:cNvSpPr>
          <p:nvPr/>
        </p:nvSpPr>
        <p:spPr bwMode="auto">
          <a:xfrm>
            <a:off x="287338" y="293688"/>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FFFF00"/>
                </a:solidFill>
                <a:latin typeface="宋体" panose="02010600030101010101" pitchFamily="2" charset="-122"/>
                <a:sym typeface="Symbol" panose="05050102010706020507" pitchFamily="18" charset="2"/>
              </a:rPr>
              <a:t></a:t>
            </a:r>
            <a:r>
              <a:rPr kumimoji="1" lang="zh-CN" altLang="en-US" sz="2400" b="1">
                <a:solidFill>
                  <a:srgbClr val="00FF00"/>
                </a:solidFill>
                <a:latin typeface="宋体" panose="02010600030101010101" pitchFamily="2" charset="-122"/>
                <a:sym typeface="Symbol" panose="05050102010706020507" pitchFamily="18" charset="2"/>
              </a:rPr>
              <a:t> </a:t>
            </a:r>
            <a:r>
              <a:rPr kumimoji="1" lang="zh-CN" altLang="en-US" sz="2400" b="1">
                <a:solidFill>
                  <a:srgbClr val="66FFFF"/>
                </a:solidFill>
                <a:latin typeface="宋体" panose="02010600030101010101" pitchFamily="2" charset="-122"/>
              </a:rPr>
              <a:t>比较</a:t>
            </a:r>
          </a:p>
        </p:txBody>
      </p:sp>
      <p:graphicFrame>
        <p:nvGraphicFramePr>
          <p:cNvPr id="30725" name="Object 5">
            <a:extLst>
              <a:ext uri="{FF2B5EF4-FFF2-40B4-BE49-F238E27FC236}">
                <a16:creationId xmlns:a16="http://schemas.microsoft.com/office/drawing/2014/main" id="{DFB5A99E-24E5-48BB-89B6-33B5ACAB2F91}"/>
              </a:ext>
            </a:extLst>
          </p:cNvPr>
          <p:cNvGraphicFramePr>
            <a:graphicFrameLocks/>
          </p:cNvGraphicFramePr>
          <p:nvPr/>
        </p:nvGraphicFramePr>
        <p:xfrm>
          <a:off x="3492500" y="1103313"/>
          <a:ext cx="3382963" cy="969962"/>
        </p:xfrm>
        <a:graphic>
          <a:graphicData uri="http://schemas.openxmlformats.org/presentationml/2006/ole">
            <mc:AlternateContent xmlns:mc="http://schemas.openxmlformats.org/markup-compatibility/2006">
              <mc:Choice xmlns:v="urn:schemas-microsoft-com:vml" Requires="v">
                <p:oleObj spid="_x0000_s125955" name="Equation" r:id="rId5" imgW="2114435" imgH="419134" progId="Equation.DSMT4">
                  <p:embed/>
                </p:oleObj>
              </mc:Choice>
              <mc:Fallback>
                <p:oleObj name="Equation" r:id="rId5" imgW="2114435" imgH="419134" progId="Equation.DSMT4">
                  <p:embed/>
                  <p:pic>
                    <p:nvPicPr>
                      <p:cNvPr id="30725" name="Object 5">
                        <a:extLst>
                          <a:ext uri="{FF2B5EF4-FFF2-40B4-BE49-F238E27FC236}">
                            <a16:creationId xmlns:a16="http://schemas.microsoft.com/office/drawing/2014/main" id="{DFB5A99E-24E5-48BB-89B6-33B5ACAB2F9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1103313"/>
                        <a:ext cx="3382963"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6" name="AutoShape 6">
            <a:extLst>
              <a:ext uri="{FF2B5EF4-FFF2-40B4-BE49-F238E27FC236}">
                <a16:creationId xmlns:a16="http://schemas.microsoft.com/office/drawing/2014/main" id="{B796B0D8-F235-44FF-8A43-EC367F52BB7B}"/>
              </a:ext>
            </a:extLst>
          </p:cNvPr>
          <p:cNvSpPr>
            <a:spLocks/>
          </p:cNvSpPr>
          <p:nvPr/>
        </p:nvSpPr>
        <p:spPr bwMode="auto">
          <a:xfrm>
            <a:off x="3017838" y="493713"/>
            <a:ext cx="280987" cy="1219200"/>
          </a:xfrm>
          <a:prstGeom prst="leftBrace">
            <a:avLst>
              <a:gd name="adj1" fmla="val 36158"/>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矩形 1">
            <a:extLst>
              <a:ext uri="{FF2B5EF4-FFF2-40B4-BE49-F238E27FC236}">
                <a16:creationId xmlns:a16="http://schemas.microsoft.com/office/drawing/2014/main" id="{0A3F03F2-7755-4A45-8206-22607A16C112}"/>
              </a:ext>
            </a:extLst>
          </p:cNvPr>
          <p:cNvSpPr>
            <a:spLocks noChangeArrowheads="1"/>
          </p:cNvSpPr>
          <p:nvPr/>
        </p:nvSpPr>
        <p:spPr bwMode="auto">
          <a:xfrm>
            <a:off x="468313" y="3357563"/>
            <a:ext cx="7559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chemeClr val="bg1"/>
                </a:solidFill>
              </a:rPr>
              <a:t>2. </a:t>
            </a:r>
            <a:r>
              <a:rPr lang="zh-CN" altLang="en-US" sz="2400" b="1">
                <a:solidFill>
                  <a:schemeClr val="bg1"/>
                </a:solidFill>
              </a:rPr>
              <a:t>介质中的高斯定理包含了真空中的高斯定理</a:t>
            </a:r>
            <a:r>
              <a:rPr lang="en-US" altLang="zh-CN" sz="2400" b="1">
                <a:solidFill>
                  <a:schemeClr val="bg1"/>
                </a:solidFill>
              </a:rPr>
              <a:t>.</a:t>
            </a:r>
            <a:endParaRPr lang="zh-CN" altLang="en-US" sz="2400" b="1">
              <a:solidFill>
                <a:schemeClr val="bg1"/>
              </a:solidFill>
            </a:endParaRPr>
          </a:p>
        </p:txBody>
      </p:sp>
      <p:pic>
        <p:nvPicPr>
          <p:cNvPr id="30743" name="Picture 23">
            <a:extLst>
              <a:ext uri="{FF2B5EF4-FFF2-40B4-BE49-F238E27FC236}">
                <a16:creationId xmlns:a16="http://schemas.microsoft.com/office/drawing/2014/main" id="{52919D99-BC60-4063-BDA6-E0E567BA90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525" y="3892550"/>
            <a:ext cx="7235825"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a:extLst>
              <a:ext uri="{FF2B5EF4-FFF2-40B4-BE49-F238E27FC236}">
                <a16:creationId xmlns:a16="http://schemas.microsoft.com/office/drawing/2014/main" id="{63E96DBF-84A9-4A25-B397-A84D7E4CF28D}"/>
              </a:ext>
            </a:extLst>
          </p:cNvPr>
          <p:cNvSpPr>
            <a:spLocks noChangeArrowheads="1"/>
          </p:cNvSpPr>
          <p:nvPr/>
        </p:nvSpPr>
        <p:spPr bwMode="auto">
          <a:xfrm>
            <a:off x="468313" y="5876925"/>
            <a:ext cx="7559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chemeClr val="bg1"/>
                </a:solidFill>
              </a:rPr>
              <a:t>3. </a:t>
            </a:r>
            <a:r>
              <a:rPr lang="zh-CN" altLang="en-US" sz="2400" b="1">
                <a:solidFill>
                  <a:schemeClr val="bg1"/>
                </a:solidFill>
              </a:rPr>
              <a:t>描写电场的基本物理量是</a:t>
            </a:r>
            <a:r>
              <a:rPr lang="en-US" altLang="zh-CN" sz="2400" b="1">
                <a:solidFill>
                  <a:schemeClr val="bg1"/>
                </a:solidFill>
              </a:rPr>
              <a:t>E</a:t>
            </a:r>
            <a:r>
              <a:rPr lang="zh-CN" altLang="en-US" sz="2400" b="1">
                <a:solidFill>
                  <a:schemeClr val="bg1"/>
                </a:solidFill>
              </a:rPr>
              <a:t>，而</a:t>
            </a:r>
            <a:r>
              <a:rPr lang="en-US" altLang="zh-CN" sz="2400" b="1">
                <a:solidFill>
                  <a:schemeClr val="bg1"/>
                </a:solidFill>
              </a:rPr>
              <a:t>D</a:t>
            </a:r>
            <a:r>
              <a:rPr lang="zh-CN" altLang="en-US" sz="2400" b="1">
                <a:solidFill>
                  <a:schemeClr val="bg1"/>
                </a:solidFill>
              </a:rPr>
              <a:t>是一个辅助量</a:t>
            </a:r>
          </a:p>
        </p:txBody>
      </p:sp>
      <p:sp>
        <p:nvSpPr>
          <p:cNvPr id="3" name="TextBox 2">
            <a:extLst>
              <a:ext uri="{FF2B5EF4-FFF2-40B4-BE49-F238E27FC236}">
                <a16:creationId xmlns:a16="http://schemas.microsoft.com/office/drawing/2014/main" id="{391F85C6-1E02-43E5-B228-F374C1D9CC42}"/>
              </a:ext>
            </a:extLst>
          </p:cNvPr>
          <p:cNvSpPr txBox="1">
            <a:spLocks noChangeArrowheads="1"/>
          </p:cNvSpPr>
          <p:nvPr/>
        </p:nvSpPr>
        <p:spPr bwMode="auto">
          <a:xfrm>
            <a:off x="179388" y="2076450"/>
            <a:ext cx="8677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chemeClr val="bg1"/>
                </a:solidFill>
              </a:rPr>
              <a:t>1. </a:t>
            </a:r>
            <a:r>
              <a:rPr lang="zh-CN" altLang="en-US" sz="2400" b="1">
                <a:solidFill>
                  <a:schemeClr val="bg1"/>
                </a:solidFill>
              </a:rPr>
              <a:t>由于极化电荷与外场有关，极化电荷密度和极化强度</a:t>
            </a:r>
            <a:r>
              <a:rPr lang="en-US" altLang="zh-CN" sz="2400" b="1">
                <a:solidFill>
                  <a:schemeClr val="bg1"/>
                </a:solidFill>
              </a:rPr>
              <a:t>P</a:t>
            </a:r>
            <a:r>
              <a:rPr lang="zh-CN" altLang="en-US" sz="2400" b="1">
                <a:solidFill>
                  <a:schemeClr val="bg1"/>
                </a:solidFill>
              </a:rPr>
              <a:t>并不容易求出，因此引入</a:t>
            </a:r>
            <a:r>
              <a:rPr lang="en-US" altLang="zh-CN" sz="2400" b="1">
                <a:solidFill>
                  <a:schemeClr val="bg1"/>
                </a:solidFill>
              </a:rPr>
              <a:t>D</a:t>
            </a:r>
            <a:r>
              <a:rPr lang="zh-CN" altLang="en-US" sz="2400" b="1">
                <a:solidFill>
                  <a:schemeClr val="bg1"/>
                </a:solidFill>
              </a:rPr>
              <a:t>后，高斯定理的形式不再考虑极化电荷，依然只考虑自由电荷。以上两个方程是完全等价的。</a:t>
            </a:r>
          </a:p>
        </p:txBody>
      </p:sp>
    </p:spTree>
    <p:extLst>
      <p:ext uri="{BB962C8B-B14F-4D97-AF65-F5344CB8AC3E}">
        <p14:creationId xmlns:p14="http://schemas.microsoft.com/office/powerpoint/2010/main" val="25654917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30726" grpId="0" animBg="1"/>
      <p:bldP spid="2" grpId="0"/>
      <p:bldP spid="1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797795-F9AE-434C-AE96-ABA5A3E7C3DB}"/>
              </a:ext>
            </a:extLst>
          </p:cNvPr>
          <p:cNvSpPr txBox="1">
            <a:spLocks noChangeArrowheads="1"/>
          </p:cNvSpPr>
          <p:nvPr/>
        </p:nvSpPr>
        <p:spPr bwMode="auto">
          <a:xfrm>
            <a:off x="871538" y="4191000"/>
            <a:ext cx="79200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chemeClr val="bg1"/>
                </a:solidFill>
              </a:rPr>
              <a:t>D</a:t>
            </a:r>
            <a:r>
              <a:rPr lang="zh-CN" altLang="en-US" sz="2400" b="1">
                <a:solidFill>
                  <a:schemeClr val="bg1"/>
                </a:solidFill>
              </a:rPr>
              <a:t>和</a:t>
            </a:r>
            <a:r>
              <a:rPr lang="en-US" altLang="zh-CN" sz="2400" b="1">
                <a:solidFill>
                  <a:schemeClr val="bg1"/>
                </a:solidFill>
              </a:rPr>
              <a:t>E</a:t>
            </a:r>
            <a:r>
              <a:rPr lang="zh-CN" altLang="en-US" sz="2400" b="1">
                <a:solidFill>
                  <a:schemeClr val="bg1"/>
                </a:solidFill>
              </a:rPr>
              <a:t>是两个不同物理意义矢量。在各向同性介质中</a:t>
            </a:r>
            <a:r>
              <a:rPr lang="en-US" altLang="zh-CN" sz="2400" b="1">
                <a:solidFill>
                  <a:schemeClr val="bg1"/>
                </a:solidFill>
              </a:rPr>
              <a:t>D</a:t>
            </a:r>
            <a:r>
              <a:rPr lang="zh-CN" altLang="en-US" sz="2400" b="1">
                <a:solidFill>
                  <a:schemeClr val="bg1"/>
                </a:solidFill>
              </a:rPr>
              <a:t>和</a:t>
            </a:r>
            <a:r>
              <a:rPr lang="en-US" altLang="zh-CN" sz="2400" b="1">
                <a:solidFill>
                  <a:schemeClr val="bg1"/>
                </a:solidFill>
              </a:rPr>
              <a:t>E</a:t>
            </a:r>
            <a:r>
              <a:rPr lang="zh-CN" altLang="en-US" sz="2400" b="1">
                <a:solidFill>
                  <a:schemeClr val="bg1"/>
                </a:solidFill>
              </a:rPr>
              <a:t>方向相同，而各向异性介质中</a:t>
            </a:r>
            <a:r>
              <a:rPr lang="en-US" altLang="zh-CN" sz="2400" b="1">
                <a:solidFill>
                  <a:schemeClr val="bg1"/>
                </a:solidFill>
              </a:rPr>
              <a:t>D</a:t>
            </a:r>
            <a:r>
              <a:rPr lang="zh-CN" altLang="en-US" sz="2400" b="1">
                <a:solidFill>
                  <a:schemeClr val="bg1"/>
                </a:solidFill>
              </a:rPr>
              <a:t>和</a:t>
            </a:r>
            <a:r>
              <a:rPr lang="en-US" altLang="zh-CN" sz="2400" b="1">
                <a:solidFill>
                  <a:schemeClr val="bg1"/>
                </a:solidFill>
              </a:rPr>
              <a:t>E</a:t>
            </a:r>
            <a:r>
              <a:rPr lang="zh-CN" altLang="en-US" sz="2400" b="1">
                <a:solidFill>
                  <a:schemeClr val="bg1"/>
                </a:solidFill>
              </a:rPr>
              <a:t>的方向不同。</a:t>
            </a:r>
          </a:p>
        </p:txBody>
      </p:sp>
      <p:pic>
        <p:nvPicPr>
          <p:cNvPr id="44035" name="Picture 5">
            <a:extLst>
              <a:ext uri="{FF2B5EF4-FFF2-40B4-BE49-F238E27FC236}">
                <a16:creationId xmlns:a16="http://schemas.microsoft.com/office/drawing/2014/main" id="{56408CC6-CF0D-4EE4-A63D-D6C9FB9E4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115888"/>
            <a:ext cx="7134225" cy="387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6" name="Picture 8">
            <a:extLst>
              <a:ext uri="{FF2B5EF4-FFF2-40B4-BE49-F238E27FC236}">
                <a16:creationId xmlns:a16="http://schemas.microsoft.com/office/drawing/2014/main" id="{00B4BBA8-266C-4068-96F4-4B4B56B97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5084763"/>
            <a:ext cx="7056437" cy="145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6457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6C81502D-CF3D-4C27-A457-7ED7B6227FB1}"/>
              </a:ext>
            </a:extLst>
          </p:cNvPr>
          <p:cNvSpPr txBox="1">
            <a:spLocks noChangeArrowheads="1"/>
          </p:cNvSpPr>
          <p:nvPr/>
        </p:nvSpPr>
        <p:spPr bwMode="auto">
          <a:xfrm>
            <a:off x="361950" y="130175"/>
            <a:ext cx="4835525" cy="52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66FFFF"/>
                </a:solidFill>
              </a:rPr>
              <a:t>静电场环路定理的一般形式</a:t>
            </a:r>
          </a:p>
        </p:txBody>
      </p:sp>
      <p:sp>
        <p:nvSpPr>
          <p:cNvPr id="3" name="Text Box 5">
            <a:extLst>
              <a:ext uri="{FF2B5EF4-FFF2-40B4-BE49-F238E27FC236}">
                <a16:creationId xmlns:a16="http://schemas.microsoft.com/office/drawing/2014/main" id="{FBD2766A-FD3A-4E55-8625-0C708C8607B8}"/>
              </a:ext>
            </a:extLst>
          </p:cNvPr>
          <p:cNvSpPr txBox="1">
            <a:spLocks noChangeArrowheads="1"/>
          </p:cNvSpPr>
          <p:nvPr/>
        </p:nvSpPr>
        <p:spPr bwMode="auto">
          <a:xfrm>
            <a:off x="522288" y="731838"/>
            <a:ext cx="4962525" cy="974725"/>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chemeClr val="bg1"/>
                </a:solidFill>
              </a:rPr>
              <a:t>束缚电荷</a:t>
            </a:r>
            <a:r>
              <a:rPr lang="en-US" altLang="zh-CN" sz="2800" b="1" i="1">
                <a:solidFill>
                  <a:schemeClr val="bg1"/>
                </a:solidFill>
              </a:rPr>
              <a:t>q</a:t>
            </a:r>
            <a:r>
              <a:rPr lang="zh-CN" altLang="en-US" sz="2800" b="1" baseline="-25000">
                <a:solidFill>
                  <a:schemeClr val="bg1"/>
                </a:solidFill>
              </a:rPr>
              <a:t>束</a:t>
            </a:r>
            <a:r>
              <a:rPr lang="zh-CN" altLang="en-US" sz="2800" b="1">
                <a:solidFill>
                  <a:schemeClr val="bg1"/>
                </a:solidFill>
              </a:rPr>
              <a:t>产生的电场与</a:t>
            </a:r>
          </a:p>
          <a:p>
            <a:pPr algn="ctr" eaLnBrk="1" hangingPunct="1"/>
            <a:r>
              <a:rPr lang="zh-CN" altLang="en-US" sz="2800" b="1">
                <a:solidFill>
                  <a:schemeClr val="bg1"/>
                </a:solidFill>
              </a:rPr>
              <a:t>自由电荷</a:t>
            </a:r>
            <a:r>
              <a:rPr lang="en-US" altLang="zh-CN" sz="2800" b="1" i="1">
                <a:solidFill>
                  <a:schemeClr val="bg1"/>
                </a:solidFill>
              </a:rPr>
              <a:t>q</a:t>
            </a:r>
            <a:r>
              <a:rPr lang="zh-CN" altLang="en-US" sz="2800" b="1" baseline="-25000">
                <a:solidFill>
                  <a:schemeClr val="bg1"/>
                </a:solidFill>
              </a:rPr>
              <a:t>自</a:t>
            </a:r>
            <a:r>
              <a:rPr lang="zh-CN" altLang="en-US" sz="2800" b="1">
                <a:solidFill>
                  <a:schemeClr val="bg1"/>
                </a:solidFill>
              </a:rPr>
              <a:t>产生的电场相同</a:t>
            </a:r>
          </a:p>
        </p:txBody>
      </p:sp>
      <p:sp>
        <p:nvSpPr>
          <p:cNvPr id="4" name="AutoShape 6">
            <a:extLst>
              <a:ext uri="{FF2B5EF4-FFF2-40B4-BE49-F238E27FC236}">
                <a16:creationId xmlns:a16="http://schemas.microsoft.com/office/drawing/2014/main" id="{0E0FB6AE-9275-419D-97EA-B4E96DFCE17C}"/>
              </a:ext>
            </a:extLst>
          </p:cNvPr>
          <p:cNvSpPr>
            <a:spLocks noChangeArrowheads="1"/>
          </p:cNvSpPr>
          <p:nvPr/>
        </p:nvSpPr>
        <p:spPr bwMode="auto">
          <a:xfrm>
            <a:off x="5197475" y="1163638"/>
            <a:ext cx="838200" cy="152400"/>
          </a:xfrm>
          <a:prstGeom prst="rightArrow">
            <a:avLst>
              <a:gd name="adj1" fmla="val 50000"/>
              <a:gd name="adj2" fmla="val 137500"/>
            </a:avLst>
          </a:prstGeom>
          <a:solidFill>
            <a:srgbClr val="FF99CC"/>
          </a:solidFill>
          <a:ln w="9525">
            <a:solidFill>
              <a:srgbClr val="0000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sp>
        <p:nvSpPr>
          <p:cNvPr id="5" name="Text Box 7">
            <a:extLst>
              <a:ext uri="{FF2B5EF4-FFF2-40B4-BE49-F238E27FC236}">
                <a16:creationId xmlns:a16="http://schemas.microsoft.com/office/drawing/2014/main" id="{EF77EE44-B315-4DCD-A361-BE6F43FDFADA}"/>
              </a:ext>
            </a:extLst>
          </p:cNvPr>
          <p:cNvSpPr txBox="1">
            <a:spLocks noChangeArrowheads="1"/>
          </p:cNvSpPr>
          <p:nvPr/>
        </p:nvSpPr>
        <p:spPr bwMode="auto">
          <a:xfrm>
            <a:off x="6061075" y="947738"/>
            <a:ext cx="2089150" cy="523875"/>
          </a:xfrm>
          <a:prstGeom prst="rect">
            <a:avLst/>
          </a:prstGeom>
          <a:noFill/>
          <a:ln w="38100">
            <a:solidFill>
              <a:srgbClr val="FF6600"/>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chemeClr val="bg1"/>
                </a:solidFill>
              </a:rPr>
              <a:t>保守力场</a:t>
            </a:r>
          </a:p>
        </p:txBody>
      </p:sp>
      <p:sp>
        <p:nvSpPr>
          <p:cNvPr id="6" name="Rectangle 12">
            <a:extLst>
              <a:ext uri="{FF2B5EF4-FFF2-40B4-BE49-F238E27FC236}">
                <a16:creationId xmlns:a16="http://schemas.microsoft.com/office/drawing/2014/main" id="{AAE7ED68-12BB-40EB-902F-CB26A0398DE2}"/>
              </a:ext>
            </a:extLst>
          </p:cNvPr>
          <p:cNvSpPr>
            <a:spLocks noChangeArrowheads="1"/>
          </p:cNvSpPr>
          <p:nvPr/>
        </p:nvSpPr>
        <p:spPr bwMode="auto">
          <a:xfrm>
            <a:off x="1730375" y="1806575"/>
            <a:ext cx="2325688" cy="755650"/>
          </a:xfrm>
          <a:prstGeom prst="rect">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sp>
        <p:nvSpPr>
          <p:cNvPr id="7" name="Text Box 13">
            <a:extLst>
              <a:ext uri="{FF2B5EF4-FFF2-40B4-BE49-F238E27FC236}">
                <a16:creationId xmlns:a16="http://schemas.microsoft.com/office/drawing/2014/main" id="{ED22D5BA-6120-4CC6-9090-F9DE40E2BE00}"/>
              </a:ext>
            </a:extLst>
          </p:cNvPr>
          <p:cNvSpPr txBox="1">
            <a:spLocks noChangeArrowheads="1"/>
          </p:cNvSpPr>
          <p:nvPr/>
        </p:nvSpPr>
        <p:spPr bwMode="auto">
          <a:xfrm>
            <a:off x="701675" y="1878013"/>
            <a:ext cx="18208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则有</a:t>
            </a:r>
          </a:p>
        </p:txBody>
      </p:sp>
      <p:sp>
        <p:nvSpPr>
          <p:cNvPr id="8" name="Text Box 14">
            <a:extLst>
              <a:ext uri="{FF2B5EF4-FFF2-40B4-BE49-F238E27FC236}">
                <a16:creationId xmlns:a16="http://schemas.microsoft.com/office/drawing/2014/main" id="{9FD7757C-6DD7-4901-A48C-B56E827B6DB8}"/>
              </a:ext>
            </a:extLst>
          </p:cNvPr>
          <p:cNvSpPr txBox="1">
            <a:spLocks noChangeArrowheads="1"/>
          </p:cNvSpPr>
          <p:nvPr/>
        </p:nvSpPr>
        <p:spPr bwMode="auto">
          <a:xfrm>
            <a:off x="3983038" y="1949450"/>
            <a:ext cx="4537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chemeClr val="bg1"/>
                </a:solidFill>
              </a:rPr>
              <a:t>——</a:t>
            </a:r>
            <a:r>
              <a:rPr lang="zh-CN" altLang="en-US" sz="2800" b="1">
                <a:solidFill>
                  <a:schemeClr val="bg1"/>
                </a:solidFill>
              </a:rPr>
              <a:t>电介质中的环路定理</a:t>
            </a:r>
          </a:p>
        </p:txBody>
      </p:sp>
      <p:sp>
        <p:nvSpPr>
          <p:cNvPr id="9" name="Text Box 15">
            <a:extLst>
              <a:ext uri="{FF2B5EF4-FFF2-40B4-BE49-F238E27FC236}">
                <a16:creationId xmlns:a16="http://schemas.microsoft.com/office/drawing/2014/main" id="{29B5C967-B39B-48A3-97FD-FFA7F76D87CF}"/>
              </a:ext>
            </a:extLst>
          </p:cNvPr>
          <p:cNvSpPr txBox="1">
            <a:spLocks noChangeArrowheads="1"/>
          </p:cNvSpPr>
          <p:nvPr/>
        </p:nvSpPr>
        <p:spPr bwMode="auto">
          <a:xfrm>
            <a:off x="596900" y="2768600"/>
            <a:ext cx="296227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66FFFF"/>
                </a:solidFill>
              </a:rPr>
              <a:t>总结</a:t>
            </a:r>
          </a:p>
        </p:txBody>
      </p:sp>
      <p:sp>
        <p:nvSpPr>
          <p:cNvPr id="10" name="Text Box 16">
            <a:extLst>
              <a:ext uri="{FF2B5EF4-FFF2-40B4-BE49-F238E27FC236}">
                <a16:creationId xmlns:a16="http://schemas.microsoft.com/office/drawing/2014/main" id="{22C91881-0C9F-46A2-968C-E2912D036A3C}"/>
              </a:ext>
            </a:extLst>
          </p:cNvPr>
          <p:cNvSpPr txBox="1">
            <a:spLocks noChangeArrowheads="1"/>
          </p:cNvSpPr>
          <p:nvPr/>
        </p:nvSpPr>
        <p:spPr bwMode="auto">
          <a:xfrm>
            <a:off x="319088" y="3341688"/>
            <a:ext cx="562292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a:t>
            </a:r>
            <a:r>
              <a:rPr lang="en-US" altLang="zh-CN" sz="2800" b="1">
                <a:solidFill>
                  <a:schemeClr val="bg1"/>
                </a:solidFill>
              </a:rPr>
              <a:t>1</a:t>
            </a:r>
            <a:r>
              <a:rPr lang="zh-CN" altLang="en-US" sz="2800" b="1">
                <a:solidFill>
                  <a:schemeClr val="bg1"/>
                </a:solidFill>
              </a:rPr>
              <a:t>）四个常数之间的关系</a:t>
            </a:r>
          </a:p>
        </p:txBody>
      </p:sp>
      <p:graphicFrame>
        <p:nvGraphicFramePr>
          <p:cNvPr id="11" name="Object 17">
            <a:extLst>
              <a:ext uri="{FF2B5EF4-FFF2-40B4-BE49-F238E27FC236}">
                <a16:creationId xmlns:a16="http://schemas.microsoft.com/office/drawing/2014/main" id="{AA361768-096C-4200-87EE-0C28A4342110}"/>
              </a:ext>
            </a:extLst>
          </p:cNvPr>
          <p:cNvGraphicFramePr>
            <a:graphicFrameLocks noChangeAspect="1"/>
          </p:cNvGraphicFramePr>
          <p:nvPr/>
        </p:nvGraphicFramePr>
        <p:xfrm>
          <a:off x="7018338" y="3143250"/>
          <a:ext cx="1222375" cy="488950"/>
        </p:xfrm>
        <a:graphic>
          <a:graphicData uri="http://schemas.openxmlformats.org/presentationml/2006/ole">
            <mc:AlternateContent xmlns:mc="http://schemas.openxmlformats.org/markup-compatibility/2006">
              <mc:Choice xmlns:v="urn:schemas-microsoft-com:vml" Requires="v">
                <p:oleObj spid="_x0000_s126978" name="Equation" r:id="rId3" imgW="1193800" imgH="431800" progId="Equation.DSMT4">
                  <p:embed/>
                </p:oleObj>
              </mc:Choice>
              <mc:Fallback>
                <p:oleObj name="Equation" r:id="rId3" imgW="1193800" imgH="431800" progId="Equation.DSMT4">
                  <p:embed/>
                  <p:pic>
                    <p:nvPicPr>
                      <p:cNvPr id="11" name="Object 17">
                        <a:extLst>
                          <a:ext uri="{FF2B5EF4-FFF2-40B4-BE49-F238E27FC236}">
                            <a16:creationId xmlns:a16="http://schemas.microsoft.com/office/drawing/2014/main" id="{AA361768-096C-4200-87EE-0C28A4342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338" y="3143250"/>
                        <a:ext cx="1222375" cy="488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8">
            <a:extLst>
              <a:ext uri="{FF2B5EF4-FFF2-40B4-BE49-F238E27FC236}">
                <a16:creationId xmlns:a16="http://schemas.microsoft.com/office/drawing/2014/main" id="{ABA0C72B-3B90-468D-80FC-40CC25A8BEDF}"/>
              </a:ext>
            </a:extLst>
          </p:cNvPr>
          <p:cNvGraphicFramePr>
            <a:graphicFrameLocks noChangeAspect="1"/>
          </p:cNvGraphicFramePr>
          <p:nvPr/>
        </p:nvGraphicFramePr>
        <p:xfrm>
          <a:off x="7034213" y="3646488"/>
          <a:ext cx="1277937" cy="457200"/>
        </p:xfrm>
        <a:graphic>
          <a:graphicData uri="http://schemas.openxmlformats.org/presentationml/2006/ole">
            <mc:AlternateContent xmlns:mc="http://schemas.openxmlformats.org/markup-compatibility/2006">
              <mc:Choice xmlns:v="urn:schemas-microsoft-com:vml" Requires="v">
                <p:oleObj spid="_x0000_s126979" name="Equation" r:id="rId5" imgW="1459866" imgH="431613" progId="Equation.DSMT4">
                  <p:embed/>
                </p:oleObj>
              </mc:Choice>
              <mc:Fallback>
                <p:oleObj name="Equation" r:id="rId5" imgW="1459866" imgH="431613" progId="Equation.DSMT4">
                  <p:embed/>
                  <p:pic>
                    <p:nvPicPr>
                      <p:cNvPr id="12" name="Object 18">
                        <a:extLst>
                          <a:ext uri="{FF2B5EF4-FFF2-40B4-BE49-F238E27FC236}">
                            <a16:creationId xmlns:a16="http://schemas.microsoft.com/office/drawing/2014/main" id="{ABA0C72B-3B90-468D-80FC-40CC25A8BE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4213" y="3646488"/>
                        <a:ext cx="1277937"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19">
            <a:extLst>
              <a:ext uri="{FF2B5EF4-FFF2-40B4-BE49-F238E27FC236}">
                <a16:creationId xmlns:a16="http://schemas.microsoft.com/office/drawing/2014/main" id="{684D3B2A-9CC4-49DA-A83B-ADCB6D119D96}"/>
              </a:ext>
            </a:extLst>
          </p:cNvPr>
          <p:cNvSpPr txBox="1">
            <a:spLocks noChangeArrowheads="1"/>
          </p:cNvSpPr>
          <p:nvPr/>
        </p:nvSpPr>
        <p:spPr bwMode="auto">
          <a:xfrm>
            <a:off x="4743450" y="3071813"/>
            <a:ext cx="3352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ea typeface="楷体_GB2312" pitchFamily="49" charset="-122"/>
              </a:rPr>
              <a:t>介质介电常数</a:t>
            </a:r>
            <a:endParaRPr lang="zh-CN" altLang="en-US" sz="3200" b="1">
              <a:solidFill>
                <a:schemeClr val="bg1"/>
              </a:solidFill>
              <a:ea typeface="楷体_GB2312" pitchFamily="49" charset="-122"/>
            </a:endParaRPr>
          </a:p>
        </p:txBody>
      </p:sp>
      <p:sp>
        <p:nvSpPr>
          <p:cNvPr id="14" name="Text Box 20">
            <a:extLst>
              <a:ext uri="{FF2B5EF4-FFF2-40B4-BE49-F238E27FC236}">
                <a16:creationId xmlns:a16="http://schemas.microsoft.com/office/drawing/2014/main" id="{33A37F96-DFB3-4972-873A-5BE44CB8CB30}"/>
              </a:ext>
            </a:extLst>
          </p:cNvPr>
          <p:cNvSpPr txBox="1">
            <a:spLocks noChangeArrowheads="1"/>
          </p:cNvSpPr>
          <p:nvPr/>
        </p:nvSpPr>
        <p:spPr bwMode="auto">
          <a:xfrm>
            <a:off x="4725988" y="3543300"/>
            <a:ext cx="3352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ea typeface="楷体_GB2312" pitchFamily="49" charset="-122"/>
              </a:rPr>
              <a:t>相对介电常数</a:t>
            </a:r>
            <a:endParaRPr lang="zh-CN" altLang="en-US" sz="3200" b="1">
              <a:solidFill>
                <a:schemeClr val="bg1"/>
              </a:solidFill>
              <a:ea typeface="楷体_GB2312" pitchFamily="49" charset="-122"/>
            </a:endParaRPr>
          </a:p>
        </p:txBody>
      </p:sp>
      <p:sp>
        <p:nvSpPr>
          <p:cNvPr id="15" name="AutoShape 21">
            <a:extLst>
              <a:ext uri="{FF2B5EF4-FFF2-40B4-BE49-F238E27FC236}">
                <a16:creationId xmlns:a16="http://schemas.microsoft.com/office/drawing/2014/main" id="{400AD7FC-0BE7-41BC-BB59-AC967F524290}"/>
              </a:ext>
            </a:extLst>
          </p:cNvPr>
          <p:cNvSpPr>
            <a:spLocks/>
          </p:cNvSpPr>
          <p:nvPr/>
        </p:nvSpPr>
        <p:spPr bwMode="auto">
          <a:xfrm>
            <a:off x="4562475" y="3270250"/>
            <a:ext cx="288925" cy="709613"/>
          </a:xfrm>
          <a:prstGeom prst="leftBrace">
            <a:avLst>
              <a:gd name="adj1" fmla="val 20467"/>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grpSp>
        <p:nvGrpSpPr>
          <p:cNvPr id="16" name="Group 45">
            <a:extLst>
              <a:ext uri="{FF2B5EF4-FFF2-40B4-BE49-F238E27FC236}">
                <a16:creationId xmlns:a16="http://schemas.microsoft.com/office/drawing/2014/main" id="{E2AE9B29-2F80-441C-9BBC-30627EB98F5E}"/>
              </a:ext>
            </a:extLst>
          </p:cNvPr>
          <p:cNvGrpSpPr>
            <a:grpSpLocks/>
          </p:cNvGrpSpPr>
          <p:nvPr/>
        </p:nvGrpSpPr>
        <p:grpSpPr bwMode="auto">
          <a:xfrm>
            <a:off x="319088" y="3970338"/>
            <a:ext cx="7070725" cy="541337"/>
            <a:chOff x="249" y="2590"/>
            <a:chExt cx="4454" cy="341"/>
          </a:xfrm>
        </p:grpSpPr>
        <p:sp>
          <p:nvSpPr>
            <p:cNvPr id="45092" name="Text Box 23">
              <a:extLst>
                <a:ext uri="{FF2B5EF4-FFF2-40B4-BE49-F238E27FC236}">
                  <a16:creationId xmlns:a16="http://schemas.microsoft.com/office/drawing/2014/main" id="{9F1859F6-83A6-4871-8BE6-D7EF8DA91ED3}"/>
                </a:ext>
              </a:extLst>
            </p:cNvPr>
            <p:cNvSpPr txBox="1">
              <a:spLocks noChangeArrowheads="1"/>
            </p:cNvSpPr>
            <p:nvPr/>
          </p:nvSpPr>
          <p:spPr bwMode="auto">
            <a:xfrm>
              <a:off x="431" y="2590"/>
              <a:ext cx="11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b="1">
                <a:solidFill>
                  <a:schemeClr val="bg1"/>
                </a:solidFill>
              </a:endParaRPr>
            </a:p>
          </p:txBody>
        </p:sp>
        <p:sp>
          <p:nvSpPr>
            <p:cNvPr id="45093" name="Text Box 24">
              <a:extLst>
                <a:ext uri="{FF2B5EF4-FFF2-40B4-BE49-F238E27FC236}">
                  <a16:creationId xmlns:a16="http://schemas.microsoft.com/office/drawing/2014/main" id="{EF7624A9-0268-446B-8A95-33B5CA9C5F3F}"/>
                </a:ext>
              </a:extLst>
            </p:cNvPr>
            <p:cNvSpPr txBox="1">
              <a:spLocks noChangeArrowheads="1"/>
            </p:cNvSpPr>
            <p:nvPr/>
          </p:nvSpPr>
          <p:spPr bwMode="auto">
            <a:xfrm>
              <a:off x="249" y="2604"/>
              <a:ext cx="4454"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a:t>
              </a:r>
              <a:r>
                <a:rPr lang="en-US" altLang="zh-CN" sz="2800" b="1">
                  <a:solidFill>
                    <a:schemeClr val="bg1"/>
                  </a:solidFill>
                </a:rPr>
                <a:t>2</a:t>
              </a:r>
              <a:r>
                <a:rPr lang="zh-CN" altLang="en-US" sz="2800" b="1">
                  <a:solidFill>
                    <a:schemeClr val="bg1"/>
                  </a:solidFill>
                </a:rPr>
                <a:t>）三个物理量                之间的关系</a:t>
              </a:r>
            </a:p>
          </p:txBody>
        </p:sp>
        <p:graphicFrame>
          <p:nvGraphicFramePr>
            <p:cNvPr id="45094" name="Object 25">
              <a:extLst>
                <a:ext uri="{FF2B5EF4-FFF2-40B4-BE49-F238E27FC236}">
                  <a16:creationId xmlns:a16="http://schemas.microsoft.com/office/drawing/2014/main" id="{97D9667E-52D6-4DDE-8EA4-9EAC7B0AF51B}"/>
                </a:ext>
              </a:extLst>
            </p:cNvPr>
            <p:cNvGraphicFramePr>
              <a:graphicFrameLocks noChangeAspect="1"/>
            </p:cNvGraphicFramePr>
            <p:nvPr/>
          </p:nvGraphicFramePr>
          <p:xfrm>
            <a:off x="2043" y="2630"/>
            <a:ext cx="792" cy="286"/>
          </p:xfrm>
          <a:graphic>
            <a:graphicData uri="http://schemas.openxmlformats.org/presentationml/2006/ole">
              <mc:AlternateContent xmlns:mc="http://schemas.openxmlformats.org/markup-compatibility/2006">
                <mc:Choice xmlns:v="urn:schemas-microsoft-com:vml" Requires="v">
                  <p:oleObj spid="_x0000_s126980" name="公式" r:id="rId7" imgW="1257300" imgH="457200" progId="Equation.3">
                    <p:embed/>
                  </p:oleObj>
                </mc:Choice>
                <mc:Fallback>
                  <p:oleObj name="公式" r:id="rId7" imgW="1257300" imgH="457200" progId="Equation.3">
                    <p:embed/>
                    <p:pic>
                      <p:nvPicPr>
                        <p:cNvPr id="45094" name="Object 25">
                          <a:extLst>
                            <a:ext uri="{FF2B5EF4-FFF2-40B4-BE49-F238E27FC236}">
                              <a16:creationId xmlns:a16="http://schemas.microsoft.com/office/drawing/2014/main" id="{97D9667E-52D6-4DDE-8EA4-9EAC7B0AF5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3" y="2630"/>
                          <a:ext cx="79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0" name="Object 26">
            <a:extLst>
              <a:ext uri="{FF2B5EF4-FFF2-40B4-BE49-F238E27FC236}">
                <a16:creationId xmlns:a16="http://schemas.microsoft.com/office/drawing/2014/main" id="{3BF0BD04-8757-46E6-BD58-32E5A13765DD}"/>
              </a:ext>
            </a:extLst>
          </p:cNvPr>
          <p:cNvGraphicFramePr>
            <a:graphicFrameLocks noChangeAspect="1"/>
          </p:cNvGraphicFramePr>
          <p:nvPr/>
        </p:nvGraphicFramePr>
        <p:xfrm>
          <a:off x="2917825" y="4445000"/>
          <a:ext cx="1677988" cy="514350"/>
        </p:xfrm>
        <a:graphic>
          <a:graphicData uri="http://schemas.openxmlformats.org/presentationml/2006/ole">
            <mc:AlternateContent xmlns:mc="http://schemas.openxmlformats.org/markup-compatibility/2006">
              <mc:Choice xmlns:v="urn:schemas-microsoft-com:vml" Requires="v">
                <p:oleObj spid="_x0000_s126981" name="Equation" r:id="rId9" imgW="1612900" imgH="495300" progId="Equation.DSMT4">
                  <p:embed/>
                </p:oleObj>
              </mc:Choice>
              <mc:Fallback>
                <p:oleObj name="Equation" r:id="rId9" imgW="1612900" imgH="495300" progId="Equation.DSMT4">
                  <p:embed/>
                  <p:pic>
                    <p:nvPicPr>
                      <p:cNvPr id="20" name="Object 26">
                        <a:extLst>
                          <a:ext uri="{FF2B5EF4-FFF2-40B4-BE49-F238E27FC236}">
                            <a16:creationId xmlns:a16="http://schemas.microsoft.com/office/drawing/2014/main" id="{3BF0BD04-8757-46E6-BD58-32E5A13765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7825" y="4445000"/>
                        <a:ext cx="1677988" cy="514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7">
            <a:extLst>
              <a:ext uri="{FF2B5EF4-FFF2-40B4-BE49-F238E27FC236}">
                <a16:creationId xmlns:a16="http://schemas.microsoft.com/office/drawing/2014/main" id="{76517622-2970-4BE3-A33D-C4545AFC84DA}"/>
              </a:ext>
            </a:extLst>
          </p:cNvPr>
          <p:cNvGraphicFramePr>
            <a:graphicFrameLocks noChangeAspect="1"/>
          </p:cNvGraphicFramePr>
          <p:nvPr/>
        </p:nvGraphicFramePr>
        <p:xfrm>
          <a:off x="2916238" y="4964113"/>
          <a:ext cx="1500187" cy="496887"/>
        </p:xfrm>
        <a:graphic>
          <a:graphicData uri="http://schemas.openxmlformats.org/presentationml/2006/ole">
            <mc:AlternateContent xmlns:mc="http://schemas.openxmlformats.org/markup-compatibility/2006">
              <mc:Choice xmlns:v="urn:schemas-microsoft-com:vml" Requires="v">
                <p:oleObj spid="_x0000_s126982" name="Equation" r:id="rId11" imgW="1574117" imgH="495085" progId="Equation.DSMT4">
                  <p:embed/>
                </p:oleObj>
              </mc:Choice>
              <mc:Fallback>
                <p:oleObj name="Equation" r:id="rId11" imgW="1574117" imgH="495085" progId="Equation.DSMT4">
                  <p:embed/>
                  <p:pic>
                    <p:nvPicPr>
                      <p:cNvPr id="21" name="Object 27">
                        <a:extLst>
                          <a:ext uri="{FF2B5EF4-FFF2-40B4-BE49-F238E27FC236}">
                            <a16:creationId xmlns:a16="http://schemas.microsoft.com/office/drawing/2014/main" id="{76517622-2970-4BE3-A33D-C4545AFC84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6238" y="4964113"/>
                        <a:ext cx="1500187" cy="496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AutoShape 28">
            <a:extLst>
              <a:ext uri="{FF2B5EF4-FFF2-40B4-BE49-F238E27FC236}">
                <a16:creationId xmlns:a16="http://schemas.microsoft.com/office/drawing/2014/main" id="{B5DE825E-3980-4176-9C0B-7F11E85EC090}"/>
              </a:ext>
            </a:extLst>
          </p:cNvPr>
          <p:cNvSpPr>
            <a:spLocks/>
          </p:cNvSpPr>
          <p:nvPr/>
        </p:nvSpPr>
        <p:spPr bwMode="auto">
          <a:xfrm>
            <a:off x="4578350" y="4565650"/>
            <a:ext cx="228600" cy="742950"/>
          </a:xfrm>
          <a:prstGeom prst="rightBrace">
            <a:avLst>
              <a:gd name="adj1" fmla="val 27083"/>
              <a:gd name="adj2" fmla="val 50000"/>
            </a:avLst>
          </a:prstGeom>
          <a:noFill/>
          <a:ln w="28575">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graphicFrame>
        <p:nvGraphicFramePr>
          <p:cNvPr id="23" name="Object 29">
            <a:extLst>
              <a:ext uri="{FF2B5EF4-FFF2-40B4-BE49-F238E27FC236}">
                <a16:creationId xmlns:a16="http://schemas.microsoft.com/office/drawing/2014/main" id="{7C75CFD2-AF13-4495-8A45-421D4B59E4AE}"/>
              </a:ext>
            </a:extLst>
          </p:cNvPr>
          <p:cNvGraphicFramePr>
            <a:graphicFrameLocks noChangeAspect="1"/>
          </p:cNvGraphicFramePr>
          <p:nvPr/>
        </p:nvGraphicFramePr>
        <p:xfrm>
          <a:off x="4854575" y="4748213"/>
          <a:ext cx="1728788" cy="517525"/>
        </p:xfrm>
        <a:graphic>
          <a:graphicData uri="http://schemas.openxmlformats.org/presentationml/2006/ole">
            <mc:AlternateContent xmlns:mc="http://schemas.openxmlformats.org/markup-compatibility/2006">
              <mc:Choice xmlns:v="urn:schemas-microsoft-com:vml" Requires="v">
                <p:oleObj spid="_x0000_s126983" name="Equation" r:id="rId13" imgW="1866090" imgH="495085" progId="Equation.DSMT4">
                  <p:embed/>
                </p:oleObj>
              </mc:Choice>
              <mc:Fallback>
                <p:oleObj name="Equation" r:id="rId13" imgW="1866090" imgH="495085" progId="Equation.DSMT4">
                  <p:embed/>
                  <p:pic>
                    <p:nvPicPr>
                      <p:cNvPr id="23" name="Object 29">
                        <a:extLst>
                          <a:ext uri="{FF2B5EF4-FFF2-40B4-BE49-F238E27FC236}">
                            <a16:creationId xmlns:a16="http://schemas.microsoft.com/office/drawing/2014/main" id="{7C75CFD2-AF13-4495-8A45-421D4B59E4A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4575" y="4748213"/>
                        <a:ext cx="1728788" cy="517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Text Box 31">
            <a:extLst>
              <a:ext uri="{FF2B5EF4-FFF2-40B4-BE49-F238E27FC236}">
                <a16:creationId xmlns:a16="http://schemas.microsoft.com/office/drawing/2014/main" id="{C8AACC34-B565-4F62-9F1E-55BEE2BDC8D1}"/>
              </a:ext>
            </a:extLst>
          </p:cNvPr>
          <p:cNvSpPr txBox="1">
            <a:spLocks noChangeArrowheads="1"/>
          </p:cNvSpPr>
          <p:nvPr/>
        </p:nvSpPr>
        <p:spPr bwMode="auto">
          <a:xfrm>
            <a:off x="330200" y="5434013"/>
            <a:ext cx="454342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a:t>
            </a:r>
            <a:r>
              <a:rPr lang="en-US" altLang="zh-CN" sz="2800" b="1">
                <a:solidFill>
                  <a:schemeClr val="bg1"/>
                </a:solidFill>
              </a:rPr>
              <a:t>3</a:t>
            </a:r>
            <a:r>
              <a:rPr lang="zh-CN" altLang="en-US" sz="2800" b="1">
                <a:solidFill>
                  <a:schemeClr val="bg1"/>
                </a:solidFill>
              </a:rPr>
              <a:t>）解题一般步骤</a:t>
            </a:r>
          </a:p>
        </p:txBody>
      </p:sp>
      <p:sp>
        <p:nvSpPr>
          <p:cNvPr id="25" name="Text Box 32">
            <a:extLst>
              <a:ext uri="{FF2B5EF4-FFF2-40B4-BE49-F238E27FC236}">
                <a16:creationId xmlns:a16="http://schemas.microsoft.com/office/drawing/2014/main" id="{D66A3A59-0BC1-4AC7-8FBE-E63A6AD0354C}"/>
              </a:ext>
            </a:extLst>
          </p:cNvPr>
          <p:cNvSpPr txBox="1">
            <a:spLocks noChangeArrowheads="1"/>
          </p:cNvSpPr>
          <p:nvPr/>
        </p:nvSpPr>
        <p:spPr bwMode="auto">
          <a:xfrm>
            <a:off x="966788" y="6030913"/>
            <a:ext cx="1524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bg1"/>
                </a:solidFill>
              </a:rPr>
              <a:t>由</a:t>
            </a:r>
            <a:r>
              <a:rPr lang="en-US" altLang="zh-CN" sz="2800" b="1" i="1">
                <a:solidFill>
                  <a:schemeClr val="bg1"/>
                </a:solidFill>
              </a:rPr>
              <a:t>q</a:t>
            </a:r>
            <a:r>
              <a:rPr lang="zh-CN" altLang="en-US" sz="2800" b="1" baseline="-25000">
                <a:solidFill>
                  <a:schemeClr val="bg1"/>
                </a:solidFill>
              </a:rPr>
              <a:t>自</a:t>
            </a:r>
            <a:endParaRPr lang="zh-CN" altLang="en-US" sz="2800" b="1">
              <a:solidFill>
                <a:schemeClr val="bg1"/>
              </a:solidFill>
            </a:endParaRPr>
          </a:p>
        </p:txBody>
      </p:sp>
      <p:sp>
        <p:nvSpPr>
          <p:cNvPr id="26" name="Line 33">
            <a:extLst>
              <a:ext uri="{FF2B5EF4-FFF2-40B4-BE49-F238E27FC236}">
                <a16:creationId xmlns:a16="http://schemas.microsoft.com/office/drawing/2014/main" id="{37FCD955-C026-44E8-B8F6-B107C3EC9115}"/>
              </a:ext>
            </a:extLst>
          </p:cNvPr>
          <p:cNvSpPr>
            <a:spLocks noChangeShapeType="1"/>
          </p:cNvSpPr>
          <p:nvPr/>
        </p:nvSpPr>
        <p:spPr bwMode="auto">
          <a:xfrm>
            <a:off x="1792288" y="6480175"/>
            <a:ext cx="2209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37">
            <a:extLst>
              <a:ext uri="{FF2B5EF4-FFF2-40B4-BE49-F238E27FC236}">
                <a16:creationId xmlns:a16="http://schemas.microsoft.com/office/drawing/2014/main" id="{D8335115-8172-487A-842E-6A7DB3D4141B}"/>
              </a:ext>
            </a:extLst>
          </p:cNvPr>
          <p:cNvGraphicFramePr>
            <a:graphicFrameLocks noChangeAspect="1"/>
          </p:cNvGraphicFramePr>
          <p:nvPr/>
        </p:nvGraphicFramePr>
        <p:xfrm>
          <a:off x="4064000" y="6118225"/>
          <a:ext cx="371475" cy="431800"/>
        </p:xfrm>
        <a:graphic>
          <a:graphicData uri="http://schemas.openxmlformats.org/presentationml/2006/ole">
            <mc:AlternateContent xmlns:mc="http://schemas.openxmlformats.org/markup-compatibility/2006">
              <mc:Choice xmlns:v="urn:schemas-microsoft-com:vml" Requires="v">
                <p:oleObj spid="_x0000_s126984" name="Equation" r:id="rId15" imgW="317362" imgH="368140" progId="Equation.3">
                  <p:embed/>
                </p:oleObj>
              </mc:Choice>
              <mc:Fallback>
                <p:oleObj name="Equation" r:id="rId15" imgW="317362" imgH="368140" progId="Equation.3">
                  <p:embed/>
                  <p:pic>
                    <p:nvPicPr>
                      <p:cNvPr id="27" name="Object 37">
                        <a:extLst>
                          <a:ext uri="{FF2B5EF4-FFF2-40B4-BE49-F238E27FC236}">
                            <a16:creationId xmlns:a16="http://schemas.microsoft.com/office/drawing/2014/main" id="{D8335115-8172-487A-842E-6A7DB3D4141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64000" y="6118225"/>
                        <a:ext cx="3714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38">
            <a:extLst>
              <a:ext uri="{FF2B5EF4-FFF2-40B4-BE49-F238E27FC236}">
                <a16:creationId xmlns:a16="http://schemas.microsoft.com/office/drawing/2014/main" id="{9DC682D9-97FB-4EB7-838C-235008C44BB4}"/>
              </a:ext>
            </a:extLst>
          </p:cNvPr>
          <p:cNvSpPr>
            <a:spLocks noChangeShapeType="1"/>
          </p:cNvSpPr>
          <p:nvPr/>
        </p:nvSpPr>
        <p:spPr bwMode="auto">
          <a:xfrm>
            <a:off x="4505325" y="6480175"/>
            <a:ext cx="13716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 name="Object 39">
            <a:extLst>
              <a:ext uri="{FF2B5EF4-FFF2-40B4-BE49-F238E27FC236}">
                <a16:creationId xmlns:a16="http://schemas.microsoft.com/office/drawing/2014/main" id="{5EA4ED01-8D37-4C94-8144-EBDEFB5E8133}"/>
              </a:ext>
            </a:extLst>
          </p:cNvPr>
          <p:cNvGraphicFramePr>
            <a:graphicFrameLocks noChangeAspect="1"/>
          </p:cNvGraphicFramePr>
          <p:nvPr/>
        </p:nvGraphicFramePr>
        <p:xfrm>
          <a:off x="4657725" y="5761038"/>
          <a:ext cx="965200" cy="725487"/>
        </p:xfrm>
        <a:graphic>
          <a:graphicData uri="http://schemas.openxmlformats.org/presentationml/2006/ole">
            <mc:AlternateContent xmlns:mc="http://schemas.openxmlformats.org/markup-compatibility/2006">
              <mc:Choice xmlns:v="urn:schemas-microsoft-com:vml" Requires="v">
                <p:oleObj spid="_x0000_s126985" name="Equation" r:id="rId17" imgW="1028254" imgH="774364" progId="Equation.DSMT4">
                  <p:embed/>
                </p:oleObj>
              </mc:Choice>
              <mc:Fallback>
                <p:oleObj name="Equation" r:id="rId17" imgW="1028254" imgH="774364" progId="Equation.DSMT4">
                  <p:embed/>
                  <p:pic>
                    <p:nvPicPr>
                      <p:cNvPr id="29" name="Object 39">
                        <a:extLst>
                          <a:ext uri="{FF2B5EF4-FFF2-40B4-BE49-F238E27FC236}">
                            <a16:creationId xmlns:a16="http://schemas.microsoft.com/office/drawing/2014/main" id="{5EA4ED01-8D37-4C94-8144-EBDEFB5E813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57725" y="5761038"/>
                        <a:ext cx="965200" cy="72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40">
            <a:extLst>
              <a:ext uri="{FF2B5EF4-FFF2-40B4-BE49-F238E27FC236}">
                <a16:creationId xmlns:a16="http://schemas.microsoft.com/office/drawing/2014/main" id="{B3B66E57-43D6-413C-8957-2D9CA6825069}"/>
              </a:ext>
            </a:extLst>
          </p:cNvPr>
          <p:cNvSpPr>
            <a:spLocks noChangeShapeType="1"/>
          </p:cNvSpPr>
          <p:nvPr/>
        </p:nvSpPr>
        <p:spPr bwMode="auto">
          <a:xfrm>
            <a:off x="6378575" y="6510338"/>
            <a:ext cx="17526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1" name="Object 41">
            <a:extLst>
              <a:ext uri="{FF2B5EF4-FFF2-40B4-BE49-F238E27FC236}">
                <a16:creationId xmlns:a16="http://schemas.microsoft.com/office/drawing/2014/main" id="{E6E022B4-CB80-4C8B-B801-0C2C643A6224}"/>
              </a:ext>
            </a:extLst>
          </p:cNvPr>
          <p:cNvGraphicFramePr>
            <a:graphicFrameLocks noChangeAspect="1"/>
          </p:cNvGraphicFramePr>
          <p:nvPr/>
        </p:nvGraphicFramePr>
        <p:xfrm>
          <a:off x="6435725" y="5902325"/>
          <a:ext cx="1377950" cy="471488"/>
        </p:xfrm>
        <a:graphic>
          <a:graphicData uri="http://schemas.openxmlformats.org/presentationml/2006/ole">
            <mc:AlternateContent xmlns:mc="http://schemas.openxmlformats.org/markup-compatibility/2006">
              <mc:Choice xmlns:v="urn:schemas-microsoft-com:vml" Requires="v">
                <p:oleObj spid="_x0000_s126986" name="Equation" r:id="rId19" imgW="1612900" imgH="495300" progId="Equation.DSMT4">
                  <p:embed/>
                </p:oleObj>
              </mc:Choice>
              <mc:Fallback>
                <p:oleObj name="Equation" r:id="rId19" imgW="1612900" imgH="495300" progId="Equation.DSMT4">
                  <p:embed/>
                  <p:pic>
                    <p:nvPicPr>
                      <p:cNvPr id="31" name="Object 41">
                        <a:extLst>
                          <a:ext uri="{FF2B5EF4-FFF2-40B4-BE49-F238E27FC236}">
                            <a16:creationId xmlns:a16="http://schemas.microsoft.com/office/drawing/2014/main" id="{E6E022B4-CB80-4C8B-B801-0C2C643A62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35725" y="5902325"/>
                        <a:ext cx="1377950"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42">
            <a:extLst>
              <a:ext uri="{FF2B5EF4-FFF2-40B4-BE49-F238E27FC236}">
                <a16:creationId xmlns:a16="http://schemas.microsoft.com/office/drawing/2014/main" id="{A9F260E9-FE54-4C2F-8447-67FC1B31AEA0}"/>
              </a:ext>
            </a:extLst>
          </p:cNvPr>
          <p:cNvGraphicFramePr>
            <a:graphicFrameLocks noChangeAspect="1"/>
          </p:cNvGraphicFramePr>
          <p:nvPr/>
        </p:nvGraphicFramePr>
        <p:xfrm>
          <a:off x="5946775" y="6116638"/>
          <a:ext cx="379413" cy="439737"/>
        </p:xfrm>
        <a:graphic>
          <a:graphicData uri="http://schemas.openxmlformats.org/presentationml/2006/ole">
            <mc:AlternateContent xmlns:mc="http://schemas.openxmlformats.org/markup-compatibility/2006">
              <mc:Choice xmlns:v="urn:schemas-microsoft-com:vml" Requires="v">
                <p:oleObj spid="_x0000_s126987" name="Equation" r:id="rId21" imgW="317362" imgH="368140" progId="Equation.3">
                  <p:embed/>
                </p:oleObj>
              </mc:Choice>
              <mc:Fallback>
                <p:oleObj name="Equation" r:id="rId21" imgW="317362" imgH="368140" progId="Equation.3">
                  <p:embed/>
                  <p:pic>
                    <p:nvPicPr>
                      <p:cNvPr id="32" name="Object 42">
                        <a:extLst>
                          <a:ext uri="{FF2B5EF4-FFF2-40B4-BE49-F238E27FC236}">
                            <a16:creationId xmlns:a16="http://schemas.microsoft.com/office/drawing/2014/main" id="{A9F260E9-FE54-4C2F-8447-67FC1B31AEA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46775" y="6116638"/>
                        <a:ext cx="379413"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43">
            <a:extLst>
              <a:ext uri="{FF2B5EF4-FFF2-40B4-BE49-F238E27FC236}">
                <a16:creationId xmlns:a16="http://schemas.microsoft.com/office/drawing/2014/main" id="{321A4E43-6D8E-4F1E-B5F8-4AA6E26832A1}"/>
              </a:ext>
            </a:extLst>
          </p:cNvPr>
          <p:cNvGraphicFramePr>
            <a:graphicFrameLocks noChangeAspect="1"/>
          </p:cNvGraphicFramePr>
          <p:nvPr/>
        </p:nvGraphicFramePr>
        <p:xfrm>
          <a:off x="8178800" y="6116638"/>
          <a:ext cx="320675" cy="404812"/>
        </p:xfrm>
        <a:graphic>
          <a:graphicData uri="http://schemas.openxmlformats.org/presentationml/2006/ole">
            <mc:AlternateContent xmlns:mc="http://schemas.openxmlformats.org/markup-compatibility/2006">
              <mc:Choice xmlns:v="urn:schemas-microsoft-com:vml" Requires="v">
                <p:oleObj spid="_x0000_s126988" name="Equation" r:id="rId23" imgW="291973" imgH="368140" progId="Equation.3">
                  <p:embed/>
                </p:oleObj>
              </mc:Choice>
              <mc:Fallback>
                <p:oleObj name="Equation" r:id="rId23" imgW="291973" imgH="368140" progId="Equation.3">
                  <p:embed/>
                  <p:pic>
                    <p:nvPicPr>
                      <p:cNvPr id="33" name="Object 43">
                        <a:extLst>
                          <a:ext uri="{FF2B5EF4-FFF2-40B4-BE49-F238E27FC236}">
                            <a16:creationId xmlns:a16="http://schemas.microsoft.com/office/drawing/2014/main" id="{321A4E43-6D8E-4F1E-B5F8-4AA6E26832A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78800" y="6116638"/>
                        <a:ext cx="320675"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46">
            <a:extLst>
              <a:ext uri="{FF2B5EF4-FFF2-40B4-BE49-F238E27FC236}">
                <a16:creationId xmlns:a16="http://schemas.microsoft.com/office/drawing/2014/main" id="{48AFEB8D-B173-4014-A045-23DA0A37A4A4}"/>
              </a:ext>
            </a:extLst>
          </p:cNvPr>
          <p:cNvGraphicFramePr>
            <a:graphicFrameLocks noChangeAspect="1"/>
          </p:cNvGraphicFramePr>
          <p:nvPr/>
        </p:nvGraphicFramePr>
        <p:xfrm>
          <a:off x="1997075" y="1924050"/>
          <a:ext cx="1700213" cy="566738"/>
        </p:xfrm>
        <a:graphic>
          <a:graphicData uri="http://schemas.openxmlformats.org/presentationml/2006/ole">
            <mc:AlternateContent xmlns:mc="http://schemas.openxmlformats.org/markup-compatibility/2006">
              <mc:Choice xmlns:v="urn:schemas-microsoft-com:vml" Requires="v">
                <p:oleObj spid="_x0000_s126989" name="Equation" r:id="rId25" imgW="1637589" imgH="545863" progId="Equation.DSMT4">
                  <p:embed/>
                </p:oleObj>
              </mc:Choice>
              <mc:Fallback>
                <p:oleObj name="Equation" r:id="rId25" imgW="1637589" imgH="545863" progId="Equation.DSMT4">
                  <p:embed/>
                  <p:pic>
                    <p:nvPicPr>
                      <p:cNvPr id="34" name="Object 46">
                        <a:extLst>
                          <a:ext uri="{FF2B5EF4-FFF2-40B4-BE49-F238E27FC236}">
                            <a16:creationId xmlns:a16="http://schemas.microsoft.com/office/drawing/2014/main" id="{48AFEB8D-B173-4014-A045-23DA0A37A4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97075" y="1924050"/>
                        <a:ext cx="1700213" cy="566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Oval 55">
            <a:extLst>
              <a:ext uri="{FF2B5EF4-FFF2-40B4-BE49-F238E27FC236}">
                <a16:creationId xmlns:a16="http://schemas.microsoft.com/office/drawing/2014/main" id="{9AB28AFF-C2E4-4222-BEF8-3FC072F6A837}"/>
              </a:ext>
            </a:extLst>
          </p:cNvPr>
          <p:cNvSpPr>
            <a:spLocks noChangeArrowheads="1"/>
          </p:cNvSpPr>
          <p:nvPr/>
        </p:nvSpPr>
        <p:spPr bwMode="auto">
          <a:xfrm>
            <a:off x="2017713" y="2130425"/>
            <a:ext cx="144462" cy="144463"/>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graphicFrame>
        <p:nvGraphicFramePr>
          <p:cNvPr id="36" name="Object 56">
            <a:extLst>
              <a:ext uri="{FF2B5EF4-FFF2-40B4-BE49-F238E27FC236}">
                <a16:creationId xmlns:a16="http://schemas.microsoft.com/office/drawing/2014/main" id="{B5E87693-89C4-45EA-8361-9B701B11B7AC}"/>
              </a:ext>
            </a:extLst>
          </p:cNvPr>
          <p:cNvGraphicFramePr>
            <a:graphicFrameLocks noChangeAspect="1"/>
          </p:cNvGraphicFramePr>
          <p:nvPr/>
        </p:nvGraphicFramePr>
        <p:xfrm>
          <a:off x="1878013" y="5900738"/>
          <a:ext cx="2041525" cy="727075"/>
        </p:xfrm>
        <a:graphic>
          <a:graphicData uri="http://schemas.openxmlformats.org/presentationml/2006/ole">
            <mc:AlternateContent xmlns:mc="http://schemas.openxmlformats.org/markup-compatibility/2006">
              <mc:Choice xmlns:v="urn:schemas-microsoft-com:vml" Requires="v">
                <p:oleObj spid="_x0000_s126990" name="Equation" r:id="rId27" imgW="2209800" imgH="774700" progId="Equation.DSMT4">
                  <p:embed/>
                </p:oleObj>
              </mc:Choice>
              <mc:Fallback>
                <p:oleObj name="Equation" r:id="rId27" imgW="2209800" imgH="774700" progId="Equation.DSMT4">
                  <p:embed/>
                  <p:pic>
                    <p:nvPicPr>
                      <p:cNvPr id="36" name="Object 56">
                        <a:extLst>
                          <a:ext uri="{FF2B5EF4-FFF2-40B4-BE49-F238E27FC236}">
                            <a16:creationId xmlns:a16="http://schemas.microsoft.com/office/drawing/2014/main" id="{B5E87693-89C4-45EA-8361-9B701B11B7A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78013" y="5900738"/>
                        <a:ext cx="204152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 Box 57">
            <a:extLst>
              <a:ext uri="{FF2B5EF4-FFF2-40B4-BE49-F238E27FC236}">
                <a16:creationId xmlns:a16="http://schemas.microsoft.com/office/drawing/2014/main" id="{7BA0AC9E-08BD-4FF6-8807-B515420B4C19}"/>
              </a:ext>
            </a:extLst>
          </p:cNvPr>
          <p:cNvSpPr txBox="1">
            <a:spLocks noChangeArrowheads="1"/>
          </p:cNvSpPr>
          <p:nvPr/>
        </p:nvSpPr>
        <p:spPr bwMode="auto">
          <a:xfrm>
            <a:off x="3354388" y="6284913"/>
            <a:ext cx="388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solidFill>
                  <a:schemeClr val="bg1"/>
                </a:solidFill>
              </a:rPr>
              <a:t>内</a:t>
            </a:r>
          </a:p>
        </p:txBody>
      </p:sp>
      <p:sp>
        <p:nvSpPr>
          <p:cNvPr id="38" name="Oval 58">
            <a:extLst>
              <a:ext uri="{FF2B5EF4-FFF2-40B4-BE49-F238E27FC236}">
                <a16:creationId xmlns:a16="http://schemas.microsoft.com/office/drawing/2014/main" id="{E2A0ED9B-A807-4395-88DD-45159A09F847}"/>
              </a:ext>
            </a:extLst>
          </p:cNvPr>
          <p:cNvSpPr>
            <a:spLocks noChangeArrowheads="1"/>
          </p:cNvSpPr>
          <p:nvPr/>
        </p:nvSpPr>
        <p:spPr bwMode="auto">
          <a:xfrm>
            <a:off x="1878013" y="6081713"/>
            <a:ext cx="144462" cy="14446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spTree>
    <p:extLst>
      <p:ext uri="{BB962C8B-B14F-4D97-AF65-F5344CB8AC3E}">
        <p14:creationId xmlns:p14="http://schemas.microsoft.com/office/powerpoint/2010/main" val="18908804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p:bldP spid="8" grpId="0"/>
      <p:bldP spid="9" grpId="0"/>
      <p:bldP spid="10" grpId="0"/>
      <p:bldP spid="13" grpId="0"/>
      <p:bldP spid="14" grpId="0"/>
      <p:bldP spid="15" grpId="0" animBg="1"/>
      <p:bldP spid="22" grpId="0" animBg="1"/>
      <p:bldP spid="24" grpId="0"/>
      <p:bldP spid="25" grpId="0"/>
      <p:bldP spid="35" grpId="0" animBg="1"/>
      <p:bldP spid="37" grpId="0"/>
      <p:bldP spid="3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a:extLst>
              <a:ext uri="{FF2B5EF4-FFF2-40B4-BE49-F238E27FC236}">
                <a16:creationId xmlns:a16="http://schemas.microsoft.com/office/drawing/2014/main" id="{572AC979-2C2C-4A63-A7C4-831BF4C26690}"/>
              </a:ext>
            </a:extLst>
          </p:cNvPr>
          <p:cNvSpPr txBox="1">
            <a:spLocks noChangeArrowheads="1"/>
          </p:cNvSpPr>
          <p:nvPr/>
        </p:nvSpPr>
        <p:spPr bwMode="auto">
          <a:xfrm>
            <a:off x="238125" y="544513"/>
            <a:ext cx="64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例 </a:t>
            </a:r>
          </a:p>
        </p:txBody>
      </p:sp>
      <p:sp>
        <p:nvSpPr>
          <p:cNvPr id="178179" name="Rectangle 3">
            <a:extLst>
              <a:ext uri="{FF2B5EF4-FFF2-40B4-BE49-F238E27FC236}">
                <a16:creationId xmlns:a16="http://schemas.microsoft.com/office/drawing/2014/main" id="{4E5D3805-DC3A-40CA-A670-845E0915437D}"/>
              </a:ext>
            </a:extLst>
          </p:cNvPr>
          <p:cNvSpPr>
            <a:spLocks noChangeArrowheads="1"/>
          </p:cNvSpPr>
          <p:nvPr/>
        </p:nvSpPr>
        <p:spPr bwMode="auto">
          <a:xfrm>
            <a:off x="749300" y="544513"/>
            <a:ext cx="699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平行板电容器，其中充有两种均匀电介质。</a:t>
            </a:r>
          </a:p>
        </p:txBody>
      </p:sp>
      <p:sp>
        <p:nvSpPr>
          <p:cNvPr id="178180" name="Rectangle 4">
            <a:extLst>
              <a:ext uri="{FF2B5EF4-FFF2-40B4-BE49-F238E27FC236}">
                <a16:creationId xmlns:a16="http://schemas.microsoft.com/office/drawing/2014/main" id="{4BA29CE5-7106-4176-A5DB-A515E4BC025E}"/>
              </a:ext>
            </a:extLst>
          </p:cNvPr>
          <p:cNvSpPr>
            <a:spLocks noChangeArrowheads="1"/>
          </p:cNvSpPr>
          <p:nvPr/>
        </p:nvSpPr>
        <p:spPr bwMode="auto">
          <a:xfrm>
            <a:off x="6542088" y="441325"/>
            <a:ext cx="304800" cy="33528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8181" name="Rectangle 5">
            <a:extLst>
              <a:ext uri="{FF2B5EF4-FFF2-40B4-BE49-F238E27FC236}">
                <a16:creationId xmlns:a16="http://schemas.microsoft.com/office/drawing/2014/main" id="{3C8EDA11-B897-4731-89F2-2266BBF08EC4}"/>
              </a:ext>
            </a:extLst>
          </p:cNvPr>
          <p:cNvSpPr>
            <a:spLocks noChangeArrowheads="1"/>
          </p:cNvSpPr>
          <p:nvPr/>
        </p:nvSpPr>
        <p:spPr bwMode="auto">
          <a:xfrm>
            <a:off x="8447088" y="441325"/>
            <a:ext cx="304800" cy="33528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8182" name="Rectangle 6">
            <a:extLst>
              <a:ext uri="{FF2B5EF4-FFF2-40B4-BE49-F238E27FC236}">
                <a16:creationId xmlns:a16="http://schemas.microsoft.com/office/drawing/2014/main" id="{5A2FBA99-088F-48A7-8861-B2726855F9EB}"/>
              </a:ext>
            </a:extLst>
          </p:cNvPr>
          <p:cNvSpPr>
            <a:spLocks noChangeArrowheads="1"/>
          </p:cNvSpPr>
          <p:nvPr/>
        </p:nvSpPr>
        <p:spPr bwMode="auto">
          <a:xfrm>
            <a:off x="6846888" y="441325"/>
            <a:ext cx="609600" cy="33528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8183" name="Rectangle 7">
            <a:extLst>
              <a:ext uri="{FF2B5EF4-FFF2-40B4-BE49-F238E27FC236}">
                <a16:creationId xmlns:a16="http://schemas.microsoft.com/office/drawing/2014/main" id="{CB065657-DD09-4129-83A8-2484ECC95EC6}"/>
              </a:ext>
            </a:extLst>
          </p:cNvPr>
          <p:cNvSpPr>
            <a:spLocks noChangeArrowheads="1"/>
          </p:cNvSpPr>
          <p:nvPr/>
        </p:nvSpPr>
        <p:spPr bwMode="auto">
          <a:xfrm>
            <a:off x="7456488" y="441325"/>
            <a:ext cx="990600" cy="33528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8193" name="Object 17">
            <a:extLst>
              <a:ext uri="{FF2B5EF4-FFF2-40B4-BE49-F238E27FC236}">
                <a16:creationId xmlns:a16="http://schemas.microsoft.com/office/drawing/2014/main" id="{FB6B5302-F0AF-4DF0-8F3E-FFD87500660F}"/>
              </a:ext>
            </a:extLst>
          </p:cNvPr>
          <p:cNvGraphicFramePr>
            <a:graphicFrameLocks/>
          </p:cNvGraphicFramePr>
          <p:nvPr/>
        </p:nvGraphicFramePr>
        <p:xfrm>
          <a:off x="6149975" y="1582738"/>
          <a:ext cx="280988" cy="306387"/>
        </p:xfrm>
        <a:graphic>
          <a:graphicData uri="http://schemas.openxmlformats.org/presentationml/2006/ole">
            <mc:AlternateContent xmlns:mc="http://schemas.openxmlformats.org/markup-compatibility/2006">
              <mc:Choice xmlns:v="urn:schemas-microsoft-com:vml" Requires="v">
                <p:oleObj spid="_x0000_s128002" name="Equation" r:id="rId3" imgW="181045" imgH="209414" progId="Equation.3">
                  <p:embed/>
                </p:oleObj>
              </mc:Choice>
              <mc:Fallback>
                <p:oleObj name="Equation" r:id="rId3" imgW="181045" imgH="209414" progId="Equation.3">
                  <p:embed/>
                  <p:pic>
                    <p:nvPicPr>
                      <p:cNvPr id="178193" name="Object 17">
                        <a:extLst>
                          <a:ext uri="{FF2B5EF4-FFF2-40B4-BE49-F238E27FC236}">
                            <a16:creationId xmlns:a16="http://schemas.microsoft.com/office/drawing/2014/main" id="{FB6B5302-F0AF-4DF0-8F3E-FFD87500660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975" y="1582738"/>
                        <a:ext cx="2809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94" name="Object 18">
            <a:extLst>
              <a:ext uri="{FF2B5EF4-FFF2-40B4-BE49-F238E27FC236}">
                <a16:creationId xmlns:a16="http://schemas.microsoft.com/office/drawing/2014/main" id="{851F2EE2-18F2-4DEE-BA42-553CAB94D859}"/>
              </a:ext>
            </a:extLst>
          </p:cNvPr>
          <p:cNvGraphicFramePr>
            <a:graphicFrameLocks/>
          </p:cNvGraphicFramePr>
          <p:nvPr/>
        </p:nvGraphicFramePr>
        <p:xfrm>
          <a:off x="8778875" y="1673225"/>
          <a:ext cx="280988" cy="292100"/>
        </p:xfrm>
        <a:graphic>
          <a:graphicData uri="http://schemas.openxmlformats.org/presentationml/2006/ole">
            <mc:AlternateContent xmlns:mc="http://schemas.openxmlformats.org/markup-compatibility/2006">
              <mc:Choice xmlns:v="urn:schemas-microsoft-com:vml" Requires="v">
                <p:oleObj spid="_x0000_s128003" name="Equation" r:id="rId5" imgW="181045" imgH="199923" progId="Equation.3">
                  <p:embed/>
                </p:oleObj>
              </mc:Choice>
              <mc:Fallback>
                <p:oleObj name="Equation" r:id="rId5" imgW="181045" imgH="199923" progId="Equation.3">
                  <p:embed/>
                  <p:pic>
                    <p:nvPicPr>
                      <p:cNvPr id="178194" name="Object 18">
                        <a:extLst>
                          <a:ext uri="{FF2B5EF4-FFF2-40B4-BE49-F238E27FC236}">
                            <a16:creationId xmlns:a16="http://schemas.microsoft.com/office/drawing/2014/main" id="{851F2EE2-18F2-4DEE-BA42-553CAB94D85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8875" y="1673225"/>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95" name="Object 19">
            <a:extLst>
              <a:ext uri="{FF2B5EF4-FFF2-40B4-BE49-F238E27FC236}">
                <a16:creationId xmlns:a16="http://schemas.microsoft.com/office/drawing/2014/main" id="{8C0FA0DD-20D5-4053-9DC7-A79FA921FFAA}"/>
              </a:ext>
            </a:extLst>
          </p:cNvPr>
          <p:cNvGraphicFramePr>
            <a:graphicFrameLocks/>
          </p:cNvGraphicFramePr>
          <p:nvPr/>
        </p:nvGraphicFramePr>
        <p:xfrm>
          <a:off x="6543675" y="87313"/>
          <a:ext cx="303213" cy="354012"/>
        </p:xfrm>
        <a:graphic>
          <a:graphicData uri="http://schemas.openxmlformats.org/presentationml/2006/ole">
            <mc:AlternateContent xmlns:mc="http://schemas.openxmlformats.org/markup-compatibility/2006">
              <mc:Choice xmlns:v="urn:schemas-microsoft-com:vml" Requires="v">
                <p:oleObj spid="_x0000_s128004" name="Equation" r:id="rId7" imgW="171565" imgH="209414" progId="Equation.DSMT4">
                  <p:embed/>
                </p:oleObj>
              </mc:Choice>
              <mc:Fallback>
                <p:oleObj name="Equation" r:id="rId7" imgW="171565" imgH="209414" progId="Equation.DSMT4">
                  <p:embed/>
                  <p:pic>
                    <p:nvPicPr>
                      <p:cNvPr id="178195" name="Object 19">
                        <a:extLst>
                          <a:ext uri="{FF2B5EF4-FFF2-40B4-BE49-F238E27FC236}">
                            <a16:creationId xmlns:a16="http://schemas.microsoft.com/office/drawing/2014/main" id="{8C0FA0DD-20D5-4053-9DC7-A79FA921FFAA}"/>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3675" y="87313"/>
                        <a:ext cx="30321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96" name="Object 20">
            <a:extLst>
              <a:ext uri="{FF2B5EF4-FFF2-40B4-BE49-F238E27FC236}">
                <a16:creationId xmlns:a16="http://schemas.microsoft.com/office/drawing/2014/main" id="{AAE54314-8F5B-4F42-980E-CBCE291E25FF}"/>
              </a:ext>
            </a:extLst>
          </p:cNvPr>
          <p:cNvGraphicFramePr>
            <a:graphicFrameLocks/>
          </p:cNvGraphicFramePr>
          <p:nvPr/>
        </p:nvGraphicFramePr>
        <p:xfrm>
          <a:off x="8393113" y="50800"/>
          <a:ext cx="458787" cy="404813"/>
        </p:xfrm>
        <a:graphic>
          <a:graphicData uri="http://schemas.openxmlformats.org/presentationml/2006/ole">
            <mc:AlternateContent xmlns:mc="http://schemas.openxmlformats.org/markup-compatibility/2006">
              <mc:Choice xmlns:v="urn:schemas-microsoft-com:vml" Requires="v">
                <p:oleObj spid="_x0000_s128005" name="Equation" r:id="rId9" imgW="257194" imgH="209414" progId="Equation.DSMT4">
                  <p:embed/>
                </p:oleObj>
              </mc:Choice>
              <mc:Fallback>
                <p:oleObj name="Equation" r:id="rId9" imgW="257194" imgH="209414" progId="Equation.DSMT4">
                  <p:embed/>
                  <p:pic>
                    <p:nvPicPr>
                      <p:cNvPr id="178196" name="Object 20">
                        <a:extLst>
                          <a:ext uri="{FF2B5EF4-FFF2-40B4-BE49-F238E27FC236}">
                            <a16:creationId xmlns:a16="http://schemas.microsoft.com/office/drawing/2014/main" id="{AAE54314-8F5B-4F42-980E-CBCE291E25FF}"/>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3113" y="50800"/>
                        <a:ext cx="458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97" name="Object 21">
            <a:extLst>
              <a:ext uri="{FF2B5EF4-FFF2-40B4-BE49-F238E27FC236}">
                <a16:creationId xmlns:a16="http://schemas.microsoft.com/office/drawing/2014/main" id="{86AD4A44-5062-4BCA-91E7-9BF0AB68ED47}"/>
              </a:ext>
            </a:extLst>
          </p:cNvPr>
          <p:cNvGraphicFramePr>
            <a:graphicFrameLocks/>
          </p:cNvGraphicFramePr>
          <p:nvPr/>
        </p:nvGraphicFramePr>
        <p:xfrm>
          <a:off x="6964363" y="3833813"/>
          <a:ext cx="306387" cy="417512"/>
        </p:xfrm>
        <a:graphic>
          <a:graphicData uri="http://schemas.openxmlformats.org/presentationml/2006/ole">
            <mc:AlternateContent xmlns:mc="http://schemas.openxmlformats.org/markup-compatibility/2006">
              <mc:Choice xmlns:v="urn:schemas-microsoft-com:vml" Requires="v">
                <p:oleObj spid="_x0000_s128006" name="Equation" r:id="rId11" imgW="209486" imgH="323918" progId="Equation.3">
                  <p:embed/>
                </p:oleObj>
              </mc:Choice>
              <mc:Fallback>
                <p:oleObj name="Equation" r:id="rId11" imgW="209486" imgH="323918" progId="Equation.3">
                  <p:embed/>
                  <p:pic>
                    <p:nvPicPr>
                      <p:cNvPr id="178197" name="Object 21">
                        <a:extLst>
                          <a:ext uri="{FF2B5EF4-FFF2-40B4-BE49-F238E27FC236}">
                            <a16:creationId xmlns:a16="http://schemas.microsoft.com/office/drawing/2014/main" id="{86AD4A44-5062-4BCA-91E7-9BF0AB68ED47}"/>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64363" y="3833813"/>
                        <a:ext cx="30638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198" name="Object 22">
            <a:extLst>
              <a:ext uri="{FF2B5EF4-FFF2-40B4-BE49-F238E27FC236}">
                <a16:creationId xmlns:a16="http://schemas.microsoft.com/office/drawing/2014/main" id="{521CB601-5CF9-4114-A3BF-6F8AF26C1478}"/>
              </a:ext>
            </a:extLst>
          </p:cNvPr>
          <p:cNvGraphicFramePr>
            <a:graphicFrameLocks/>
          </p:cNvGraphicFramePr>
          <p:nvPr/>
        </p:nvGraphicFramePr>
        <p:xfrm>
          <a:off x="7880350" y="3833813"/>
          <a:ext cx="341313" cy="417512"/>
        </p:xfrm>
        <a:graphic>
          <a:graphicData uri="http://schemas.openxmlformats.org/presentationml/2006/ole">
            <mc:AlternateContent xmlns:mc="http://schemas.openxmlformats.org/markup-compatibility/2006">
              <mc:Choice xmlns:v="urn:schemas-microsoft-com:vml" Requires="v">
                <p:oleObj spid="_x0000_s128007" name="Equation" r:id="rId13" imgW="247714" imgH="323918" progId="Equation.3">
                  <p:embed/>
                </p:oleObj>
              </mc:Choice>
              <mc:Fallback>
                <p:oleObj name="Equation" r:id="rId13" imgW="247714" imgH="323918" progId="Equation.3">
                  <p:embed/>
                  <p:pic>
                    <p:nvPicPr>
                      <p:cNvPr id="178198" name="Object 22">
                        <a:extLst>
                          <a:ext uri="{FF2B5EF4-FFF2-40B4-BE49-F238E27FC236}">
                            <a16:creationId xmlns:a16="http://schemas.microsoft.com/office/drawing/2014/main" id="{521CB601-5CF9-4114-A3BF-6F8AF26C1478}"/>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0350" y="3833813"/>
                        <a:ext cx="341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199" name="Rectangle 23">
            <a:extLst>
              <a:ext uri="{FF2B5EF4-FFF2-40B4-BE49-F238E27FC236}">
                <a16:creationId xmlns:a16="http://schemas.microsoft.com/office/drawing/2014/main" id="{34D2DC63-74EC-4076-8BA1-F2D680AFC9D2}"/>
              </a:ext>
            </a:extLst>
          </p:cNvPr>
          <p:cNvSpPr>
            <a:spLocks noChangeArrowheads="1"/>
          </p:cNvSpPr>
          <p:nvPr/>
        </p:nvSpPr>
        <p:spPr bwMode="auto">
          <a:xfrm>
            <a:off x="203200" y="10017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求</a:t>
            </a:r>
          </a:p>
        </p:txBody>
      </p:sp>
      <p:sp>
        <p:nvSpPr>
          <p:cNvPr id="178200" name="Rectangle 24">
            <a:extLst>
              <a:ext uri="{FF2B5EF4-FFF2-40B4-BE49-F238E27FC236}">
                <a16:creationId xmlns:a16="http://schemas.microsoft.com/office/drawing/2014/main" id="{0269E8F0-515A-4BFB-B730-DAD1C23AA221}"/>
              </a:ext>
            </a:extLst>
          </p:cNvPr>
          <p:cNvSpPr>
            <a:spLocks noChangeArrowheads="1"/>
          </p:cNvSpPr>
          <p:nvPr/>
        </p:nvSpPr>
        <p:spPr bwMode="auto">
          <a:xfrm>
            <a:off x="749300" y="1036638"/>
            <a:ext cx="486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宋体" panose="02010600030101010101" pitchFamily="2" charset="-122"/>
              </a:rPr>
              <a:t>各电介质层中的场强</a:t>
            </a:r>
          </a:p>
        </p:txBody>
      </p:sp>
      <p:sp>
        <p:nvSpPr>
          <p:cNvPr id="178201" name="Rectangle 25">
            <a:extLst>
              <a:ext uri="{FF2B5EF4-FFF2-40B4-BE49-F238E27FC236}">
                <a16:creationId xmlns:a16="http://schemas.microsoft.com/office/drawing/2014/main" id="{24678C2B-A708-43AF-8863-4EBC745AA0A0}"/>
              </a:ext>
            </a:extLst>
          </p:cNvPr>
          <p:cNvSpPr>
            <a:spLocks noChangeArrowheads="1"/>
          </p:cNvSpPr>
          <p:nvPr/>
        </p:nvSpPr>
        <p:spPr bwMode="auto">
          <a:xfrm>
            <a:off x="749300" y="1535113"/>
            <a:ext cx="3492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宋体" panose="02010600030101010101" pitchFamily="2" charset="-122"/>
              </a:rPr>
              <a:t>极板间电势差和电容</a:t>
            </a:r>
          </a:p>
        </p:txBody>
      </p:sp>
      <p:sp>
        <p:nvSpPr>
          <p:cNvPr id="178202" name="Rectangle 26">
            <a:extLst>
              <a:ext uri="{FF2B5EF4-FFF2-40B4-BE49-F238E27FC236}">
                <a16:creationId xmlns:a16="http://schemas.microsoft.com/office/drawing/2014/main" id="{C34D9E93-29FF-46F3-AC1B-8EFBE62D17E7}"/>
              </a:ext>
            </a:extLst>
          </p:cNvPr>
          <p:cNvSpPr>
            <a:spLocks noChangeArrowheads="1"/>
          </p:cNvSpPr>
          <p:nvPr/>
        </p:nvSpPr>
        <p:spPr bwMode="auto">
          <a:xfrm>
            <a:off x="6694488" y="593725"/>
            <a:ext cx="533400" cy="1219200"/>
          </a:xfrm>
          <a:prstGeom prst="rect">
            <a:avLst/>
          </a:prstGeom>
          <a:noFill/>
          <a:ln w="254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8203" name="Object 27">
            <a:extLst>
              <a:ext uri="{FF2B5EF4-FFF2-40B4-BE49-F238E27FC236}">
                <a16:creationId xmlns:a16="http://schemas.microsoft.com/office/drawing/2014/main" id="{C6FF645A-D818-4887-8532-59338F44AEA8}"/>
              </a:ext>
            </a:extLst>
          </p:cNvPr>
          <p:cNvGraphicFramePr>
            <a:graphicFrameLocks/>
          </p:cNvGraphicFramePr>
          <p:nvPr/>
        </p:nvGraphicFramePr>
        <p:xfrm>
          <a:off x="6886575" y="1050925"/>
          <a:ext cx="306388" cy="417513"/>
        </p:xfrm>
        <a:graphic>
          <a:graphicData uri="http://schemas.openxmlformats.org/presentationml/2006/ole">
            <mc:AlternateContent xmlns:mc="http://schemas.openxmlformats.org/markup-compatibility/2006">
              <mc:Choice xmlns:v="urn:schemas-microsoft-com:vml" Requires="v">
                <p:oleObj spid="_x0000_s128008" name="Equation" r:id="rId15" imgW="209486" imgH="323918" progId="Equation.3">
                  <p:embed/>
                </p:oleObj>
              </mc:Choice>
              <mc:Fallback>
                <p:oleObj name="Equation" r:id="rId15" imgW="209486" imgH="323918" progId="Equation.3">
                  <p:embed/>
                  <p:pic>
                    <p:nvPicPr>
                      <p:cNvPr id="178203" name="Object 27">
                        <a:extLst>
                          <a:ext uri="{FF2B5EF4-FFF2-40B4-BE49-F238E27FC236}">
                            <a16:creationId xmlns:a16="http://schemas.microsoft.com/office/drawing/2014/main" id="{C6FF645A-D818-4887-8532-59338F44AEA8}"/>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86575" y="1050925"/>
                        <a:ext cx="3063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204" name="Rectangle 28">
            <a:extLst>
              <a:ext uri="{FF2B5EF4-FFF2-40B4-BE49-F238E27FC236}">
                <a16:creationId xmlns:a16="http://schemas.microsoft.com/office/drawing/2014/main" id="{E37146CA-C7FF-41A9-AC71-144732CC6FD6}"/>
              </a:ext>
            </a:extLst>
          </p:cNvPr>
          <p:cNvSpPr>
            <a:spLocks noChangeArrowheads="1"/>
          </p:cNvSpPr>
          <p:nvPr/>
        </p:nvSpPr>
        <p:spPr bwMode="auto">
          <a:xfrm>
            <a:off x="203200" y="21034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解</a:t>
            </a:r>
          </a:p>
        </p:txBody>
      </p:sp>
      <p:sp>
        <p:nvSpPr>
          <p:cNvPr id="178205" name="Rectangle 29">
            <a:extLst>
              <a:ext uri="{FF2B5EF4-FFF2-40B4-BE49-F238E27FC236}">
                <a16:creationId xmlns:a16="http://schemas.microsoft.com/office/drawing/2014/main" id="{A4A4EEA9-AA03-4FC3-863A-C840373D75BD}"/>
              </a:ext>
            </a:extLst>
          </p:cNvPr>
          <p:cNvSpPr>
            <a:spLocks noChangeArrowheads="1"/>
          </p:cNvSpPr>
          <p:nvPr/>
        </p:nvSpPr>
        <p:spPr bwMode="auto">
          <a:xfrm>
            <a:off x="736600" y="2103438"/>
            <a:ext cx="295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做一个圆柱形高斯面</a:t>
            </a:r>
          </a:p>
        </p:txBody>
      </p:sp>
      <p:graphicFrame>
        <p:nvGraphicFramePr>
          <p:cNvPr id="178206" name="Object 30">
            <a:extLst>
              <a:ext uri="{FF2B5EF4-FFF2-40B4-BE49-F238E27FC236}">
                <a16:creationId xmlns:a16="http://schemas.microsoft.com/office/drawing/2014/main" id="{2BB10112-57C1-4094-9C56-37B58299499A}"/>
              </a:ext>
            </a:extLst>
          </p:cNvPr>
          <p:cNvGraphicFramePr>
            <a:graphicFrameLocks/>
          </p:cNvGraphicFramePr>
          <p:nvPr/>
        </p:nvGraphicFramePr>
        <p:xfrm>
          <a:off x="3698875" y="2160588"/>
          <a:ext cx="304800" cy="419100"/>
        </p:xfrm>
        <a:graphic>
          <a:graphicData uri="http://schemas.openxmlformats.org/presentationml/2006/ole">
            <mc:AlternateContent xmlns:mc="http://schemas.openxmlformats.org/markup-compatibility/2006">
              <mc:Choice xmlns:v="urn:schemas-microsoft-com:vml" Requires="v">
                <p:oleObj spid="_x0000_s128009" name="Equation" r:id="rId17" imgW="209486" imgH="323918" progId="Equation.3">
                  <p:embed/>
                </p:oleObj>
              </mc:Choice>
              <mc:Fallback>
                <p:oleObj name="Equation" r:id="rId17" imgW="209486" imgH="323918" progId="Equation.3">
                  <p:embed/>
                  <p:pic>
                    <p:nvPicPr>
                      <p:cNvPr id="178206" name="Object 30">
                        <a:extLst>
                          <a:ext uri="{FF2B5EF4-FFF2-40B4-BE49-F238E27FC236}">
                            <a16:creationId xmlns:a16="http://schemas.microsoft.com/office/drawing/2014/main" id="{2BB10112-57C1-4094-9C56-37B58299499A}"/>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98875" y="2160588"/>
                        <a:ext cx="304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207" name="Object 31">
            <a:extLst>
              <a:ext uri="{FF2B5EF4-FFF2-40B4-BE49-F238E27FC236}">
                <a16:creationId xmlns:a16="http://schemas.microsoft.com/office/drawing/2014/main" id="{A9917F6A-0333-4B5C-9ABD-6097C48D5C08}"/>
              </a:ext>
            </a:extLst>
          </p:cNvPr>
          <p:cNvGraphicFramePr>
            <a:graphicFrameLocks/>
          </p:cNvGraphicFramePr>
          <p:nvPr/>
        </p:nvGraphicFramePr>
        <p:xfrm>
          <a:off x="549275" y="2879725"/>
          <a:ext cx="2555875" cy="684213"/>
        </p:xfrm>
        <a:graphic>
          <a:graphicData uri="http://schemas.openxmlformats.org/presentationml/2006/ole">
            <mc:AlternateContent xmlns:mc="http://schemas.openxmlformats.org/markup-compatibility/2006">
              <mc:Choice xmlns:v="urn:schemas-microsoft-com:vml" Requires="v">
                <p:oleObj spid="_x0000_s128010" name="Equation" r:id="rId19" imgW="2933725" imgH="781016" progId="Equation.3">
                  <p:embed/>
                </p:oleObj>
              </mc:Choice>
              <mc:Fallback>
                <p:oleObj name="Equation" r:id="rId19" imgW="2933725" imgH="781016" progId="Equation.3">
                  <p:embed/>
                  <p:pic>
                    <p:nvPicPr>
                      <p:cNvPr id="178207" name="Object 31">
                        <a:extLst>
                          <a:ext uri="{FF2B5EF4-FFF2-40B4-BE49-F238E27FC236}">
                            <a16:creationId xmlns:a16="http://schemas.microsoft.com/office/drawing/2014/main" id="{A9917F6A-0333-4B5C-9ABD-6097C48D5C08}"/>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9275" y="2879725"/>
                        <a:ext cx="255587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08" name="Object 32">
            <a:extLst>
              <a:ext uri="{FF2B5EF4-FFF2-40B4-BE49-F238E27FC236}">
                <a16:creationId xmlns:a16="http://schemas.microsoft.com/office/drawing/2014/main" id="{BAB1BFB2-B120-4A78-A944-590DD5A22FDE}"/>
              </a:ext>
            </a:extLst>
          </p:cNvPr>
          <p:cNvGraphicFramePr>
            <a:graphicFrameLocks/>
          </p:cNvGraphicFramePr>
          <p:nvPr/>
        </p:nvGraphicFramePr>
        <p:xfrm>
          <a:off x="3578225" y="2916238"/>
          <a:ext cx="1339850" cy="438150"/>
        </p:xfrm>
        <a:graphic>
          <a:graphicData uri="http://schemas.openxmlformats.org/presentationml/2006/ole">
            <mc:AlternateContent xmlns:mc="http://schemas.openxmlformats.org/markup-compatibility/2006">
              <mc:Choice xmlns:v="urn:schemas-microsoft-com:vml" Requires="v">
                <p:oleObj spid="_x0000_s128011" name="Equation" r:id="rId21" imgW="895439" imgH="209414" progId="Equation.DSMT4">
                  <p:embed/>
                </p:oleObj>
              </mc:Choice>
              <mc:Fallback>
                <p:oleObj name="Equation" r:id="rId21" imgW="895439" imgH="209414" progId="Equation.DSMT4">
                  <p:embed/>
                  <p:pic>
                    <p:nvPicPr>
                      <p:cNvPr id="178208" name="Object 32">
                        <a:extLst>
                          <a:ext uri="{FF2B5EF4-FFF2-40B4-BE49-F238E27FC236}">
                            <a16:creationId xmlns:a16="http://schemas.microsoft.com/office/drawing/2014/main" id="{BAB1BFB2-B120-4A78-A944-590DD5A22FDE}"/>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78225" y="2916238"/>
                        <a:ext cx="13398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09" name="Object 33">
            <a:extLst>
              <a:ext uri="{FF2B5EF4-FFF2-40B4-BE49-F238E27FC236}">
                <a16:creationId xmlns:a16="http://schemas.microsoft.com/office/drawing/2014/main" id="{CA6515B9-1A45-4695-A95A-964A6650E638}"/>
              </a:ext>
            </a:extLst>
          </p:cNvPr>
          <p:cNvGraphicFramePr>
            <a:graphicFrameLocks/>
          </p:cNvGraphicFramePr>
          <p:nvPr/>
        </p:nvGraphicFramePr>
        <p:xfrm>
          <a:off x="898525" y="3741738"/>
          <a:ext cx="1081088" cy="460375"/>
        </p:xfrm>
        <a:graphic>
          <a:graphicData uri="http://schemas.openxmlformats.org/presentationml/2006/ole">
            <mc:AlternateContent xmlns:mc="http://schemas.openxmlformats.org/markup-compatibility/2006">
              <mc:Choice xmlns:v="urn:schemas-microsoft-com:vml" Requires="v">
                <p:oleObj spid="_x0000_s128012" name="Equation" r:id="rId23" imgW="476161" imgH="209414" progId="Equation.DSMT4">
                  <p:embed/>
                </p:oleObj>
              </mc:Choice>
              <mc:Fallback>
                <p:oleObj name="Equation" r:id="rId23" imgW="476161" imgH="209414" progId="Equation.DSMT4">
                  <p:embed/>
                  <p:pic>
                    <p:nvPicPr>
                      <p:cNvPr id="178209" name="Object 33">
                        <a:extLst>
                          <a:ext uri="{FF2B5EF4-FFF2-40B4-BE49-F238E27FC236}">
                            <a16:creationId xmlns:a16="http://schemas.microsoft.com/office/drawing/2014/main" id="{CA6515B9-1A45-4695-A95A-964A6650E638}"/>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98525" y="3741738"/>
                        <a:ext cx="10810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210" name="Rectangle 34">
            <a:extLst>
              <a:ext uri="{FF2B5EF4-FFF2-40B4-BE49-F238E27FC236}">
                <a16:creationId xmlns:a16="http://schemas.microsoft.com/office/drawing/2014/main" id="{76B8A6BF-7128-4927-8007-6DE8F9F65F4D}"/>
              </a:ext>
            </a:extLst>
          </p:cNvPr>
          <p:cNvSpPr>
            <a:spLocks noChangeArrowheads="1"/>
          </p:cNvSpPr>
          <p:nvPr/>
        </p:nvSpPr>
        <p:spPr bwMode="auto">
          <a:xfrm>
            <a:off x="6694488" y="2270125"/>
            <a:ext cx="1371600" cy="1219200"/>
          </a:xfrm>
          <a:prstGeom prst="rect">
            <a:avLst/>
          </a:prstGeom>
          <a:noFill/>
          <a:ln w="254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8211" name="Object 35">
            <a:extLst>
              <a:ext uri="{FF2B5EF4-FFF2-40B4-BE49-F238E27FC236}">
                <a16:creationId xmlns:a16="http://schemas.microsoft.com/office/drawing/2014/main" id="{937AED2B-6135-4999-B0B5-43E9D9201E8C}"/>
              </a:ext>
            </a:extLst>
          </p:cNvPr>
          <p:cNvGraphicFramePr>
            <a:graphicFrameLocks/>
          </p:cNvGraphicFramePr>
          <p:nvPr/>
        </p:nvGraphicFramePr>
        <p:xfrm>
          <a:off x="6927850" y="2690813"/>
          <a:ext cx="341313" cy="417512"/>
        </p:xfrm>
        <a:graphic>
          <a:graphicData uri="http://schemas.openxmlformats.org/presentationml/2006/ole">
            <mc:AlternateContent xmlns:mc="http://schemas.openxmlformats.org/markup-compatibility/2006">
              <mc:Choice xmlns:v="urn:schemas-microsoft-com:vml" Requires="v">
                <p:oleObj spid="_x0000_s128013" name="Equation" r:id="rId25" imgW="247714" imgH="323918" progId="Equation.3">
                  <p:embed/>
                </p:oleObj>
              </mc:Choice>
              <mc:Fallback>
                <p:oleObj name="Equation" r:id="rId25" imgW="247714" imgH="323918" progId="Equation.3">
                  <p:embed/>
                  <p:pic>
                    <p:nvPicPr>
                      <p:cNvPr id="178211" name="Object 35">
                        <a:extLst>
                          <a:ext uri="{FF2B5EF4-FFF2-40B4-BE49-F238E27FC236}">
                            <a16:creationId xmlns:a16="http://schemas.microsoft.com/office/drawing/2014/main" id="{937AED2B-6135-4999-B0B5-43E9D9201E8C}"/>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27850" y="2690813"/>
                        <a:ext cx="341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212" name="Rectangle 36">
            <a:extLst>
              <a:ext uri="{FF2B5EF4-FFF2-40B4-BE49-F238E27FC236}">
                <a16:creationId xmlns:a16="http://schemas.microsoft.com/office/drawing/2014/main" id="{E1678020-9DD5-4686-8C65-C988DC4CD544}"/>
              </a:ext>
            </a:extLst>
          </p:cNvPr>
          <p:cNvSpPr>
            <a:spLocks noChangeArrowheads="1"/>
          </p:cNvSpPr>
          <p:nvPr/>
        </p:nvSpPr>
        <p:spPr bwMode="auto">
          <a:xfrm>
            <a:off x="712788" y="4530725"/>
            <a:ext cx="438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同理，做一个圆柱形高斯面</a:t>
            </a:r>
          </a:p>
        </p:txBody>
      </p:sp>
      <p:graphicFrame>
        <p:nvGraphicFramePr>
          <p:cNvPr id="178213" name="Object 37">
            <a:extLst>
              <a:ext uri="{FF2B5EF4-FFF2-40B4-BE49-F238E27FC236}">
                <a16:creationId xmlns:a16="http://schemas.microsoft.com/office/drawing/2014/main" id="{F12284AC-579B-44D0-BB48-88056FA9D09F}"/>
              </a:ext>
            </a:extLst>
          </p:cNvPr>
          <p:cNvGraphicFramePr>
            <a:graphicFrameLocks/>
          </p:cNvGraphicFramePr>
          <p:nvPr/>
        </p:nvGraphicFramePr>
        <p:xfrm>
          <a:off x="4635500" y="4600575"/>
          <a:ext cx="341313" cy="419100"/>
        </p:xfrm>
        <a:graphic>
          <a:graphicData uri="http://schemas.openxmlformats.org/presentationml/2006/ole">
            <mc:AlternateContent xmlns:mc="http://schemas.openxmlformats.org/markup-compatibility/2006">
              <mc:Choice xmlns:v="urn:schemas-microsoft-com:vml" Requires="v">
                <p:oleObj spid="_x0000_s128014" name="Equation" r:id="rId27" imgW="247714" imgH="323918" progId="Equation.3">
                  <p:embed/>
                </p:oleObj>
              </mc:Choice>
              <mc:Fallback>
                <p:oleObj name="Equation" r:id="rId27" imgW="247714" imgH="323918" progId="Equation.3">
                  <p:embed/>
                  <p:pic>
                    <p:nvPicPr>
                      <p:cNvPr id="178213" name="Object 37">
                        <a:extLst>
                          <a:ext uri="{FF2B5EF4-FFF2-40B4-BE49-F238E27FC236}">
                            <a16:creationId xmlns:a16="http://schemas.microsoft.com/office/drawing/2014/main" id="{F12284AC-579B-44D0-BB48-88056FA9D09F}"/>
                          </a:ext>
                        </a:extLst>
                      </p:cNvPr>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35500" y="4600575"/>
                        <a:ext cx="3413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214" name="Object 38">
            <a:extLst>
              <a:ext uri="{FF2B5EF4-FFF2-40B4-BE49-F238E27FC236}">
                <a16:creationId xmlns:a16="http://schemas.microsoft.com/office/drawing/2014/main" id="{740C6AE9-82C2-4678-8D9C-6307274DDA75}"/>
              </a:ext>
            </a:extLst>
          </p:cNvPr>
          <p:cNvGraphicFramePr>
            <a:graphicFrameLocks/>
          </p:cNvGraphicFramePr>
          <p:nvPr/>
        </p:nvGraphicFramePr>
        <p:xfrm>
          <a:off x="560388" y="5300663"/>
          <a:ext cx="2732087" cy="576262"/>
        </p:xfrm>
        <a:graphic>
          <a:graphicData uri="http://schemas.openxmlformats.org/presentationml/2006/ole">
            <mc:AlternateContent xmlns:mc="http://schemas.openxmlformats.org/markup-compatibility/2006">
              <mc:Choice xmlns:v="urn:schemas-microsoft-com:vml" Requires="v">
                <p:oleObj spid="_x0000_s128015" name="Equation" r:id="rId29" imgW="2952686" imgH="571602" progId="Equation.3">
                  <p:embed/>
                </p:oleObj>
              </mc:Choice>
              <mc:Fallback>
                <p:oleObj name="Equation" r:id="rId29" imgW="2952686" imgH="571602" progId="Equation.3">
                  <p:embed/>
                  <p:pic>
                    <p:nvPicPr>
                      <p:cNvPr id="178214" name="Object 38">
                        <a:extLst>
                          <a:ext uri="{FF2B5EF4-FFF2-40B4-BE49-F238E27FC236}">
                            <a16:creationId xmlns:a16="http://schemas.microsoft.com/office/drawing/2014/main" id="{740C6AE9-82C2-4678-8D9C-6307274DDA75}"/>
                          </a:ext>
                        </a:extLst>
                      </p:cNvP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60388" y="5300663"/>
                        <a:ext cx="27320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15" name="Object 39">
            <a:extLst>
              <a:ext uri="{FF2B5EF4-FFF2-40B4-BE49-F238E27FC236}">
                <a16:creationId xmlns:a16="http://schemas.microsoft.com/office/drawing/2014/main" id="{A60322B3-630C-404F-B33E-12CCC1F8BB67}"/>
              </a:ext>
            </a:extLst>
          </p:cNvPr>
          <p:cNvGraphicFramePr>
            <a:graphicFrameLocks/>
          </p:cNvGraphicFramePr>
          <p:nvPr/>
        </p:nvGraphicFramePr>
        <p:xfrm>
          <a:off x="3995738" y="5300663"/>
          <a:ext cx="784225" cy="425450"/>
        </p:xfrm>
        <a:graphic>
          <a:graphicData uri="http://schemas.openxmlformats.org/presentationml/2006/ole">
            <mc:AlternateContent xmlns:mc="http://schemas.openxmlformats.org/markup-compatibility/2006">
              <mc:Choice xmlns:v="urn:schemas-microsoft-com:vml" Requires="v">
                <p:oleObj spid="_x0000_s128016" name="Equation" r:id="rId31" imgW="504908" imgH="209414" progId="Equation.DSMT4">
                  <p:embed/>
                </p:oleObj>
              </mc:Choice>
              <mc:Fallback>
                <p:oleObj name="Equation" r:id="rId31" imgW="504908" imgH="209414" progId="Equation.DSMT4">
                  <p:embed/>
                  <p:pic>
                    <p:nvPicPr>
                      <p:cNvPr id="178215" name="Object 39">
                        <a:extLst>
                          <a:ext uri="{FF2B5EF4-FFF2-40B4-BE49-F238E27FC236}">
                            <a16:creationId xmlns:a16="http://schemas.microsoft.com/office/drawing/2014/main" id="{A60322B3-630C-404F-B33E-12CCC1F8BB67}"/>
                          </a:ext>
                        </a:extLst>
                      </p:cNvPr>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95738" y="5300663"/>
                        <a:ext cx="7842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16" name="Object 40">
            <a:extLst>
              <a:ext uri="{FF2B5EF4-FFF2-40B4-BE49-F238E27FC236}">
                <a16:creationId xmlns:a16="http://schemas.microsoft.com/office/drawing/2014/main" id="{0D6C3A81-F8C2-4EBC-893E-2F67F7D64C27}"/>
              </a:ext>
            </a:extLst>
          </p:cNvPr>
          <p:cNvGraphicFramePr>
            <a:graphicFrameLocks/>
          </p:cNvGraphicFramePr>
          <p:nvPr/>
        </p:nvGraphicFramePr>
        <p:xfrm>
          <a:off x="1423988" y="6183313"/>
          <a:ext cx="1116012" cy="419100"/>
        </p:xfrm>
        <a:graphic>
          <a:graphicData uri="http://schemas.openxmlformats.org/presentationml/2006/ole">
            <mc:AlternateContent xmlns:mc="http://schemas.openxmlformats.org/markup-compatibility/2006">
              <mc:Choice xmlns:v="urn:schemas-microsoft-com:vml" Requires="v">
                <p:oleObj spid="_x0000_s128017" name="Equation" r:id="rId33" imgW="1019296" imgH="323918" progId="Equation.3">
                  <p:embed/>
                </p:oleObj>
              </mc:Choice>
              <mc:Fallback>
                <p:oleObj name="Equation" r:id="rId33" imgW="1019296" imgH="323918" progId="Equation.3">
                  <p:embed/>
                  <p:pic>
                    <p:nvPicPr>
                      <p:cNvPr id="178216" name="Object 40">
                        <a:extLst>
                          <a:ext uri="{FF2B5EF4-FFF2-40B4-BE49-F238E27FC236}">
                            <a16:creationId xmlns:a16="http://schemas.microsoft.com/office/drawing/2014/main" id="{0D6C3A81-F8C2-4EBC-893E-2F67F7D64C27}"/>
                          </a:ext>
                        </a:extLst>
                      </p:cNvPr>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423988" y="6183313"/>
                        <a:ext cx="11160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8217" name="AutoShape 41">
            <a:extLst>
              <a:ext uri="{FF2B5EF4-FFF2-40B4-BE49-F238E27FC236}">
                <a16:creationId xmlns:a16="http://schemas.microsoft.com/office/drawing/2014/main" id="{D22C6BE5-826F-4E1A-8CE0-41A2FEC1365D}"/>
              </a:ext>
            </a:extLst>
          </p:cNvPr>
          <p:cNvSpPr>
            <a:spLocks noChangeArrowheads="1"/>
          </p:cNvSpPr>
          <p:nvPr/>
        </p:nvSpPr>
        <p:spPr bwMode="auto">
          <a:xfrm>
            <a:off x="3140075" y="624205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8218" name="Object 42">
            <a:extLst>
              <a:ext uri="{FF2B5EF4-FFF2-40B4-BE49-F238E27FC236}">
                <a16:creationId xmlns:a16="http://schemas.microsoft.com/office/drawing/2014/main" id="{8A735F48-782D-4B06-8BEE-FAB9B5481996}"/>
              </a:ext>
            </a:extLst>
          </p:cNvPr>
          <p:cNvGraphicFramePr>
            <a:graphicFrameLocks/>
          </p:cNvGraphicFramePr>
          <p:nvPr/>
        </p:nvGraphicFramePr>
        <p:xfrm>
          <a:off x="4273550" y="6186488"/>
          <a:ext cx="1065213" cy="419100"/>
        </p:xfrm>
        <a:graphic>
          <a:graphicData uri="http://schemas.openxmlformats.org/presentationml/2006/ole">
            <mc:AlternateContent xmlns:mc="http://schemas.openxmlformats.org/markup-compatibility/2006">
              <mc:Choice xmlns:v="urn:schemas-microsoft-com:vml" Requires="v">
                <p:oleObj spid="_x0000_s128018" name="Equation" r:id="rId35" imgW="971588" imgH="323918" progId="Equation.3">
                  <p:embed/>
                </p:oleObj>
              </mc:Choice>
              <mc:Fallback>
                <p:oleObj name="Equation" r:id="rId35" imgW="971588" imgH="323918" progId="Equation.3">
                  <p:embed/>
                  <p:pic>
                    <p:nvPicPr>
                      <p:cNvPr id="178218" name="Object 42">
                        <a:extLst>
                          <a:ext uri="{FF2B5EF4-FFF2-40B4-BE49-F238E27FC236}">
                            <a16:creationId xmlns:a16="http://schemas.microsoft.com/office/drawing/2014/main" id="{8A735F48-782D-4B06-8BEE-FAB9B5481996}"/>
                          </a:ext>
                        </a:extLst>
                      </p:cNvPr>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273550" y="6186488"/>
                        <a:ext cx="10652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219" name="Object 43">
            <a:extLst>
              <a:ext uri="{FF2B5EF4-FFF2-40B4-BE49-F238E27FC236}">
                <a16:creationId xmlns:a16="http://schemas.microsoft.com/office/drawing/2014/main" id="{2B1FF75F-227A-4FBB-B615-378A2EC52184}"/>
              </a:ext>
            </a:extLst>
          </p:cNvPr>
          <p:cNvGraphicFramePr>
            <a:graphicFrameLocks/>
          </p:cNvGraphicFramePr>
          <p:nvPr/>
        </p:nvGraphicFramePr>
        <p:xfrm>
          <a:off x="6988175" y="1776413"/>
          <a:ext cx="280988" cy="417512"/>
        </p:xfrm>
        <a:graphic>
          <a:graphicData uri="http://schemas.openxmlformats.org/presentationml/2006/ole">
            <mc:AlternateContent xmlns:mc="http://schemas.openxmlformats.org/markup-compatibility/2006">
              <mc:Choice xmlns:v="urn:schemas-microsoft-com:vml" Requires="v">
                <p:oleObj spid="_x0000_s128019" name="Equation" r:id="rId37" imgW="181045" imgH="323918" progId="Equation.3">
                  <p:embed/>
                </p:oleObj>
              </mc:Choice>
              <mc:Fallback>
                <p:oleObj name="Equation" r:id="rId37" imgW="181045" imgH="323918" progId="Equation.3">
                  <p:embed/>
                  <p:pic>
                    <p:nvPicPr>
                      <p:cNvPr id="178219" name="Object 43">
                        <a:extLst>
                          <a:ext uri="{FF2B5EF4-FFF2-40B4-BE49-F238E27FC236}">
                            <a16:creationId xmlns:a16="http://schemas.microsoft.com/office/drawing/2014/main" id="{2B1FF75F-227A-4FBB-B615-378A2EC52184}"/>
                          </a:ext>
                        </a:extLst>
                      </p:cNvPr>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988175" y="1776413"/>
                        <a:ext cx="28098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8220" name="Object 44">
            <a:extLst>
              <a:ext uri="{FF2B5EF4-FFF2-40B4-BE49-F238E27FC236}">
                <a16:creationId xmlns:a16="http://schemas.microsoft.com/office/drawing/2014/main" id="{1444584E-7636-4472-A536-94103E823FA1}"/>
              </a:ext>
            </a:extLst>
          </p:cNvPr>
          <p:cNvGraphicFramePr>
            <a:graphicFrameLocks/>
          </p:cNvGraphicFramePr>
          <p:nvPr/>
        </p:nvGraphicFramePr>
        <p:xfrm>
          <a:off x="7878763" y="1812925"/>
          <a:ext cx="315912" cy="417513"/>
        </p:xfrm>
        <a:graphic>
          <a:graphicData uri="http://schemas.openxmlformats.org/presentationml/2006/ole">
            <mc:AlternateContent xmlns:mc="http://schemas.openxmlformats.org/markup-compatibility/2006">
              <mc:Choice xmlns:v="urn:schemas-microsoft-com:vml" Requires="v">
                <p:oleObj spid="_x0000_s128020" name="Equation" r:id="rId39" imgW="218967" imgH="323918" progId="Equation.3">
                  <p:embed/>
                </p:oleObj>
              </mc:Choice>
              <mc:Fallback>
                <p:oleObj name="Equation" r:id="rId39" imgW="218967" imgH="323918" progId="Equation.3">
                  <p:embed/>
                  <p:pic>
                    <p:nvPicPr>
                      <p:cNvPr id="178220" name="Object 44">
                        <a:extLst>
                          <a:ext uri="{FF2B5EF4-FFF2-40B4-BE49-F238E27FC236}">
                            <a16:creationId xmlns:a16="http://schemas.microsoft.com/office/drawing/2014/main" id="{1444584E-7636-4472-A536-94103E823FA1}"/>
                          </a:ext>
                        </a:extLst>
                      </p:cNvPr>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878763" y="1812925"/>
                        <a:ext cx="3159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6116" name="Picture 64">
            <a:extLst>
              <a:ext uri="{FF2B5EF4-FFF2-40B4-BE49-F238E27FC236}">
                <a16:creationId xmlns:a16="http://schemas.microsoft.com/office/drawing/2014/main" id="{5DF51FCB-F79A-45B1-ADA2-3138FF9C94A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36513"/>
            <a:ext cx="26384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117" name="TextBox 45">
            <a:extLst>
              <a:ext uri="{FF2B5EF4-FFF2-40B4-BE49-F238E27FC236}">
                <a16:creationId xmlns:a16="http://schemas.microsoft.com/office/drawing/2014/main" id="{A31891A4-6A02-4740-98EE-8F55E42595F0}"/>
              </a:ext>
            </a:extLst>
          </p:cNvPr>
          <p:cNvSpPr txBox="1">
            <a:spLocks noChangeArrowheads="1"/>
          </p:cNvSpPr>
          <p:nvPr/>
        </p:nvSpPr>
        <p:spPr bwMode="auto">
          <a:xfrm>
            <a:off x="2738438" y="50800"/>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重点</a:t>
            </a:r>
          </a:p>
        </p:txBody>
      </p:sp>
      <p:graphicFrame>
        <p:nvGraphicFramePr>
          <p:cNvPr id="2" name="对象 1">
            <a:extLst>
              <a:ext uri="{FF2B5EF4-FFF2-40B4-BE49-F238E27FC236}">
                <a16:creationId xmlns:a16="http://schemas.microsoft.com/office/drawing/2014/main" id="{25A75027-3C31-429B-BCCA-CA45A35037E6}"/>
              </a:ext>
            </a:extLst>
          </p:cNvPr>
          <p:cNvGraphicFramePr>
            <a:graphicFrameLocks/>
          </p:cNvGraphicFramePr>
          <p:nvPr/>
        </p:nvGraphicFramePr>
        <p:xfrm>
          <a:off x="2541588" y="3668713"/>
          <a:ext cx="1771650" cy="722312"/>
        </p:xfrm>
        <a:graphic>
          <a:graphicData uri="http://schemas.openxmlformats.org/presentationml/2006/ole">
            <mc:AlternateContent xmlns:mc="http://schemas.openxmlformats.org/markup-compatibility/2006">
              <mc:Choice xmlns:v="urn:schemas-microsoft-com:vml" Requires="v">
                <p:oleObj spid="_x0000_s128021" name="Equation" r:id="rId42" imgW="1095445" imgH="409643" progId="Equation.DSMT4">
                  <p:embed/>
                </p:oleObj>
              </mc:Choice>
              <mc:Fallback>
                <p:oleObj name="Equation" r:id="rId42" imgW="1095445" imgH="409643" progId="Equation.DSMT4">
                  <p:embed/>
                  <p:pic>
                    <p:nvPicPr>
                      <p:cNvPr id="2" name="对象 1">
                        <a:extLst>
                          <a:ext uri="{FF2B5EF4-FFF2-40B4-BE49-F238E27FC236}">
                            <a16:creationId xmlns:a16="http://schemas.microsoft.com/office/drawing/2014/main" id="{25A75027-3C31-429B-BCCA-CA45A35037E6}"/>
                          </a:ext>
                        </a:extLst>
                      </p:cNvPr>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541588" y="3668713"/>
                        <a:ext cx="177165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a:extLst>
              <a:ext uri="{FF2B5EF4-FFF2-40B4-BE49-F238E27FC236}">
                <a16:creationId xmlns:a16="http://schemas.microsoft.com/office/drawing/2014/main" id="{A4CC3C03-87DA-417B-AC40-104305EAD4E2}"/>
              </a:ext>
            </a:extLst>
          </p:cNvPr>
          <p:cNvGraphicFramePr>
            <a:graphicFrameLocks/>
          </p:cNvGraphicFramePr>
          <p:nvPr/>
        </p:nvGraphicFramePr>
        <p:xfrm>
          <a:off x="5399088" y="5157788"/>
          <a:ext cx="1831975" cy="722312"/>
        </p:xfrm>
        <a:graphic>
          <a:graphicData uri="http://schemas.openxmlformats.org/presentationml/2006/ole">
            <mc:AlternateContent xmlns:mc="http://schemas.openxmlformats.org/markup-compatibility/2006">
              <mc:Choice xmlns:v="urn:schemas-microsoft-com:vml" Requires="v">
                <p:oleObj spid="_x0000_s128022" name="Equation" r:id="rId44" imgW="1133367" imgH="409643" progId="Equation.DSMT4">
                  <p:embed/>
                </p:oleObj>
              </mc:Choice>
              <mc:Fallback>
                <p:oleObj name="Equation" r:id="rId44" imgW="1133367" imgH="409643" progId="Equation.DSMT4">
                  <p:embed/>
                  <p:pic>
                    <p:nvPicPr>
                      <p:cNvPr id="4" name="对象 3">
                        <a:extLst>
                          <a:ext uri="{FF2B5EF4-FFF2-40B4-BE49-F238E27FC236}">
                            <a16:creationId xmlns:a16="http://schemas.microsoft.com/office/drawing/2014/main" id="{A4CC3C03-87DA-417B-AC40-104305EAD4E2}"/>
                          </a:ext>
                        </a:extLst>
                      </p:cNvPr>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399088" y="5157788"/>
                        <a:ext cx="1831975"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56623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1781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8179"/>
                                        </p:tgtEl>
                                        <p:attrNameLst>
                                          <p:attrName>style.visibility</p:attrName>
                                        </p:attrNameLst>
                                      </p:cBhvr>
                                      <p:to>
                                        <p:strVal val="visible"/>
                                      </p:to>
                                    </p:set>
                                    <p:animEffect transition="in" filter="wipe(left)">
                                      <p:cBhvr>
                                        <p:cTn id="11" dur="500"/>
                                        <p:tgtEl>
                                          <p:spTgt spid="17817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78180"/>
                                        </p:tgtEl>
                                        <p:attrNameLst>
                                          <p:attrName>style.visibility</p:attrName>
                                        </p:attrNameLst>
                                      </p:cBhvr>
                                      <p:to>
                                        <p:strVal val="visible"/>
                                      </p:to>
                                    </p:set>
                                    <p:animEffect transition="in" filter="slide(fromBottom)">
                                      <p:cBhvr>
                                        <p:cTn id="16" dur="500"/>
                                        <p:tgtEl>
                                          <p:spTgt spid="178180"/>
                                        </p:tgtEl>
                                      </p:cBhvr>
                                    </p:animEffect>
                                  </p:childTnLst>
                                </p:cTn>
                              </p:par>
                            </p:childTnLst>
                          </p:cTn>
                        </p:par>
                        <p:par>
                          <p:cTn id="17" fill="hold" nodeType="afterGroup">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78181"/>
                                        </p:tgtEl>
                                        <p:attrNameLst>
                                          <p:attrName>style.visibility</p:attrName>
                                        </p:attrNameLst>
                                      </p:cBhvr>
                                      <p:to>
                                        <p:strVal val="visible"/>
                                      </p:to>
                                    </p:set>
                                    <p:animEffect transition="in" filter="slide(fromBottom)">
                                      <p:cBhvr>
                                        <p:cTn id="20" dur="500"/>
                                        <p:tgtEl>
                                          <p:spTgt spid="17818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78193"/>
                                        </p:tgtEl>
                                        <p:attrNameLst>
                                          <p:attrName>style.visibility</p:attrName>
                                        </p:attrNameLst>
                                      </p:cBhvr>
                                      <p:to>
                                        <p:strVal val="visible"/>
                                      </p:to>
                                    </p:set>
                                    <p:animEffect transition="in" filter="dissolve">
                                      <p:cBhvr>
                                        <p:cTn id="25" dur="500"/>
                                        <p:tgtEl>
                                          <p:spTgt spid="178193"/>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178194"/>
                                        </p:tgtEl>
                                        <p:attrNameLst>
                                          <p:attrName>style.visibility</p:attrName>
                                        </p:attrNameLst>
                                      </p:cBhvr>
                                      <p:to>
                                        <p:strVal val="visible"/>
                                      </p:to>
                                    </p:set>
                                    <p:animEffect transition="in" filter="dissolve">
                                      <p:cBhvr>
                                        <p:cTn id="29" dur="500"/>
                                        <p:tgtEl>
                                          <p:spTgt spid="17819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178195"/>
                                        </p:tgtEl>
                                        <p:attrNameLst>
                                          <p:attrName>style.visibility</p:attrName>
                                        </p:attrNameLst>
                                      </p:cBhvr>
                                      <p:to>
                                        <p:strVal val="visible"/>
                                      </p:to>
                                    </p:set>
                                    <p:animEffect transition="in" filter="wipe(up)">
                                      <p:cBhvr>
                                        <p:cTn id="34" dur="500"/>
                                        <p:tgtEl>
                                          <p:spTgt spid="178195"/>
                                        </p:tgtEl>
                                      </p:cBhvr>
                                    </p:animEffect>
                                  </p:childTnLst>
                                </p:cTn>
                              </p:par>
                            </p:childTnLst>
                          </p:cTn>
                        </p:par>
                        <p:par>
                          <p:cTn id="35" fill="hold" nodeType="afterGroup">
                            <p:stCondLst>
                              <p:cond delay="500"/>
                            </p:stCondLst>
                            <p:childTnLst>
                              <p:par>
                                <p:cTn id="36" presetID="22" presetClass="entr" presetSubtype="1" fill="hold" nodeType="afterEffect">
                                  <p:stCondLst>
                                    <p:cond delay="0"/>
                                  </p:stCondLst>
                                  <p:childTnLst>
                                    <p:set>
                                      <p:cBhvr>
                                        <p:cTn id="37" dur="1" fill="hold">
                                          <p:stCondLst>
                                            <p:cond delay="0"/>
                                          </p:stCondLst>
                                        </p:cTn>
                                        <p:tgtEl>
                                          <p:spTgt spid="178196"/>
                                        </p:tgtEl>
                                        <p:attrNameLst>
                                          <p:attrName>style.visibility</p:attrName>
                                        </p:attrNameLst>
                                      </p:cBhvr>
                                      <p:to>
                                        <p:strVal val="visible"/>
                                      </p:to>
                                    </p:set>
                                    <p:animEffect transition="in" filter="wipe(up)">
                                      <p:cBhvr>
                                        <p:cTn id="38" dur="500"/>
                                        <p:tgtEl>
                                          <p:spTgt spid="17819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7" presetClass="entr" presetSubtype="4" fill="hold" grpId="0" nodeType="clickEffect">
                                  <p:stCondLst>
                                    <p:cond delay="0"/>
                                  </p:stCondLst>
                                  <p:childTnLst>
                                    <p:set>
                                      <p:cBhvr>
                                        <p:cTn id="42" dur="1" fill="hold">
                                          <p:stCondLst>
                                            <p:cond delay="0"/>
                                          </p:stCondLst>
                                        </p:cTn>
                                        <p:tgtEl>
                                          <p:spTgt spid="178182"/>
                                        </p:tgtEl>
                                        <p:attrNameLst>
                                          <p:attrName>style.visibility</p:attrName>
                                        </p:attrNameLst>
                                      </p:cBhvr>
                                      <p:to>
                                        <p:strVal val="visible"/>
                                      </p:to>
                                    </p:set>
                                    <p:anim calcmode="lin" valueType="num">
                                      <p:cBhvr additive="base">
                                        <p:cTn id="43" dur="5000" fill="hold"/>
                                        <p:tgtEl>
                                          <p:spTgt spid="178182"/>
                                        </p:tgtEl>
                                        <p:attrNameLst>
                                          <p:attrName>ppt_x</p:attrName>
                                        </p:attrNameLst>
                                      </p:cBhvr>
                                      <p:tavLst>
                                        <p:tav tm="0">
                                          <p:val>
                                            <p:strVal val="#ppt_x"/>
                                          </p:val>
                                        </p:tav>
                                        <p:tav tm="100000">
                                          <p:val>
                                            <p:strVal val="#ppt_x"/>
                                          </p:val>
                                        </p:tav>
                                      </p:tavLst>
                                    </p:anim>
                                    <p:anim calcmode="lin" valueType="num">
                                      <p:cBhvr additive="base">
                                        <p:cTn id="44" dur="5000" fill="hold"/>
                                        <p:tgtEl>
                                          <p:spTgt spid="178182"/>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5000"/>
                            </p:stCondLst>
                            <p:childTnLst>
                              <p:par>
                                <p:cTn id="46" presetID="4" presetClass="entr" presetSubtype="16" fill="hold" nodeType="afterEffect">
                                  <p:stCondLst>
                                    <p:cond delay="0"/>
                                  </p:stCondLst>
                                  <p:childTnLst>
                                    <p:set>
                                      <p:cBhvr>
                                        <p:cTn id="47" dur="1" fill="hold">
                                          <p:stCondLst>
                                            <p:cond delay="0"/>
                                          </p:stCondLst>
                                        </p:cTn>
                                        <p:tgtEl>
                                          <p:spTgt spid="178219"/>
                                        </p:tgtEl>
                                        <p:attrNameLst>
                                          <p:attrName>style.visibility</p:attrName>
                                        </p:attrNameLst>
                                      </p:cBhvr>
                                      <p:to>
                                        <p:strVal val="visible"/>
                                      </p:to>
                                    </p:set>
                                    <p:animEffect transition="in" filter="box(in)">
                                      <p:cBhvr>
                                        <p:cTn id="48" dur="500"/>
                                        <p:tgtEl>
                                          <p:spTgt spid="17821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7" presetClass="entr" presetSubtype="4" fill="hold" grpId="0" nodeType="clickEffect">
                                  <p:stCondLst>
                                    <p:cond delay="0"/>
                                  </p:stCondLst>
                                  <p:childTnLst>
                                    <p:set>
                                      <p:cBhvr>
                                        <p:cTn id="52" dur="1" fill="hold">
                                          <p:stCondLst>
                                            <p:cond delay="0"/>
                                          </p:stCondLst>
                                        </p:cTn>
                                        <p:tgtEl>
                                          <p:spTgt spid="178183"/>
                                        </p:tgtEl>
                                        <p:attrNameLst>
                                          <p:attrName>style.visibility</p:attrName>
                                        </p:attrNameLst>
                                      </p:cBhvr>
                                      <p:to>
                                        <p:strVal val="visible"/>
                                      </p:to>
                                    </p:set>
                                    <p:anim calcmode="lin" valueType="num">
                                      <p:cBhvr additive="base">
                                        <p:cTn id="53" dur="5000" fill="hold"/>
                                        <p:tgtEl>
                                          <p:spTgt spid="178183"/>
                                        </p:tgtEl>
                                        <p:attrNameLst>
                                          <p:attrName>ppt_x</p:attrName>
                                        </p:attrNameLst>
                                      </p:cBhvr>
                                      <p:tavLst>
                                        <p:tav tm="0">
                                          <p:val>
                                            <p:strVal val="#ppt_x"/>
                                          </p:val>
                                        </p:tav>
                                        <p:tav tm="100000">
                                          <p:val>
                                            <p:strVal val="#ppt_x"/>
                                          </p:val>
                                        </p:tav>
                                      </p:tavLst>
                                    </p:anim>
                                    <p:anim calcmode="lin" valueType="num">
                                      <p:cBhvr additive="base">
                                        <p:cTn id="54" dur="5000" fill="hold"/>
                                        <p:tgtEl>
                                          <p:spTgt spid="178183"/>
                                        </p:tgtEl>
                                        <p:attrNameLst>
                                          <p:attrName>ppt_y</p:attrName>
                                        </p:attrNameLst>
                                      </p:cBhvr>
                                      <p:tavLst>
                                        <p:tav tm="0">
                                          <p:val>
                                            <p:strVal val="1+#ppt_h/2"/>
                                          </p:val>
                                        </p:tav>
                                        <p:tav tm="100000">
                                          <p:val>
                                            <p:strVal val="#ppt_y"/>
                                          </p:val>
                                        </p:tav>
                                      </p:tavLst>
                                    </p:anim>
                                  </p:childTnLst>
                                </p:cTn>
                              </p:par>
                            </p:childTnLst>
                          </p:cTn>
                        </p:par>
                        <p:par>
                          <p:cTn id="55" fill="hold" nodeType="afterGroup">
                            <p:stCondLst>
                              <p:cond delay="5000"/>
                            </p:stCondLst>
                            <p:childTnLst>
                              <p:par>
                                <p:cTn id="56" presetID="16" presetClass="entr" presetSubtype="42" fill="hold" nodeType="afterEffect">
                                  <p:stCondLst>
                                    <p:cond delay="0"/>
                                  </p:stCondLst>
                                  <p:childTnLst>
                                    <p:set>
                                      <p:cBhvr>
                                        <p:cTn id="57" dur="1" fill="hold">
                                          <p:stCondLst>
                                            <p:cond delay="0"/>
                                          </p:stCondLst>
                                        </p:cTn>
                                        <p:tgtEl>
                                          <p:spTgt spid="178220"/>
                                        </p:tgtEl>
                                        <p:attrNameLst>
                                          <p:attrName>style.visibility</p:attrName>
                                        </p:attrNameLst>
                                      </p:cBhvr>
                                      <p:to>
                                        <p:strVal val="visible"/>
                                      </p:to>
                                    </p:set>
                                    <p:animEffect transition="in" filter="barn(outHorizontal)">
                                      <p:cBhvr>
                                        <p:cTn id="58" dur="500"/>
                                        <p:tgtEl>
                                          <p:spTgt spid="17822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78197"/>
                                        </p:tgtEl>
                                        <p:attrNameLst>
                                          <p:attrName>style.visibility</p:attrName>
                                        </p:attrNameLst>
                                      </p:cBhvr>
                                      <p:to>
                                        <p:strVal val="visible"/>
                                      </p:to>
                                    </p:set>
                                  </p:childTnLst>
                                </p:cTn>
                              </p:par>
                            </p:childTnLst>
                          </p:cTn>
                        </p:par>
                        <p:par>
                          <p:cTn id="63" fill="hold" nodeType="afterGroup">
                            <p:stCondLst>
                              <p:cond delay="500"/>
                            </p:stCondLst>
                            <p:childTnLst>
                              <p:par>
                                <p:cTn id="64" presetID="1" presetClass="entr" presetSubtype="0" fill="hold" nodeType="afterEffect">
                                  <p:stCondLst>
                                    <p:cond delay="0"/>
                                  </p:stCondLst>
                                  <p:childTnLst>
                                    <p:set>
                                      <p:cBhvr>
                                        <p:cTn id="65" dur="1" fill="hold">
                                          <p:stCondLst>
                                            <p:cond delay="499"/>
                                          </p:stCondLst>
                                        </p:cTn>
                                        <p:tgtEl>
                                          <p:spTgt spid="178198"/>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iterate type="wd">
                                    <p:tmAbs val="300"/>
                                  </p:iterate>
                                  <p:childTnLst>
                                    <p:set>
                                      <p:cBhvr>
                                        <p:cTn id="69" dur="1" fill="hold">
                                          <p:stCondLst>
                                            <p:cond delay="299"/>
                                          </p:stCondLst>
                                        </p:cTn>
                                        <p:tgtEl>
                                          <p:spTgt spid="178199"/>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78200"/>
                                        </p:tgtEl>
                                        <p:attrNameLst>
                                          <p:attrName>style.visibility</p:attrName>
                                        </p:attrNameLst>
                                      </p:cBhvr>
                                      <p:to>
                                        <p:strVal val="visible"/>
                                      </p:to>
                                    </p:set>
                                    <p:animEffect transition="in" filter="wipe(left)">
                                      <p:cBhvr>
                                        <p:cTn id="74" dur="500"/>
                                        <p:tgtEl>
                                          <p:spTgt spid="17820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78201"/>
                                        </p:tgtEl>
                                        <p:attrNameLst>
                                          <p:attrName>style.visibility</p:attrName>
                                        </p:attrNameLst>
                                      </p:cBhvr>
                                      <p:to>
                                        <p:strVal val="visible"/>
                                      </p:to>
                                    </p:set>
                                    <p:animEffect transition="in" filter="wipe(left)">
                                      <p:cBhvr>
                                        <p:cTn id="79" dur="500"/>
                                        <p:tgtEl>
                                          <p:spTgt spid="17820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iterate type="wd">
                                    <p:tmAbs val="300"/>
                                  </p:iterate>
                                  <p:childTnLst>
                                    <p:set>
                                      <p:cBhvr>
                                        <p:cTn id="83" dur="1" fill="hold">
                                          <p:stCondLst>
                                            <p:cond delay="299"/>
                                          </p:stCondLst>
                                        </p:cTn>
                                        <p:tgtEl>
                                          <p:spTgt spid="178204"/>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78205"/>
                                        </p:tgtEl>
                                        <p:attrNameLst>
                                          <p:attrName>style.visibility</p:attrName>
                                        </p:attrNameLst>
                                      </p:cBhvr>
                                      <p:to>
                                        <p:strVal val="visible"/>
                                      </p:to>
                                    </p:set>
                                    <p:animEffect transition="in" filter="wipe(left)">
                                      <p:cBhvr>
                                        <p:cTn id="88" dur="500"/>
                                        <p:tgtEl>
                                          <p:spTgt spid="178205"/>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178206"/>
                                        </p:tgtEl>
                                        <p:attrNameLst>
                                          <p:attrName>style.visibility</p:attrName>
                                        </p:attrNameLst>
                                      </p:cBhvr>
                                      <p:to>
                                        <p:strVal val="visible"/>
                                      </p:to>
                                    </p:set>
                                    <p:animEffect transition="in" filter="wipe(left)">
                                      <p:cBhvr>
                                        <p:cTn id="92" dur="500"/>
                                        <p:tgtEl>
                                          <p:spTgt spid="178206"/>
                                        </p:tgtEl>
                                      </p:cBhvr>
                                    </p:animEffect>
                                  </p:childTnLst>
                                </p:cTn>
                              </p:par>
                            </p:childTnLst>
                          </p:cTn>
                        </p:par>
                        <p:par>
                          <p:cTn id="93" fill="hold" nodeType="afterGroup">
                            <p:stCondLst>
                              <p:cond delay="1000"/>
                            </p:stCondLst>
                            <p:childTnLst>
                              <p:par>
                                <p:cTn id="94" presetID="9" presetClass="entr" presetSubtype="0" fill="hold" grpId="0" nodeType="afterEffect">
                                  <p:stCondLst>
                                    <p:cond delay="0"/>
                                  </p:stCondLst>
                                  <p:childTnLst>
                                    <p:set>
                                      <p:cBhvr>
                                        <p:cTn id="95" dur="1" fill="hold">
                                          <p:stCondLst>
                                            <p:cond delay="0"/>
                                          </p:stCondLst>
                                        </p:cTn>
                                        <p:tgtEl>
                                          <p:spTgt spid="178202"/>
                                        </p:tgtEl>
                                        <p:attrNameLst>
                                          <p:attrName>style.visibility</p:attrName>
                                        </p:attrNameLst>
                                      </p:cBhvr>
                                      <p:to>
                                        <p:strVal val="visible"/>
                                      </p:to>
                                    </p:set>
                                    <p:animEffect transition="in" filter="dissolve">
                                      <p:cBhvr>
                                        <p:cTn id="96" dur="500"/>
                                        <p:tgtEl>
                                          <p:spTgt spid="178202"/>
                                        </p:tgtEl>
                                      </p:cBhvr>
                                    </p:animEffect>
                                  </p:childTnLst>
                                </p:cTn>
                              </p:par>
                            </p:childTnLst>
                          </p:cTn>
                        </p:par>
                        <p:par>
                          <p:cTn id="97" fill="hold" nodeType="afterGroup">
                            <p:stCondLst>
                              <p:cond delay="1500"/>
                            </p:stCondLst>
                            <p:childTnLst>
                              <p:par>
                                <p:cTn id="98" presetID="1" presetClass="entr" presetSubtype="0" fill="hold" nodeType="afterEffect">
                                  <p:stCondLst>
                                    <p:cond delay="0"/>
                                  </p:stCondLst>
                                  <p:childTnLst>
                                    <p:set>
                                      <p:cBhvr>
                                        <p:cTn id="99" dur="1" fill="hold">
                                          <p:stCondLst>
                                            <p:cond delay="499"/>
                                          </p:stCondLst>
                                        </p:cTn>
                                        <p:tgtEl>
                                          <p:spTgt spid="178203"/>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78207"/>
                                        </p:tgtEl>
                                        <p:attrNameLst>
                                          <p:attrName>style.visibility</p:attrName>
                                        </p:attrNameLst>
                                      </p:cBhvr>
                                      <p:to>
                                        <p:strVal val="visible"/>
                                      </p:to>
                                    </p:set>
                                    <p:animEffect transition="in" filter="wipe(left)">
                                      <p:cBhvr>
                                        <p:cTn id="104" dur="500"/>
                                        <p:tgtEl>
                                          <p:spTgt spid="178207"/>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78208"/>
                                        </p:tgtEl>
                                        <p:attrNameLst>
                                          <p:attrName>style.visibility</p:attrName>
                                        </p:attrNameLst>
                                      </p:cBhvr>
                                      <p:to>
                                        <p:strVal val="visible"/>
                                      </p:to>
                                    </p:set>
                                    <p:animEffect transition="in" filter="wipe(left)">
                                      <p:cBhvr>
                                        <p:cTn id="109" dur="500"/>
                                        <p:tgtEl>
                                          <p:spTgt spid="178208"/>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78209"/>
                                        </p:tgtEl>
                                        <p:attrNameLst>
                                          <p:attrName>style.visibility</p:attrName>
                                        </p:attrNameLst>
                                      </p:cBhvr>
                                      <p:to>
                                        <p:strVal val="visible"/>
                                      </p:to>
                                    </p:set>
                                    <p:animEffect transition="in" filter="wipe(left)">
                                      <p:cBhvr>
                                        <p:cTn id="114" dur="500"/>
                                        <p:tgtEl>
                                          <p:spTgt spid="178209"/>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wipe(left)">
                                      <p:cBhvr>
                                        <p:cTn id="119" dur="500"/>
                                        <p:tgtEl>
                                          <p:spTgt spid="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78212"/>
                                        </p:tgtEl>
                                        <p:attrNameLst>
                                          <p:attrName>style.visibility</p:attrName>
                                        </p:attrNameLst>
                                      </p:cBhvr>
                                      <p:to>
                                        <p:strVal val="visible"/>
                                      </p:to>
                                    </p:set>
                                    <p:animEffect transition="in" filter="wipe(left)">
                                      <p:cBhvr>
                                        <p:cTn id="124" dur="500"/>
                                        <p:tgtEl>
                                          <p:spTgt spid="178212"/>
                                        </p:tgtEl>
                                      </p:cBhvr>
                                    </p:animEffect>
                                  </p:childTnLst>
                                </p:cTn>
                              </p:par>
                            </p:childTnLst>
                          </p:cTn>
                        </p:par>
                        <p:par>
                          <p:cTn id="125" fill="hold" nodeType="afterGroup">
                            <p:stCondLst>
                              <p:cond delay="500"/>
                            </p:stCondLst>
                            <p:childTnLst>
                              <p:par>
                                <p:cTn id="126" presetID="22" presetClass="entr" presetSubtype="8" fill="hold" nodeType="afterEffect">
                                  <p:stCondLst>
                                    <p:cond delay="0"/>
                                  </p:stCondLst>
                                  <p:childTnLst>
                                    <p:set>
                                      <p:cBhvr>
                                        <p:cTn id="127" dur="1" fill="hold">
                                          <p:stCondLst>
                                            <p:cond delay="0"/>
                                          </p:stCondLst>
                                        </p:cTn>
                                        <p:tgtEl>
                                          <p:spTgt spid="178213"/>
                                        </p:tgtEl>
                                        <p:attrNameLst>
                                          <p:attrName>style.visibility</p:attrName>
                                        </p:attrNameLst>
                                      </p:cBhvr>
                                      <p:to>
                                        <p:strVal val="visible"/>
                                      </p:to>
                                    </p:set>
                                    <p:animEffect transition="in" filter="wipe(left)">
                                      <p:cBhvr>
                                        <p:cTn id="128" dur="500"/>
                                        <p:tgtEl>
                                          <p:spTgt spid="178213"/>
                                        </p:tgtEl>
                                      </p:cBhvr>
                                    </p:animEffect>
                                  </p:childTnLst>
                                </p:cTn>
                              </p:par>
                            </p:childTnLst>
                          </p:cTn>
                        </p:par>
                        <p:par>
                          <p:cTn id="129" fill="hold" nodeType="afterGroup">
                            <p:stCondLst>
                              <p:cond delay="1000"/>
                            </p:stCondLst>
                            <p:childTnLst>
                              <p:par>
                                <p:cTn id="130" presetID="9" presetClass="entr" presetSubtype="0" fill="hold" grpId="0" nodeType="afterEffect">
                                  <p:stCondLst>
                                    <p:cond delay="0"/>
                                  </p:stCondLst>
                                  <p:childTnLst>
                                    <p:set>
                                      <p:cBhvr>
                                        <p:cTn id="131" dur="1" fill="hold">
                                          <p:stCondLst>
                                            <p:cond delay="0"/>
                                          </p:stCondLst>
                                        </p:cTn>
                                        <p:tgtEl>
                                          <p:spTgt spid="178210"/>
                                        </p:tgtEl>
                                        <p:attrNameLst>
                                          <p:attrName>style.visibility</p:attrName>
                                        </p:attrNameLst>
                                      </p:cBhvr>
                                      <p:to>
                                        <p:strVal val="visible"/>
                                      </p:to>
                                    </p:set>
                                    <p:animEffect transition="in" filter="dissolve">
                                      <p:cBhvr>
                                        <p:cTn id="132" dur="500"/>
                                        <p:tgtEl>
                                          <p:spTgt spid="178210"/>
                                        </p:tgtEl>
                                      </p:cBhvr>
                                    </p:animEffect>
                                  </p:childTnLst>
                                </p:cTn>
                              </p:par>
                            </p:childTnLst>
                          </p:cTn>
                        </p:par>
                        <p:par>
                          <p:cTn id="133" fill="hold" nodeType="afterGroup">
                            <p:stCondLst>
                              <p:cond delay="1500"/>
                            </p:stCondLst>
                            <p:childTnLst>
                              <p:par>
                                <p:cTn id="134" presetID="1" presetClass="entr" presetSubtype="0" fill="hold" nodeType="afterEffect">
                                  <p:stCondLst>
                                    <p:cond delay="0"/>
                                  </p:stCondLst>
                                  <p:childTnLst>
                                    <p:set>
                                      <p:cBhvr>
                                        <p:cTn id="135" dur="1" fill="hold">
                                          <p:stCondLst>
                                            <p:cond delay="499"/>
                                          </p:stCondLst>
                                        </p:cTn>
                                        <p:tgtEl>
                                          <p:spTgt spid="178211"/>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78214"/>
                                        </p:tgtEl>
                                        <p:attrNameLst>
                                          <p:attrName>style.visibility</p:attrName>
                                        </p:attrNameLst>
                                      </p:cBhvr>
                                      <p:to>
                                        <p:strVal val="visible"/>
                                      </p:to>
                                    </p:set>
                                    <p:animEffect transition="in" filter="wipe(left)">
                                      <p:cBhvr>
                                        <p:cTn id="140" dur="500"/>
                                        <p:tgtEl>
                                          <p:spTgt spid="178214"/>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78215"/>
                                        </p:tgtEl>
                                        <p:attrNameLst>
                                          <p:attrName>style.visibility</p:attrName>
                                        </p:attrNameLst>
                                      </p:cBhvr>
                                      <p:to>
                                        <p:strVal val="visible"/>
                                      </p:to>
                                    </p:set>
                                    <p:animEffect transition="in" filter="wipe(left)">
                                      <p:cBhvr>
                                        <p:cTn id="145" dur="500"/>
                                        <p:tgtEl>
                                          <p:spTgt spid="178215"/>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4"/>
                                        </p:tgtEl>
                                        <p:attrNameLst>
                                          <p:attrName>style.visibility</p:attrName>
                                        </p:attrNameLst>
                                      </p:cBhvr>
                                      <p:to>
                                        <p:strVal val="visible"/>
                                      </p:to>
                                    </p:set>
                                    <p:animEffect transition="in" filter="wipe(left)">
                                      <p:cBhvr>
                                        <p:cTn id="150" dur="500"/>
                                        <p:tgtEl>
                                          <p:spTgt spid="4"/>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78216"/>
                                        </p:tgtEl>
                                        <p:attrNameLst>
                                          <p:attrName>style.visibility</p:attrName>
                                        </p:attrNameLst>
                                      </p:cBhvr>
                                      <p:to>
                                        <p:strVal val="visible"/>
                                      </p:to>
                                    </p:set>
                                    <p:animEffect transition="in" filter="wipe(left)">
                                      <p:cBhvr>
                                        <p:cTn id="155" dur="500"/>
                                        <p:tgtEl>
                                          <p:spTgt spid="178216"/>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178217"/>
                                        </p:tgtEl>
                                        <p:attrNameLst>
                                          <p:attrName>style.visibility</p:attrName>
                                        </p:attrNameLst>
                                      </p:cBhvr>
                                      <p:to>
                                        <p:strVal val="visible"/>
                                      </p:to>
                                    </p:set>
                                    <p:animEffect transition="in" filter="wipe(left)">
                                      <p:cBhvr>
                                        <p:cTn id="160" dur="500"/>
                                        <p:tgtEl>
                                          <p:spTgt spid="17821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78218"/>
                                        </p:tgtEl>
                                        <p:attrNameLst>
                                          <p:attrName>style.visibility</p:attrName>
                                        </p:attrNameLst>
                                      </p:cBhvr>
                                      <p:to>
                                        <p:strVal val="visible"/>
                                      </p:to>
                                    </p:set>
                                    <p:animEffect transition="in" filter="wipe(left)">
                                      <p:cBhvr>
                                        <p:cTn id="165" dur="500"/>
                                        <p:tgtEl>
                                          <p:spTgt spid="178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autoUpdateAnimBg="0"/>
      <p:bldP spid="178179" grpId="0" autoUpdateAnimBg="0"/>
      <p:bldP spid="178180" grpId="0" animBg="1"/>
      <p:bldP spid="178181" grpId="0" animBg="1"/>
      <p:bldP spid="178182" grpId="0" animBg="1"/>
      <p:bldP spid="178183" grpId="0" animBg="1"/>
      <p:bldP spid="178199" grpId="0" autoUpdateAnimBg="0"/>
      <p:bldP spid="178200" grpId="0" autoUpdateAnimBg="0"/>
      <p:bldP spid="178201" grpId="0" autoUpdateAnimBg="0"/>
      <p:bldP spid="178202" grpId="0" animBg="1"/>
      <p:bldP spid="178204" grpId="0" autoUpdateAnimBg="0"/>
      <p:bldP spid="178205" grpId="0" autoUpdateAnimBg="0"/>
      <p:bldP spid="178210" grpId="0" animBg="1"/>
      <p:bldP spid="178212" grpId="0" autoUpdateAnimBg="0"/>
      <p:bldP spid="17821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02" name="Object 2">
            <a:extLst>
              <a:ext uri="{FF2B5EF4-FFF2-40B4-BE49-F238E27FC236}">
                <a16:creationId xmlns:a16="http://schemas.microsoft.com/office/drawing/2014/main" id="{36E3831F-C979-4946-8E1B-B2A7B28D4AA3}"/>
              </a:ext>
            </a:extLst>
          </p:cNvPr>
          <p:cNvGraphicFramePr>
            <a:graphicFrameLocks/>
          </p:cNvGraphicFramePr>
          <p:nvPr/>
        </p:nvGraphicFramePr>
        <p:xfrm>
          <a:off x="1841500" y="571500"/>
          <a:ext cx="1928813" cy="688975"/>
        </p:xfrm>
        <a:graphic>
          <a:graphicData uri="http://schemas.openxmlformats.org/presentationml/2006/ole">
            <mc:AlternateContent xmlns:mc="http://schemas.openxmlformats.org/markup-compatibility/2006">
              <mc:Choice xmlns:v="urn:schemas-microsoft-com:vml" Requires="v">
                <p:oleObj spid="_x0000_s129026" name="Equation" r:id="rId3" imgW="1847761" imgH="590584" progId="Equation.3">
                  <p:embed/>
                </p:oleObj>
              </mc:Choice>
              <mc:Fallback>
                <p:oleObj name="Equation" r:id="rId3" imgW="1847761" imgH="590584" progId="Equation.3">
                  <p:embed/>
                  <p:pic>
                    <p:nvPicPr>
                      <p:cNvPr id="179202" name="Object 2">
                        <a:extLst>
                          <a:ext uri="{FF2B5EF4-FFF2-40B4-BE49-F238E27FC236}">
                            <a16:creationId xmlns:a16="http://schemas.microsoft.com/office/drawing/2014/main" id="{36E3831F-C979-4946-8E1B-B2A7B28D4A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0" y="571500"/>
                        <a:ext cx="1928813"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203" name="Object 3">
            <a:extLst>
              <a:ext uri="{FF2B5EF4-FFF2-40B4-BE49-F238E27FC236}">
                <a16:creationId xmlns:a16="http://schemas.microsoft.com/office/drawing/2014/main" id="{6DFA5DE6-EEDD-45BD-A314-5B70ACC358E6}"/>
              </a:ext>
            </a:extLst>
          </p:cNvPr>
          <p:cNvGraphicFramePr>
            <a:graphicFrameLocks/>
          </p:cNvGraphicFramePr>
          <p:nvPr/>
        </p:nvGraphicFramePr>
        <p:xfrm>
          <a:off x="3697288" y="546100"/>
          <a:ext cx="3541712" cy="736600"/>
        </p:xfrm>
        <a:graphic>
          <a:graphicData uri="http://schemas.openxmlformats.org/presentationml/2006/ole">
            <mc:AlternateContent xmlns:mc="http://schemas.openxmlformats.org/markup-compatibility/2006">
              <mc:Choice xmlns:v="urn:schemas-microsoft-com:vml" Requires="v">
                <p:oleObj spid="_x0000_s129027" name="Equation" r:id="rId5" imgW="3448114" imgH="638039" progId="Equation.3">
                  <p:embed/>
                </p:oleObj>
              </mc:Choice>
              <mc:Fallback>
                <p:oleObj name="Equation" r:id="rId5" imgW="3448114" imgH="638039" progId="Equation.3">
                  <p:embed/>
                  <p:pic>
                    <p:nvPicPr>
                      <p:cNvPr id="179203" name="Object 3">
                        <a:extLst>
                          <a:ext uri="{FF2B5EF4-FFF2-40B4-BE49-F238E27FC236}">
                            <a16:creationId xmlns:a16="http://schemas.microsoft.com/office/drawing/2014/main" id="{6DFA5DE6-EEDD-45BD-A314-5B70ACC358E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7288" y="546100"/>
                        <a:ext cx="3541712"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204" name="Object 4">
            <a:extLst>
              <a:ext uri="{FF2B5EF4-FFF2-40B4-BE49-F238E27FC236}">
                <a16:creationId xmlns:a16="http://schemas.microsoft.com/office/drawing/2014/main" id="{ECD1F25B-678A-457F-ABB3-1ECFB5506F50}"/>
              </a:ext>
            </a:extLst>
          </p:cNvPr>
          <p:cNvGraphicFramePr>
            <a:graphicFrameLocks/>
          </p:cNvGraphicFramePr>
          <p:nvPr/>
        </p:nvGraphicFramePr>
        <p:xfrm>
          <a:off x="2362200" y="1524000"/>
          <a:ext cx="2741613" cy="914400"/>
        </p:xfrm>
        <a:graphic>
          <a:graphicData uri="http://schemas.openxmlformats.org/presentationml/2006/ole">
            <mc:AlternateContent xmlns:mc="http://schemas.openxmlformats.org/markup-compatibility/2006">
              <mc:Choice xmlns:v="urn:schemas-microsoft-com:vml" Requires="v">
                <p:oleObj spid="_x0000_s129028" name="Equation" r:id="rId7" imgW="2648090" imgH="819286" progId="Equation.3">
                  <p:embed/>
                </p:oleObj>
              </mc:Choice>
              <mc:Fallback>
                <p:oleObj name="Equation" r:id="rId7" imgW="2648090" imgH="819286" progId="Equation.3">
                  <p:embed/>
                  <p:pic>
                    <p:nvPicPr>
                      <p:cNvPr id="179204" name="Object 4">
                        <a:extLst>
                          <a:ext uri="{FF2B5EF4-FFF2-40B4-BE49-F238E27FC236}">
                            <a16:creationId xmlns:a16="http://schemas.microsoft.com/office/drawing/2014/main" id="{ECD1F25B-678A-457F-ABB3-1ECFB5506F5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1524000"/>
                        <a:ext cx="27416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05" name="Rectangle 5">
            <a:extLst>
              <a:ext uri="{FF2B5EF4-FFF2-40B4-BE49-F238E27FC236}">
                <a16:creationId xmlns:a16="http://schemas.microsoft.com/office/drawing/2014/main" id="{2111FA97-5DCB-4881-9FE7-3421B805AF9F}"/>
              </a:ext>
            </a:extLst>
          </p:cNvPr>
          <p:cNvSpPr>
            <a:spLocks noChangeArrowheads="1"/>
          </p:cNvSpPr>
          <p:nvPr/>
        </p:nvSpPr>
        <p:spPr bwMode="auto">
          <a:xfrm>
            <a:off x="457200" y="38608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rPr>
              <a:t>•</a:t>
            </a:r>
            <a:r>
              <a:rPr kumimoji="1" lang="en-US" altLang="zh-CN" sz="2400" b="1">
                <a:solidFill>
                  <a:schemeClr val="hlink"/>
                </a:solidFill>
                <a:latin typeface="宋体" panose="02010600030101010101" pitchFamily="2" charset="-122"/>
              </a:rPr>
              <a:t> </a:t>
            </a:r>
            <a:r>
              <a:rPr kumimoji="1" lang="zh-CN" altLang="en-US" sz="2400" b="1">
                <a:solidFill>
                  <a:schemeClr val="bg1"/>
                </a:solidFill>
                <a:latin typeface="楷体_GB2312" pitchFamily="49" charset="-122"/>
                <a:ea typeface="楷体_GB2312" pitchFamily="49" charset="-122"/>
              </a:rPr>
              <a:t>各电介质层中的场强不同，电位移相同</a:t>
            </a:r>
          </a:p>
        </p:txBody>
      </p:sp>
      <p:sp>
        <p:nvSpPr>
          <p:cNvPr id="179206" name="Rectangle 6">
            <a:extLst>
              <a:ext uri="{FF2B5EF4-FFF2-40B4-BE49-F238E27FC236}">
                <a16:creationId xmlns:a16="http://schemas.microsoft.com/office/drawing/2014/main" id="{005519DD-A3CC-4EAB-B483-DBF9D765CD15}"/>
              </a:ext>
            </a:extLst>
          </p:cNvPr>
          <p:cNvSpPr>
            <a:spLocks noChangeArrowheads="1"/>
          </p:cNvSpPr>
          <p:nvPr/>
        </p:nvSpPr>
        <p:spPr bwMode="auto">
          <a:xfrm>
            <a:off x="474663" y="4411663"/>
            <a:ext cx="3944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chemeClr val="bg1"/>
                </a:solidFill>
                <a:latin typeface="楷体_GB2312" pitchFamily="49" charset="-122"/>
                <a:ea typeface="楷体_GB2312" pitchFamily="49" charset="-122"/>
              </a:rPr>
              <a:t>相当于电容器的串联</a:t>
            </a:r>
          </a:p>
        </p:txBody>
      </p:sp>
      <p:graphicFrame>
        <p:nvGraphicFramePr>
          <p:cNvPr id="179207" name="Object 7">
            <a:extLst>
              <a:ext uri="{FF2B5EF4-FFF2-40B4-BE49-F238E27FC236}">
                <a16:creationId xmlns:a16="http://schemas.microsoft.com/office/drawing/2014/main" id="{0FAEA751-266E-443F-85C9-365902B0911A}"/>
              </a:ext>
            </a:extLst>
          </p:cNvPr>
          <p:cNvGraphicFramePr>
            <a:graphicFrameLocks/>
          </p:cNvGraphicFramePr>
          <p:nvPr/>
        </p:nvGraphicFramePr>
        <p:xfrm>
          <a:off x="3429000" y="2667000"/>
          <a:ext cx="1828800" cy="914400"/>
        </p:xfrm>
        <a:graphic>
          <a:graphicData uri="http://schemas.openxmlformats.org/presentationml/2006/ole">
            <mc:AlternateContent xmlns:mc="http://schemas.openxmlformats.org/markup-compatibility/2006">
              <mc:Choice xmlns:v="urn:schemas-microsoft-com:vml" Requires="v">
                <p:oleObj spid="_x0000_s129029" name="Equation" r:id="rId9" imgW="1733690" imgH="819286" progId="Equation.3">
                  <p:embed/>
                </p:oleObj>
              </mc:Choice>
              <mc:Fallback>
                <p:oleObj name="Equation" r:id="rId9" imgW="1733690" imgH="819286" progId="Equation.3">
                  <p:embed/>
                  <p:pic>
                    <p:nvPicPr>
                      <p:cNvPr id="179207" name="Object 7">
                        <a:extLst>
                          <a:ext uri="{FF2B5EF4-FFF2-40B4-BE49-F238E27FC236}">
                            <a16:creationId xmlns:a16="http://schemas.microsoft.com/office/drawing/2014/main" id="{0FAEA751-266E-443F-85C9-365902B0911A}"/>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2667000"/>
                        <a:ext cx="1828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9208" name="Object 8">
            <a:extLst>
              <a:ext uri="{FF2B5EF4-FFF2-40B4-BE49-F238E27FC236}">
                <a16:creationId xmlns:a16="http://schemas.microsoft.com/office/drawing/2014/main" id="{73853E88-2E15-43B2-B6A0-C35A50ADA6D5}"/>
              </a:ext>
            </a:extLst>
          </p:cNvPr>
          <p:cNvGraphicFramePr>
            <a:graphicFrameLocks/>
          </p:cNvGraphicFramePr>
          <p:nvPr/>
        </p:nvGraphicFramePr>
        <p:xfrm>
          <a:off x="1938338" y="2913063"/>
          <a:ext cx="1436687" cy="392112"/>
        </p:xfrm>
        <a:graphic>
          <a:graphicData uri="http://schemas.openxmlformats.org/presentationml/2006/ole">
            <mc:AlternateContent xmlns:mc="http://schemas.openxmlformats.org/markup-compatibility/2006">
              <mc:Choice xmlns:v="urn:schemas-microsoft-com:vml" Requires="v">
                <p:oleObj spid="_x0000_s129030" name="Equation" r:id="rId11" imgW="1352639" imgH="304936" progId="Equation.3">
                  <p:embed/>
                </p:oleObj>
              </mc:Choice>
              <mc:Fallback>
                <p:oleObj name="Equation" r:id="rId11" imgW="1352639" imgH="304936" progId="Equation.3">
                  <p:embed/>
                  <p:pic>
                    <p:nvPicPr>
                      <p:cNvPr id="179208" name="Object 8">
                        <a:extLst>
                          <a:ext uri="{FF2B5EF4-FFF2-40B4-BE49-F238E27FC236}">
                            <a16:creationId xmlns:a16="http://schemas.microsoft.com/office/drawing/2014/main" id="{73853E88-2E15-43B2-B6A0-C35A50ADA6D5}"/>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8338" y="2913063"/>
                        <a:ext cx="143668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492873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animEffect transition="in" filter="wipe(left)">
                                      <p:cBhvr>
                                        <p:cTn id="7" dur="500"/>
                                        <p:tgtEl>
                                          <p:spTgt spid="179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9203"/>
                                        </p:tgtEl>
                                        <p:attrNameLst>
                                          <p:attrName>style.visibility</p:attrName>
                                        </p:attrNameLst>
                                      </p:cBhvr>
                                      <p:to>
                                        <p:strVal val="visible"/>
                                      </p:to>
                                    </p:set>
                                    <p:animEffect transition="in" filter="wipe(left)">
                                      <p:cBhvr>
                                        <p:cTn id="12" dur="500"/>
                                        <p:tgtEl>
                                          <p:spTgt spid="1792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9204"/>
                                        </p:tgtEl>
                                        <p:attrNameLst>
                                          <p:attrName>style.visibility</p:attrName>
                                        </p:attrNameLst>
                                      </p:cBhvr>
                                      <p:to>
                                        <p:strVal val="visible"/>
                                      </p:to>
                                    </p:set>
                                    <p:animEffect transition="in" filter="wipe(left)">
                                      <p:cBhvr>
                                        <p:cTn id="17" dur="500"/>
                                        <p:tgtEl>
                                          <p:spTgt spid="1792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9208"/>
                                        </p:tgtEl>
                                        <p:attrNameLst>
                                          <p:attrName>style.visibility</p:attrName>
                                        </p:attrNameLst>
                                      </p:cBhvr>
                                      <p:to>
                                        <p:strVal val="visible"/>
                                      </p:to>
                                    </p:set>
                                    <p:animEffect transition="in" filter="wipe(left)">
                                      <p:cBhvr>
                                        <p:cTn id="22" dur="500"/>
                                        <p:tgtEl>
                                          <p:spTgt spid="1792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79207"/>
                                        </p:tgtEl>
                                        <p:attrNameLst>
                                          <p:attrName>style.visibility</p:attrName>
                                        </p:attrNameLst>
                                      </p:cBhvr>
                                      <p:to>
                                        <p:strVal val="visible"/>
                                      </p:to>
                                    </p:set>
                                    <p:animEffect transition="in" filter="wipe(left)">
                                      <p:cBhvr>
                                        <p:cTn id="27" dur="500"/>
                                        <p:tgtEl>
                                          <p:spTgt spid="1792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9205"/>
                                        </p:tgtEl>
                                        <p:attrNameLst>
                                          <p:attrName>style.visibility</p:attrName>
                                        </p:attrNameLst>
                                      </p:cBhvr>
                                      <p:to>
                                        <p:strVal val="visible"/>
                                      </p:to>
                                    </p:set>
                                    <p:animEffect transition="in" filter="wipe(left)">
                                      <p:cBhvr>
                                        <p:cTn id="32" dur="500"/>
                                        <p:tgtEl>
                                          <p:spTgt spid="1792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9206"/>
                                        </p:tgtEl>
                                        <p:attrNameLst>
                                          <p:attrName>style.visibility</p:attrName>
                                        </p:attrNameLst>
                                      </p:cBhvr>
                                      <p:to>
                                        <p:strVal val="visible"/>
                                      </p:to>
                                    </p:set>
                                    <p:animEffect transition="in" filter="wipe(left)">
                                      <p:cBhvr>
                                        <p:cTn id="37" dur="500"/>
                                        <p:tgtEl>
                                          <p:spTgt spid="179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autoUpdateAnimBg="0"/>
      <p:bldP spid="17920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a:extLst>
              <a:ext uri="{FF2B5EF4-FFF2-40B4-BE49-F238E27FC236}">
                <a16:creationId xmlns:a16="http://schemas.microsoft.com/office/drawing/2014/main" id="{44CD8F52-7EC8-4E11-AAD7-8436B29DD75D}"/>
              </a:ext>
            </a:extLst>
          </p:cNvPr>
          <p:cNvSpPr>
            <a:spLocks noChangeArrowheads="1"/>
          </p:cNvSpPr>
          <p:nvPr/>
        </p:nvSpPr>
        <p:spPr bwMode="auto">
          <a:xfrm>
            <a:off x="12700" y="620713"/>
            <a:ext cx="62880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平行板电容器面积</a:t>
            </a:r>
            <a:r>
              <a:rPr lang="en-US" altLang="zh-CN" sz="2400">
                <a:solidFill>
                  <a:schemeClr val="bg1"/>
                </a:solidFill>
              </a:rPr>
              <a:t>S</a:t>
            </a:r>
            <a:r>
              <a:rPr lang="zh-CN" altLang="zh-CN" sz="2400">
                <a:solidFill>
                  <a:schemeClr val="bg1"/>
                </a:solidFill>
              </a:rPr>
              <a:t>，间距</a:t>
            </a:r>
            <a:r>
              <a:rPr lang="en-US" altLang="zh-CN" sz="2400">
                <a:solidFill>
                  <a:schemeClr val="bg1"/>
                </a:solidFill>
              </a:rPr>
              <a:t>d</a:t>
            </a:r>
            <a:r>
              <a:rPr lang="zh-CN" altLang="zh-CN" sz="2400">
                <a:solidFill>
                  <a:schemeClr val="bg1"/>
                </a:solidFill>
              </a:rPr>
              <a:t>，带电量为</a:t>
            </a:r>
            <a:r>
              <a:rPr lang="en-US" altLang="zh-CN" sz="2400">
                <a:solidFill>
                  <a:schemeClr val="bg1"/>
                </a:solidFill>
              </a:rPr>
              <a:t>Q</a:t>
            </a:r>
            <a:r>
              <a:rPr lang="zh-CN" altLang="zh-CN" sz="2400">
                <a:solidFill>
                  <a:schemeClr val="bg1"/>
                </a:solidFill>
              </a:rPr>
              <a:t>。一半充有电容率</a:t>
            </a:r>
            <a:r>
              <a:rPr lang="en-US" altLang="zh-CN" sz="2400">
                <a:solidFill>
                  <a:schemeClr val="bg1"/>
                </a:solidFill>
              </a:rPr>
              <a:t>ε</a:t>
            </a:r>
            <a:r>
              <a:rPr lang="en-US" altLang="zh-CN" sz="2400" baseline="-25000">
                <a:solidFill>
                  <a:schemeClr val="bg1"/>
                </a:solidFill>
              </a:rPr>
              <a:t>r1</a:t>
            </a:r>
            <a:r>
              <a:rPr lang="zh-CN" altLang="zh-CN" sz="2400">
                <a:solidFill>
                  <a:schemeClr val="bg1"/>
                </a:solidFill>
              </a:rPr>
              <a:t>的电介质，另一半充有电容率</a:t>
            </a:r>
            <a:r>
              <a:rPr lang="en-US" altLang="zh-CN" sz="2400">
                <a:solidFill>
                  <a:schemeClr val="bg1"/>
                </a:solidFill>
              </a:rPr>
              <a:t>ε</a:t>
            </a:r>
            <a:r>
              <a:rPr lang="en-US" altLang="zh-CN" sz="2400" baseline="-25000">
                <a:solidFill>
                  <a:schemeClr val="bg1"/>
                </a:solidFill>
              </a:rPr>
              <a:t>r2</a:t>
            </a:r>
            <a:r>
              <a:rPr lang="zh-CN" altLang="zh-CN" sz="2400">
                <a:solidFill>
                  <a:schemeClr val="bg1"/>
                </a:solidFill>
              </a:rPr>
              <a:t>的电介质。</a:t>
            </a:r>
            <a:endParaRPr lang="zh-CN" altLang="en-US" sz="2400">
              <a:solidFill>
                <a:schemeClr val="bg1"/>
              </a:solidFill>
            </a:endParaRPr>
          </a:p>
        </p:txBody>
      </p:sp>
      <p:sp>
        <p:nvSpPr>
          <p:cNvPr id="48131" name="Rectangle 25">
            <a:extLst>
              <a:ext uri="{FF2B5EF4-FFF2-40B4-BE49-F238E27FC236}">
                <a16:creationId xmlns:a16="http://schemas.microsoft.com/office/drawing/2014/main" id="{FA71B9FC-867C-4267-BF53-1B2DEF23C489}"/>
              </a:ext>
            </a:extLst>
          </p:cNvPr>
          <p:cNvSpPr>
            <a:spLocks noChangeArrowheads="1"/>
          </p:cNvSpPr>
          <p:nvPr/>
        </p:nvSpPr>
        <p:spPr bwMode="auto">
          <a:xfrm>
            <a:off x="179388" y="104775"/>
            <a:ext cx="556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平板电容器中充介质的另一种情况</a:t>
            </a:r>
          </a:p>
        </p:txBody>
      </p:sp>
      <p:sp>
        <p:nvSpPr>
          <p:cNvPr id="48132" name="Rectangle 3">
            <a:extLst>
              <a:ext uri="{FF2B5EF4-FFF2-40B4-BE49-F238E27FC236}">
                <a16:creationId xmlns:a16="http://schemas.microsoft.com/office/drawing/2014/main" id="{98884282-0999-47DA-BE8C-6A6354726AF3}"/>
              </a:ext>
            </a:extLst>
          </p:cNvPr>
          <p:cNvSpPr>
            <a:spLocks noChangeArrowheads="1"/>
          </p:cNvSpPr>
          <p:nvPr/>
        </p:nvSpPr>
        <p:spPr bwMode="auto">
          <a:xfrm>
            <a:off x="6634163" y="765175"/>
            <a:ext cx="304800" cy="3024188"/>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3" name="Rectangle 4">
            <a:extLst>
              <a:ext uri="{FF2B5EF4-FFF2-40B4-BE49-F238E27FC236}">
                <a16:creationId xmlns:a16="http://schemas.microsoft.com/office/drawing/2014/main" id="{44E71CB2-3797-43E7-9762-15581577C72D}"/>
              </a:ext>
            </a:extLst>
          </p:cNvPr>
          <p:cNvSpPr>
            <a:spLocks noChangeArrowheads="1"/>
          </p:cNvSpPr>
          <p:nvPr/>
        </p:nvSpPr>
        <p:spPr bwMode="auto">
          <a:xfrm>
            <a:off x="8539163" y="765175"/>
            <a:ext cx="304800" cy="3024188"/>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4" name="Rectangle 5">
            <a:extLst>
              <a:ext uri="{FF2B5EF4-FFF2-40B4-BE49-F238E27FC236}">
                <a16:creationId xmlns:a16="http://schemas.microsoft.com/office/drawing/2014/main" id="{5193D9D7-8007-4719-A74E-33AB3DE6EFBD}"/>
              </a:ext>
            </a:extLst>
          </p:cNvPr>
          <p:cNvSpPr>
            <a:spLocks noChangeArrowheads="1"/>
          </p:cNvSpPr>
          <p:nvPr/>
        </p:nvSpPr>
        <p:spPr bwMode="auto">
          <a:xfrm>
            <a:off x="6938963" y="765175"/>
            <a:ext cx="1600200" cy="14478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5" name="Rectangle 6">
            <a:extLst>
              <a:ext uri="{FF2B5EF4-FFF2-40B4-BE49-F238E27FC236}">
                <a16:creationId xmlns:a16="http://schemas.microsoft.com/office/drawing/2014/main" id="{14610C8F-C280-4882-8EC8-B2E463989F42}"/>
              </a:ext>
            </a:extLst>
          </p:cNvPr>
          <p:cNvSpPr>
            <a:spLocks noChangeArrowheads="1"/>
          </p:cNvSpPr>
          <p:nvPr/>
        </p:nvSpPr>
        <p:spPr bwMode="auto">
          <a:xfrm>
            <a:off x="6938963" y="2212975"/>
            <a:ext cx="1600200" cy="1576388"/>
          </a:xfrm>
          <a:prstGeom prst="rect">
            <a:avLst/>
          </a:prstGeom>
          <a:solidFill>
            <a:srgbClr val="66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36" name="Object 16">
            <a:extLst>
              <a:ext uri="{FF2B5EF4-FFF2-40B4-BE49-F238E27FC236}">
                <a16:creationId xmlns:a16="http://schemas.microsoft.com/office/drawing/2014/main" id="{FA32CA02-6F3A-46B2-9725-A93B63E522B3}"/>
              </a:ext>
            </a:extLst>
          </p:cNvPr>
          <p:cNvGraphicFramePr>
            <a:graphicFrameLocks/>
          </p:cNvGraphicFramePr>
          <p:nvPr/>
        </p:nvGraphicFramePr>
        <p:xfrm>
          <a:off x="6253163" y="1831975"/>
          <a:ext cx="280987" cy="306388"/>
        </p:xfrm>
        <a:graphic>
          <a:graphicData uri="http://schemas.openxmlformats.org/presentationml/2006/ole">
            <mc:AlternateContent xmlns:mc="http://schemas.openxmlformats.org/markup-compatibility/2006">
              <mc:Choice xmlns:v="urn:schemas-microsoft-com:vml" Requires="v">
                <p:oleObj spid="_x0000_s130050" name="Equation" r:id="rId3" imgW="181045" imgH="209414" progId="Equation.3">
                  <p:embed/>
                </p:oleObj>
              </mc:Choice>
              <mc:Fallback>
                <p:oleObj name="Equation" r:id="rId3" imgW="181045" imgH="209414" progId="Equation.3">
                  <p:embed/>
                  <p:pic>
                    <p:nvPicPr>
                      <p:cNvPr id="48136" name="Object 16">
                        <a:extLst>
                          <a:ext uri="{FF2B5EF4-FFF2-40B4-BE49-F238E27FC236}">
                            <a16:creationId xmlns:a16="http://schemas.microsoft.com/office/drawing/2014/main" id="{FA32CA02-6F3A-46B2-9725-A93B63E522B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63" y="1831975"/>
                        <a:ext cx="2809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7" name="Object 17">
            <a:extLst>
              <a:ext uri="{FF2B5EF4-FFF2-40B4-BE49-F238E27FC236}">
                <a16:creationId xmlns:a16="http://schemas.microsoft.com/office/drawing/2014/main" id="{F34DAF61-F903-4965-90ED-BAE1AC02923C}"/>
              </a:ext>
            </a:extLst>
          </p:cNvPr>
          <p:cNvGraphicFramePr>
            <a:graphicFrameLocks/>
          </p:cNvGraphicFramePr>
          <p:nvPr/>
        </p:nvGraphicFramePr>
        <p:xfrm>
          <a:off x="8882063" y="1882775"/>
          <a:ext cx="280987" cy="292100"/>
        </p:xfrm>
        <a:graphic>
          <a:graphicData uri="http://schemas.openxmlformats.org/presentationml/2006/ole">
            <mc:AlternateContent xmlns:mc="http://schemas.openxmlformats.org/markup-compatibility/2006">
              <mc:Choice xmlns:v="urn:schemas-microsoft-com:vml" Requires="v">
                <p:oleObj spid="_x0000_s130051" name="Equation" r:id="rId5" imgW="181045" imgH="199923" progId="Equation.3">
                  <p:embed/>
                </p:oleObj>
              </mc:Choice>
              <mc:Fallback>
                <p:oleObj name="Equation" r:id="rId5" imgW="181045" imgH="199923" progId="Equation.3">
                  <p:embed/>
                  <p:pic>
                    <p:nvPicPr>
                      <p:cNvPr id="48137" name="Object 17">
                        <a:extLst>
                          <a:ext uri="{FF2B5EF4-FFF2-40B4-BE49-F238E27FC236}">
                            <a16:creationId xmlns:a16="http://schemas.microsoft.com/office/drawing/2014/main" id="{F34DAF61-F903-4965-90ED-BAE1AC02923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2063" y="1882775"/>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8" name="Object 18">
            <a:extLst>
              <a:ext uri="{FF2B5EF4-FFF2-40B4-BE49-F238E27FC236}">
                <a16:creationId xmlns:a16="http://schemas.microsoft.com/office/drawing/2014/main" id="{9EE89F8A-099F-4519-AC37-59A1DE2901D1}"/>
              </a:ext>
            </a:extLst>
          </p:cNvPr>
          <p:cNvGraphicFramePr>
            <a:graphicFrameLocks/>
          </p:cNvGraphicFramePr>
          <p:nvPr/>
        </p:nvGraphicFramePr>
        <p:xfrm>
          <a:off x="6634163" y="384175"/>
          <a:ext cx="280987" cy="230188"/>
        </p:xfrm>
        <a:graphic>
          <a:graphicData uri="http://schemas.openxmlformats.org/presentationml/2006/ole">
            <mc:AlternateContent xmlns:mc="http://schemas.openxmlformats.org/markup-compatibility/2006">
              <mc:Choice xmlns:v="urn:schemas-microsoft-com:vml" Requires="v">
                <p:oleObj spid="_x0000_s130052" name="Equation" r:id="rId7" imgW="181045" imgH="133486" progId="Equation.3">
                  <p:embed/>
                </p:oleObj>
              </mc:Choice>
              <mc:Fallback>
                <p:oleObj name="Equation" r:id="rId7" imgW="181045" imgH="133486" progId="Equation.3">
                  <p:embed/>
                  <p:pic>
                    <p:nvPicPr>
                      <p:cNvPr id="48138" name="Object 18">
                        <a:extLst>
                          <a:ext uri="{FF2B5EF4-FFF2-40B4-BE49-F238E27FC236}">
                            <a16:creationId xmlns:a16="http://schemas.microsoft.com/office/drawing/2014/main" id="{9EE89F8A-099F-4519-AC37-59A1DE2901D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4163" y="384175"/>
                        <a:ext cx="280987"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9" name="Object 19">
            <a:extLst>
              <a:ext uri="{FF2B5EF4-FFF2-40B4-BE49-F238E27FC236}">
                <a16:creationId xmlns:a16="http://schemas.microsoft.com/office/drawing/2014/main" id="{0F466883-86C3-483D-B2EA-8A93C63B0719}"/>
              </a:ext>
            </a:extLst>
          </p:cNvPr>
          <p:cNvGraphicFramePr>
            <a:graphicFrameLocks/>
          </p:cNvGraphicFramePr>
          <p:nvPr/>
        </p:nvGraphicFramePr>
        <p:xfrm>
          <a:off x="8386763" y="384175"/>
          <a:ext cx="533400" cy="230188"/>
        </p:xfrm>
        <a:graphic>
          <a:graphicData uri="http://schemas.openxmlformats.org/presentationml/2006/ole">
            <mc:AlternateContent xmlns:mc="http://schemas.openxmlformats.org/markup-compatibility/2006">
              <mc:Choice xmlns:v="urn:schemas-microsoft-com:vml" Requires="v">
                <p:oleObj spid="_x0000_s130053" name="Equation" r:id="rId9" imgW="438239" imgH="133486" progId="Equation.3">
                  <p:embed/>
                </p:oleObj>
              </mc:Choice>
              <mc:Fallback>
                <p:oleObj name="Equation" r:id="rId9" imgW="438239" imgH="133486" progId="Equation.3">
                  <p:embed/>
                  <p:pic>
                    <p:nvPicPr>
                      <p:cNvPr id="48139" name="Object 19">
                        <a:extLst>
                          <a:ext uri="{FF2B5EF4-FFF2-40B4-BE49-F238E27FC236}">
                            <a16:creationId xmlns:a16="http://schemas.microsoft.com/office/drawing/2014/main" id="{0F466883-86C3-483D-B2EA-8A93C63B0719}"/>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6763" y="384175"/>
                        <a:ext cx="5334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0" name="Object 20">
            <a:extLst>
              <a:ext uri="{FF2B5EF4-FFF2-40B4-BE49-F238E27FC236}">
                <a16:creationId xmlns:a16="http://schemas.microsoft.com/office/drawing/2014/main" id="{0E4EF42E-EE81-48C9-9C27-FA1671F7C84F}"/>
              </a:ext>
            </a:extLst>
          </p:cNvPr>
          <p:cNvGraphicFramePr>
            <a:graphicFrameLocks/>
          </p:cNvGraphicFramePr>
          <p:nvPr/>
        </p:nvGraphicFramePr>
        <p:xfrm>
          <a:off x="8264525" y="3473450"/>
          <a:ext cx="255588" cy="315913"/>
        </p:xfrm>
        <a:graphic>
          <a:graphicData uri="http://schemas.openxmlformats.org/presentationml/2006/ole">
            <mc:AlternateContent xmlns:mc="http://schemas.openxmlformats.org/markup-compatibility/2006">
              <mc:Choice xmlns:v="urn:schemas-microsoft-com:vml" Requires="v">
                <p:oleObj spid="_x0000_s130054" name="Equation" r:id="rId11" imgW="161778" imgH="219211" progId="Equation.3">
                  <p:embed/>
                </p:oleObj>
              </mc:Choice>
              <mc:Fallback>
                <p:oleObj name="Equation" r:id="rId11" imgW="161778" imgH="219211" progId="Equation.3">
                  <p:embed/>
                  <p:pic>
                    <p:nvPicPr>
                      <p:cNvPr id="48140" name="Object 20">
                        <a:extLst>
                          <a:ext uri="{FF2B5EF4-FFF2-40B4-BE49-F238E27FC236}">
                            <a16:creationId xmlns:a16="http://schemas.microsoft.com/office/drawing/2014/main" id="{0E4EF42E-EE81-48C9-9C27-FA1671F7C84F}"/>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3473450"/>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1" name="Rectangle 21">
            <a:extLst>
              <a:ext uri="{FF2B5EF4-FFF2-40B4-BE49-F238E27FC236}">
                <a16:creationId xmlns:a16="http://schemas.microsoft.com/office/drawing/2014/main" id="{E21AAE91-C251-43A5-958E-1FAEEEEDBBB3}"/>
              </a:ext>
            </a:extLst>
          </p:cNvPr>
          <p:cNvSpPr>
            <a:spLocks noChangeArrowheads="1"/>
          </p:cNvSpPr>
          <p:nvPr/>
        </p:nvSpPr>
        <p:spPr bwMode="auto">
          <a:xfrm>
            <a:off x="6786563" y="993775"/>
            <a:ext cx="1371600" cy="1196975"/>
          </a:xfrm>
          <a:prstGeom prst="rect">
            <a:avLst/>
          </a:prstGeom>
          <a:noFill/>
          <a:ln w="254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42" name="Object 22">
            <a:extLst>
              <a:ext uri="{FF2B5EF4-FFF2-40B4-BE49-F238E27FC236}">
                <a16:creationId xmlns:a16="http://schemas.microsoft.com/office/drawing/2014/main" id="{E7DA88E2-ED72-403A-9A3B-ECC057FDEDED}"/>
              </a:ext>
            </a:extLst>
          </p:cNvPr>
          <p:cNvGraphicFramePr>
            <a:graphicFrameLocks/>
          </p:cNvGraphicFramePr>
          <p:nvPr/>
        </p:nvGraphicFramePr>
        <p:xfrm>
          <a:off x="7634288" y="1185863"/>
          <a:ext cx="504825" cy="417512"/>
        </p:xfrm>
        <a:graphic>
          <a:graphicData uri="http://schemas.openxmlformats.org/presentationml/2006/ole">
            <mc:AlternateContent xmlns:mc="http://schemas.openxmlformats.org/markup-compatibility/2006">
              <mc:Choice xmlns:v="urn:schemas-microsoft-com:vml" Requires="v">
                <p:oleObj spid="_x0000_s130055" name="Equation" r:id="rId13" imgW="409492" imgH="323918" progId="Equation.3">
                  <p:embed/>
                </p:oleObj>
              </mc:Choice>
              <mc:Fallback>
                <p:oleObj name="Equation" r:id="rId13" imgW="409492" imgH="323918" progId="Equation.3">
                  <p:embed/>
                  <p:pic>
                    <p:nvPicPr>
                      <p:cNvPr id="48142" name="Object 22">
                        <a:extLst>
                          <a:ext uri="{FF2B5EF4-FFF2-40B4-BE49-F238E27FC236}">
                            <a16:creationId xmlns:a16="http://schemas.microsoft.com/office/drawing/2014/main" id="{E7DA88E2-ED72-403A-9A3B-ECC057FDEDED}"/>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34288" y="1185863"/>
                        <a:ext cx="50482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3" name="Rectangle 23">
            <a:extLst>
              <a:ext uri="{FF2B5EF4-FFF2-40B4-BE49-F238E27FC236}">
                <a16:creationId xmlns:a16="http://schemas.microsoft.com/office/drawing/2014/main" id="{8561EAC4-A76A-4218-B2B8-E900B77B2184}"/>
              </a:ext>
            </a:extLst>
          </p:cNvPr>
          <p:cNvSpPr>
            <a:spLocks noChangeArrowheads="1"/>
          </p:cNvSpPr>
          <p:nvPr/>
        </p:nvSpPr>
        <p:spPr bwMode="auto">
          <a:xfrm>
            <a:off x="6786563" y="2190750"/>
            <a:ext cx="1371600" cy="1309688"/>
          </a:xfrm>
          <a:prstGeom prst="rect">
            <a:avLst/>
          </a:prstGeom>
          <a:noFill/>
          <a:ln w="254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8144" name="Object 24">
            <a:extLst>
              <a:ext uri="{FF2B5EF4-FFF2-40B4-BE49-F238E27FC236}">
                <a16:creationId xmlns:a16="http://schemas.microsoft.com/office/drawing/2014/main" id="{20AAB939-4332-4B05-9340-BA188707D896}"/>
              </a:ext>
            </a:extLst>
          </p:cNvPr>
          <p:cNvGraphicFramePr>
            <a:graphicFrameLocks/>
          </p:cNvGraphicFramePr>
          <p:nvPr/>
        </p:nvGraphicFramePr>
        <p:xfrm>
          <a:off x="7586663" y="3014663"/>
          <a:ext cx="558800" cy="417512"/>
        </p:xfrm>
        <a:graphic>
          <a:graphicData uri="http://schemas.openxmlformats.org/presentationml/2006/ole">
            <mc:AlternateContent xmlns:mc="http://schemas.openxmlformats.org/markup-compatibility/2006">
              <mc:Choice xmlns:v="urn:schemas-microsoft-com:vml" Requires="v">
                <p:oleObj spid="_x0000_s130056" name="Equation" r:id="rId15" imgW="466680" imgH="323918" progId="Equation.3">
                  <p:embed/>
                </p:oleObj>
              </mc:Choice>
              <mc:Fallback>
                <p:oleObj name="Equation" r:id="rId15" imgW="466680" imgH="323918" progId="Equation.3">
                  <p:embed/>
                  <p:pic>
                    <p:nvPicPr>
                      <p:cNvPr id="48144" name="Object 24">
                        <a:extLst>
                          <a:ext uri="{FF2B5EF4-FFF2-40B4-BE49-F238E27FC236}">
                            <a16:creationId xmlns:a16="http://schemas.microsoft.com/office/drawing/2014/main" id="{20AAB939-4332-4B05-9340-BA188707D896}"/>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6663" y="3014663"/>
                        <a:ext cx="5588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5" name="Object 44">
            <a:extLst>
              <a:ext uri="{FF2B5EF4-FFF2-40B4-BE49-F238E27FC236}">
                <a16:creationId xmlns:a16="http://schemas.microsoft.com/office/drawing/2014/main" id="{3A3A7BD0-DA7F-4453-9352-6C5C55DB95D9}"/>
              </a:ext>
            </a:extLst>
          </p:cNvPr>
          <p:cNvGraphicFramePr>
            <a:graphicFrameLocks/>
          </p:cNvGraphicFramePr>
          <p:nvPr/>
        </p:nvGraphicFramePr>
        <p:xfrm>
          <a:off x="6938963" y="1222375"/>
          <a:ext cx="341312" cy="417513"/>
        </p:xfrm>
        <a:graphic>
          <a:graphicData uri="http://schemas.openxmlformats.org/presentationml/2006/ole">
            <mc:AlternateContent xmlns:mc="http://schemas.openxmlformats.org/markup-compatibility/2006">
              <mc:Choice xmlns:v="urn:schemas-microsoft-com:vml" Requires="v">
                <p:oleObj spid="_x0000_s130057" name="Equation" r:id="rId17" imgW="247714" imgH="323918" progId="Equation.3">
                  <p:embed/>
                </p:oleObj>
              </mc:Choice>
              <mc:Fallback>
                <p:oleObj name="Equation" r:id="rId17" imgW="247714" imgH="323918" progId="Equation.3">
                  <p:embed/>
                  <p:pic>
                    <p:nvPicPr>
                      <p:cNvPr id="48145" name="Object 44">
                        <a:extLst>
                          <a:ext uri="{FF2B5EF4-FFF2-40B4-BE49-F238E27FC236}">
                            <a16:creationId xmlns:a16="http://schemas.microsoft.com/office/drawing/2014/main" id="{3A3A7BD0-DA7F-4453-9352-6C5C55DB95D9}"/>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38963" y="1222375"/>
                        <a:ext cx="3413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6" name="Object 45">
            <a:extLst>
              <a:ext uri="{FF2B5EF4-FFF2-40B4-BE49-F238E27FC236}">
                <a16:creationId xmlns:a16="http://schemas.microsoft.com/office/drawing/2014/main" id="{D8D33B02-96FD-47EB-BF6C-86649424CFD3}"/>
              </a:ext>
            </a:extLst>
          </p:cNvPr>
          <p:cNvGraphicFramePr>
            <a:graphicFrameLocks/>
          </p:cNvGraphicFramePr>
          <p:nvPr/>
        </p:nvGraphicFramePr>
        <p:xfrm>
          <a:off x="6938963" y="2995613"/>
          <a:ext cx="381000" cy="417512"/>
        </p:xfrm>
        <a:graphic>
          <a:graphicData uri="http://schemas.openxmlformats.org/presentationml/2006/ole">
            <mc:AlternateContent xmlns:mc="http://schemas.openxmlformats.org/markup-compatibility/2006">
              <mc:Choice xmlns:v="urn:schemas-microsoft-com:vml" Requires="v">
                <p:oleObj spid="_x0000_s130058" name="Equation" r:id="rId19" imgW="285635" imgH="323918" progId="Equation.3">
                  <p:embed/>
                </p:oleObj>
              </mc:Choice>
              <mc:Fallback>
                <p:oleObj name="Equation" r:id="rId19" imgW="285635" imgH="323918" progId="Equation.3">
                  <p:embed/>
                  <p:pic>
                    <p:nvPicPr>
                      <p:cNvPr id="48146" name="Object 45">
                        <a:extLst>
                          <a:ext uri="{FF2B5EF4-FFF2-40B4-BE49-F238E27FC236}">
                            <a16:creationId xmlns:a16="http://schemas.microsoft.com/office/drawing/2014/main" id="{D8D33B02-96FD-47EB-BF6C-86649424CFD3}"/>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38963" y="2995613"/>
                        <a:ext cx="3810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7" name="Object 51">
            <a:extLst>
              <a:ext uri="{FF2B5EF4-FFF2-40B4-BE49-F238E27FC236}">
                <a16:creationId xmlns:a16="http://schemas.microsoft.com/office/drawing/2014/main" id="{F35B598C-23FE-4280-9549-706935285FEE}"/>
              </a:ext>
            </a:extLst>
          </p:cNvPr>
          <p:cNvGraphicFramePr>
            <a:graphicFrameLocks/>
          </p:cNvGraphicFramePr>
          <p:nvPr/>
        </p:nvGraphicFramePr>
        <p:xfrm>
          <a:off x="7599363" y="1592263"/>
          <a:ext cx="280987" cy="417512"/>
        </p:xfrm>
        <a:graphic>
          <a:graphicData uri="http://schemas.openxmlformats.org/presentationml/2006/ole">
            <mc:AlternateContent xmlns:mc="http://schemas.openxmlformats.org/markup-compatibility/2006">
              <mc:Choice xmlns:v="urn:schemas-microsoft-com:vml" Requires="v">
                <p:oleObj spid="_x0000_s130059" name="Equation" r:id="rId21" imgW="181045" imgH="323918" progId="Equation.3">
                  <p:embed/>
                </p:oleObj>
              </mc:Choice>
              <mc:Fallback>
                <p:oleObj name="Equation" r:id="rId21" imgW="181045" imgH="323918" progId="Equation.3">
                  <p:embed/>
                  <p:pic>
                    <p:nvPicPr>
                      <p:cNvPr id="48147" name="Object 51">
                        <a:extLst>
                          <a:ext uri="{FF2B5EF4-FFF2-40B4-BE49-F238E27FC236}">
                            <a16:creationId xmlns:a16="http://schemas.microsoft.com/office/drawing/2014/main" id="{F35B598C-23FE-4280-9549-706935285FEE}"/>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99363" y="1592263"/>
                        <a:ext cx="28098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8" name="Object 52">
            <a:extLst>
              <a:ext uri="{FF2B5EF4-FFF2-40B4-BE49-F238E27FC236}">
                <a16:creationId xmlns:a16="http://schemas.microsoft.com/office/drawing/2014/main" id="{37F4ABA6-9BB7-493D-AC4D-E01CE8C18494}"/>
              </a:ext>
            </a:extLst>
          </p:cNvPr>
          <p:cNvGraphicFramePr>
            <a:graphicFrameLocks/>
          </p:cNvGraphicFramePr>
          <p:nvPr/>
        </p:nvGraphicFramePr>
        <p:xfrm>
          <a:off x="7581900" y="2501900"/>
          <a:ext cx="315913" cy="417513"/>
        </p:xfrm>
        <a:graphic>
          <a:graphicData uri="http://schemas.openxmlformats.org/presentationml/2006/ole">
            <mc:AlternateContent xmlns:mc="http://schemas.openxmlformats.org/markup-compatibility/2006">
              <mc:Choice xmlns:v="urn:schemas-microsoft-com:vml" Requires="v">
                <p:oleObj spid="_x0000_s130060" name="Equation" r:id="rId23" imgW="218967" imgH="323918" progId="Equation.3">
                  <p:embed/>
                </p:oleObj>
              </mc:Choice>
              <mc:Fallback>
                <p:oleObj name="Equation" r:id="rId23" imgW="218967" imgH="323918" progId="Equation.3">
                  <p:embed/>
                  <p:pic>
                    <p:nvPicPr>
                      <p:cNvPr id="48148" name="Object 52">
                        <a:extLst>
                          <a:ext uri="{FF2B5EF4-FFF2-40B4-BE49-F238E27FC236}">
                            <a16:creationId xmlns:a16="http://schemas.microsoft.com/office/drawing/2014/main" id="{37F4ABA6-9BB7-493D-AC4D-E01CE8C18494}"/>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81900" y="2501900"/>
                        <a:ext cx="3159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9" name="矩形 20">
            <a:extLst>
              <a:ext uri="{FF2B5EF4-FFF2-40B4-BE49-F238E27FC236}">
                <a16:creationId xmlns:a16="http://schemas.microsoft.com/office/drawing/2014/main" id="{4445D07D-D37C-4D3A-A6D4-91F16F061F68}"/>
              </a:ext>
            </a:extLst>
          </p:cNvPr>
          <p:cNvSpPr>
            <a:spLocks noChangeArrowheads="1"/>
          </p:cNvSpPr>
          <p:nvPr/>
        </p:nvSpPr>
        <p:spPr bwMode="auto">
          <a:xfrm>
            <a:off x="155575" y="1889125"/>
            <a:ext cx="57848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求：（</a:t>
            </a:r>
            <a:r>
              <a:rPr lang="en-US" altLang="zh-CN" sz="2400">
                <a:solidFill>
                  <a:schemeClr val="bg1"/>
                </a:solidFill>
              </a:rPr>
              <a:t>1</a:t>
            </a:r>
            <a:r>
              <a:rPr lang="zh-CN" altLang="zh-CN" sz="2400">
                <a:solidFill>
                  <a:schemeClr val="bg1"/>
                </a:solidFill>
              </a:rPr>
              <a:t>）介质中任意点的电场强度和电位移矢量；（</a:t>
            </a:r>
            <a:r>
              <a:rPr lang="en-US" altLang="zh-CN" sz="2400">
                <a:solidFill>
                  <a:schemeClr val="bg1"/>
                </a:solidFill>
              </a:rPr>
              <a:t>2</a:t>
            </a:r>
            <a:r>
              <a:rPr lang="zh-CN" altLang="zh-CN" sz="2400">
                <a:solidFill>
                  <a:schemeClr val="bg1"/>
                </a:solidFill>
              </a:rPr>
              <a:t>）电容器的电容。</a:t>
            </a:r>
          </a:p>
        </p:txBody>
      </p:sp>
      <p:sp>
        <p:nvSpPr>
          <p:cNvPr id="22" name="矩形 21">
            <a:extLst>
              <a:ext uri="{FF2B5EF4-FFF2-40B4-BE49-F238E27FC236}">
                <a16:creationId xmlns:a16="http://schemas.microsoft.com/office/drawing/2014/main" id="{3E8519E0-62FF-4C80-8853-269464836089}"/>
              </a:ext>
            </a:extLst>
          </p:cNvPr>
          <p:cNvSpPr>
            <a:spLocks noChangeArrowheads="1"/>
          </p:cNvSpPr>
          <p:nvPr/>
        </p:nvSpPr>
        <p:spPr bwMode="auto">
          <a:xfrm>
            <a:off x="155575" y="2759075"/>
            <a:ext cx="6783388"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a:t>
            </a: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zh-CN" sz="2400" b="1">
                <a:solidFill>
                  <a:schemeClr val="bg1"/>
                </a:solidFill>
              </a:rPr>
              <a:t>极板间各处的电场强度相同。</a:t>
            </a:r>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zh-CN" sz="2400" b="1">
                <a:solidFill>
                  <a:schemeClr val="bg1"/>
                </a:solidFill>
              </a:rPr>
              <a:t>由于电介质不同，极化电荷数量不同，造成自由电荷分布密度不同，由此造成电位移不同。</a:t>
            </a:r>
          </a:p>
        </p:txBody>
      </p:sp>
      <p:graphicFrame>
        <p:nvGraphicFramePr>
          <p:cNvPr id="23" name="Object 26">
            <a:extLst>
              <a:ext uri="{FF2B5EF4-FFF2-40B4-BE49-F238E27FC236}">
                <a16:creationId xmlns:a16="http://schemas.microsoft.com/office/drawing/2014/main" id="{1C138C1C-245C-47BB-A5E9-7F01752089AF}"/>
              </a:ext>
            </a:extLst>
          </p:cNvPr>
          <p:cNvGraphicFramePr>
            <a:graphicFrameLocks/>
          </p:cNvGraphicFramePr>
          <p:nvPr/>
        </p:nvGraphicFramePr>
        <p:xfrm>
          <a:off x="3779838" y="2771775"/>
          <a:ext cx="1411287" cy="419100"/>
        </p:xfrm>
        <a:graphic>
          <a:graphicData uri="http://schemas.openxmlformats.org/presentationml/2006/ole">
            <mc:AlternateContent xmlns:mc="http://schemas.openxmlformats.org/markup-compatibility/2006">
              <mc:Choice xmlns:v="urn:schemas-microsoft-com:vml" Requires="v">
                <p:oleObj spid="_x0000_s130061" name="Equation" r:id="rId25" imgW="1314412" imgH="323918" progId="Equation.3">
                  <p:embed/>
                </p:oleObj>
              </mc:Choice>
              <mc:Fallback>
                <p:oleObj name="Equation" r:id="rId25" imgW="1314412" imgH="323918" progId="Equation.3">
                  <p:embed/>
                  <p:pic>
                    <p:nvPicPr>
                      <p:cNvPr id="23" name="Object 26">
                        <a:extLst>
                          <a:ext uri="{FF2B5EF4-FFF2-40B4-BE49-F238E27FC236}">
                            <a16:creationId xmlns:a16="http://schemas.microsoft.com/office/drawing/2014/main" id="{1C138C1C-245C-47BB-A5E9-7F01752089AF}"/>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79838" y="2771775"/>
                        <a:ext cx="14112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27">
            <a:extLst>
              <a:ext uri="{FF2B5EF4-FFF2-40B4-BE49-F238E27FC236}">
                <a16:creationId xmlns:a16="http://schemas.microsoft.com/office/drawing/2014/main" id="{A9A192D7-D44A-4A30-9BA7-4CE426E45441}"/>
              </a:ext>
            </a:extLst>
          </p:cNvPr>
          <p:cNvSpPr>
            <a:spLocks noChangeArrowheads="1"/>
          </p:cNvSpPr>
          <p:nvPr/>
        </p:nvSpPr>
        <p:spPr bwMode="auto">
          <a:xfrm>
            <a:off x="957263" y="2730500"/>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由极板内为等势体</a:t>
            </a:r>
          </a:p>
        </p:txBody>
      </p:sp>
      <p:graphicFrame>
        <p:nvGraphicFramePr>
          <p:cNvPr id="25" name="Object 28">
            <a:extLst>
              <a:ext uri="{FF2B5EF4-FFF2-40B4-BE49-F238E27FC236}">
                <a16:creationId xmlns:a16="http://schemas.microsoft.com/office/drawing/2014/main" id="{987AAA9A-6E56-4D9C-B05F-BBA4700A3366}"/>
              </a:ext>
            </a:extLst>
          </p:cNvPr>
          <p:cNvGraphicFramePr>
            <a:graphicFrameLocks/>
          </p:cNvGraphicFramePr>
          <p:nvPr/>
        </p:nvGraphicFramePr>
        <p:xfrm>
          <a:off x="1341438" y="3340100"/>
          <a:ext cx="1244600" cy="825500"/>
        </p:xfrm>
        <a:graphic>
          <a:graphicData uri="http://schemas.openxmlformats.org/presentationml/2006/ole">
            <mc:AlternateContent xmlns:mc="http://schemas.openxmlformats.org/markup-compatibility/2006">
              <mc:Choice xmlns:v="urn:schemas-microsoft-com:vml" Requires="v">
                <p:oleObj spid="_x0000_s130062" name="Equation" r:id="rId27" imgW="1162114" imgH="733561" progId="Equation.3">
                  <p:embed/>
                </p:oleObj>
              </mc:Choice>
              <mc:Fallback>
                <p:oleObj name="Equation" r:id="rId27" imgW="1162114" imgH="733561" progId="Equation.3">
                  <p:embed/>
                  <p:pic>
                    <p:nvPicPr>
                      <p:cNvPr id="25" name="Object 28">
                        <a:extLst>
                          <a:ext uri="{FF2B5EF4-FFF2-40B4-BE49-F238E27FC236}">
                            <a16:creationId xmlns:a16="http://schemas.microsoft.com/office/drawing/2014/main" id="{987AAA9A-6E56-4D9C-B05F-BBA4700A3366}"/>
                          </a:ext>
                        </a:extLst>
                      </p:cNvPr>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41438" y="3340100"/>
                        <a:ext cx="12446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9">
            <a:extLst>
              <a:ext uri="{FF2B5EF4-FFF2-40B4-BE49-F238E27FC236}">
                <a16:creationId xmlns:a16="http://schemas.microsoft.com/office/drawing/2014/main" id="{F0CFBE29-3503-44B5-9957-77CDC60D2DBA}"/>
              </a:ext>
            </a:extLst>
          </p:cNvPr>
          <p:cNvGraphicFramePr>
            <a:graphicFrameLocks/>
          </p:cNvGraphicFramePr>
          <p:nvPr/>
        </p:nvGraphicFramePr>
        <p:xfrm>
          <a:off x="3348038" y="3340100"/>
          <a:ext cx="1331912" cy="823913"/>
        </p:xfrm>
        <a:graphic>
          <a:graphicData uri="http://schemas.openxmlformats.org/presentationml/2006/ole">
            <mc:AlternateContent xmlns:mc="http://schemas.openxmlformats.org/markup-compatibility/2006">
              <mc:Choice xmlns:v="urn:schemas-microsoft-com:vml" Requires="v">
                <p:oleObj spid="_x0000_s130063" name="Equation" r:id="rId29" imgW="1238263" imgH="733561" progId="Equation.3">
                  <p:embed/>
                </p:oleObj>
              </mc:Choice>
              <mc:Fallback>
                <p:oleObj name="Equation" r:id="rId29" imgW="1238263" imgH="733561" progId="Equation.3">
                  <p:embed/>
                  <p:pic>
                    <p:nvPicPr>
                      <p:cNvPr id="26" name="Object 29">
                        <a:extLst>
                          <a:ext uri="{FF2B5EF4-FFF2-40B4-BE49-F238E27FC236}">
                            <a16:creationId xmlns:a16="http://schemas.microsoft.com/office/drawing/2014/main" id="{F0CFBE29-3503-44B5-9957-77CDC60D2DBA}"/>
                          </a:ext>
                        </a:extLst>
                      </p:cNvP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48038" y="3340100"/>
                        <a:ext cx="13319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262984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219075" y="163513"/>
            <a:ext cx="3749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电场强度叠加原理</a:t>
            </a:r>
          </a:p>
        </p:txBody>
      </p:sp>
      <p:sp>
        <p:nvSpPr>
          <p:cNvPr id="13315" name="Text Box 4"/>
          <p:cNvSpPr txBox="1">
            <a:spLocks noChangeArrowheads="1"/>
          </p:cNvSpPr>
          <p:nvPr/>
        </p:nvSpPr>
        <p:spPr bwMode="auto">
          <a:xfrm>
            <a:off x="611188" y="928688"/>
            <a:ext cx="443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点电荷的电场</a:t>
            </a:r>
          </a:p>
        </p:txBody>
      </p:sp>
      <p:graphicFrame>
        <p:nvGraphicFramePr>
          <p:cNvPr id="13316" name="Object 5"/>
          <p:cNvGraphicFramePr>
            <a:graphicFrameLocks/>
          </p:cNvGraphicFramePr>
          <p:nvPr/>
        </p:nvGraphicFramePr>
        <p:xfrm>
          <a:off x="936625" y="1836738"/>
          <a:ext cx="2270125" cy="914400"/>
        </p:xfrm>
        <a:graphic>
          <a:graphicData uri="http://schemas.openxmlformats.org/presentationml/2006/ole">
            <mc:AlternateContent xmlns:mc="http://schemas.openxmlformats.org/markup-compatibility/2006">
              <mc:Choice xmlns:v="urn:schemas-microsoft-com:vml" Requires="v">
                <p:oleObj spid="_x0000_s13409" name="Equation" r:id="rId3" imgW="2171674" imgH="809531" progId="Equation.3">
                  <p:embed/>
                </p:oleObj>
              </mc:Choice>
              <mc:Fallback>
                <p:oleObj name="Equation" r:id="rId3" imgW="2171674" imgH="809531"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25" y="1836738"/>
                        <a:ext cx="2270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6"/>
          <p:cNvGraphicFramePr>
            <a:graphicFrameLocks/>
          </p:cNvGraphicFramePr>
          <p:nvPr/>
        </p:nvGraphicFramePr>
        <p:xfrm>
          <a:off x="4810125" y="1828800"/>
          <a:ext cx="2767013" cy="928688"/>
        </p:xfrm>
        <a:graphic>
          <a:graphicData uri="http://schemas.openxmlformats.org/presentationml/2006/ole">
            <mc:AlternateContent xmlns:mc="http://schemas.openxmlformats.org/markup-compatibility/2006">
              <mc:Choice xmlns:v="urn:schemas-microsoft-com:vml" Requires="v">
                <p:oleObj spid="_x0000_s13410" name="Equation" r:id="rId5" imgW="2667016" imgH="819248" progId="Equation.3">
                  <p:embed/>
                </p:oleObj>
              </mc:Choice>
              <mc:Fallback>
                <p:oleObj name="Equation" r:id="rId5" imgW="2667016" imgH="819248"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25" y="1828800"/>
                        <a:ext cx="27670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7"/>
          <p:cNvGraphicFramePr>
            <a:graphicFrameLocks/>
          </p:cNvGraphicFramePr>
          <p:nvPr/>
        </p:nvGraphicFramePr>
        <p:xfrm>
          <a:off x="3544888" y="3357563"/>
          <a:ext cx="4851400" cy="1204912"/>
        </p:xfrm>
        <a:graphic>
          <a:graphicData uri="http://schemas.openxmlformats.org/presentationml/2006/ole">
            <mc:AlternateContent xmlns:mc="http://schemas.openxmlformats.org/markup-compatibility/2006">
              <mc:Choice xmlns:v="urn:schemas-microsoft-com:vml" Requires="v">
                <p:oleObj spid="_x0000_s13411" name="Equation" r:id="rId7" imgW="4743401" imgH="1104838" progId="Equation.3">
                  <p:embed/>
                </p:oleObj>
              </mc:Choice>
              <mc:Fallback>
                <p:oleObj name="Equation" r:id="rId7" imgW="4743401" imgH="1104838"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4888" y="3357563"/>
                        <a:ext cx="4851400" cy="120491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AutoShape 8"/>
          <p:cNvSpPr>
            <a:spLocks noChangeArrowheads="1"/>
          </p:cNvSpPr>
          <p:nvPr/>
        </p:nvSpPr>
        <p:spPr bwMode="auto">
          <a:xfrm>
            <a:off x="3625850" y="2144713"/>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 name="Text Box 10"/>
          <p:cNvSpPr txBox="1">
            <a:spLocks noChangeArrowheads="1"/>
          </p:cNvSpPr>
          <p:nvPr/>
        </p:nvSpPr>
        <p:spPr bwMode="auto">
          <a:xfrm>
            <a:off x="733425" y="3630613"/>
            <a:ext cx="247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点电荷系</a:t>
            </a:r>
            <a:r>
              <a:rPr kumimoji="1" lang="zh-CN" altLang="en-US" sz="2400" b="1">
                <a:solidFill>
                  <a:srgbClr val="66FFFF"/>
                </a:solidFill>
                <a:latin typeface="Times New Roman" pitchFamily="18" charset="0"/>
              </a:rPr>
              <a:t>的电场</a:t>
            </a:r>
            <a:r>
              <a:rPr kumimoji="1" lang="zh-CN" altLang="en-US" sz="2400">
                <a:latin typeface="仿宋_GB2312" pitchFamily="49" charset="-122"/>
                <a:ea typeface="仿宋_GB2312" pitchFamily="49" charset="-122"/>
              </a:rPr>
              <a:t> </a:t>
            </a:r>
          </a:p>
        </p:txBody>
      </p:sp>
      <p:sp>
        <p:nvSpPr>
          <p:cNvPr id="13321" name="Rectangle 11"/>
          <p:cNvSpPr>
            <a:spLocks noChangeArrowheads="1"/>
          </p:cNvSpPr>
          <p:nvPr/>
        </p:nvSpPr>
        <p:spPr bwMode="auto">
          <a:xfrm>
            <a:off x="604838" y="4967288"/>
            <a:ext cx="8382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kumimoji="1" lang="zh-CN" altLang="en-US" sz="2400" b="1">
                <a:solidFill>
                  <a:schemeClr val="bg1"/>
                </a:solidFill>
                <a:latin typeface="宋体" pitchFamily="2" charset="-122"/>
              </a:rPr>
              <a:t>点电荷系在某点</a:t>
            </a:r>
            <a:r>
              <a:rPr kumimoji="1" lang="en-US" altLang="zh-CN" sz="2400" b="1" i="1">
                <a:solidFill>
                  <a:srgbClr val="66FFFF"/>
                </a:solidFill>
                <a:latin typeface="Times New Roman" pitchFamily="18" charset="0"/>
              </a:rPr>
              <a:t>P </a:t>
            </a:r>
            <a:r>
              <a:rPr kumimoji="1" lang="zh-CN" altLang="en-US" sz="2400" b="1">
                <a:solidFill>
                  <a:schemeClr val="bg1"/>
                </a:solidFill>
                <a:latin typeface="宋体" pitchFamily="2" charset="-122"/>
              </a:rPr>
              <a:t>产生的电场强度等于各点电荷单独在该</a:t>
            </a:r>
          </a:p>
          <a:p>
            <a:pPr algn="just">
              <a:lnSpc>
                <a:spcPct val="125000"/>
              </a:lnSpc>
            </a:pPr>
            <a:r>
              <a:rPr kumimoji="1" lang="zh-CN" altLang="en-US" sz="2400" b="1">
                <a:solidFill>
                  <a:schemeClr val="bg1"/>
                </a:solidFill>
                <a:latin typeface="宋体" pitchFamily="2" charset="-122"/>
              </a:rPr>
              <a:t>点产生的电场强度的</a:t>
            </a:r>
            <a:r>
              <a:rPr kumimoji="1" lang="zh-CN" altLang="en-US" sz="2400" b="1">
                <a:solidFill>
                  <a:srgbClr val="FFC000"/>
                </a:solidFill>
                <a:latin typeface="宋体" pitchFamily="2" charset="-122"/>
              </a:rPr>
              <a:t>矢量和</a:t>
            </a:r>
            <a:r>
              <a:rPr kumimoji="1" lang="zh-CN" altLang="en-US" sz="2400" b="1">
                <a:solidFill>
                  <a:schemeClr val="bg1"/>
                </a:solidFill>
                <a:latin typeface="宋体" pitchFamily="2" charset="-122"/>
              </a:rPr>
              <a:t>。这称为</a:t>
            </a:r>
            <a:r>
              <a:rPr kumimoji="1" lang="zh-CN" altLang="en-US" sz="2400" b="1">
                <a:solidFill>
                  <a:srgbClr val="66FFFF"/>
                </a:solidFill>
                <a:latin typeface="宋体" pitchFamily="2" charset="-122"/>
              </a:rPr>
              <a:t>电场强度叠加原理。</a:t>
            </a:r>
          </a:p>
        </p:txBody>
      </p:sp>
    </p:spTree>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90035D3B-2716-416D-92E1-93557514988D}"/>
              </a:ext>
            </a:extLst>
          </p:cNvPr>
          <p:cNvSpPr>
            <a:spLocks noChangeArrowheads="1"/>
          </p:cNvSpPr>
          <p:nvPr/>
        </p:nvSpPr>
        <p:spPr bwMode="auto">
          <a:xfrm>
            <a:off x="6634163" y="765175"/>
            <a:ext cx="304800" cy="3024188"/>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55" name="Rectangle 4">
            <a:extLst>
              <a:ext uri="{FF2B5EF4-FFF2-40B4-BE49-F238E27FC236}">
                <a16:creationId xmlns:a16="http://schemas.microsoft.com/office/drawing/2014/main" id="{6A462C9A-EB11-40B0-8224-AFDE63984533}"/>
              </a:ext>
            </a:extLst>
          </p:cNvPr>
          <p:cNvSpPr>
            <a:spLocks noChangeArrowheads="1"/>
          </p:cNvSpPr>
          <p:nvPr/>
        </p:nvSpPr>
        <p:spPr bwMode="auto">
          <a:xfrm>
            <a:off x="8539163" y="765175"/>
            <a:ext cx="304800" cy="3024188"/>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56" name="Rectangle 5">
            <a:extLst>
              <a:ext uri="{FF2B5EF4-FFF2-40B4-BE49-F238E27FC236}">
                <a16:creationId xmlns:a16="http://schemas.microsoft.com/office/drawing/2014/main" id="{3413C19E-0DF6-4F84-A9F9-F93A80398A16}"/>
              </a:ext>
            </a:extLst>
          </p:cNvPr>
          <p:cNvSpPr>
            <a:spLocks noChangeArrowheads="1"/>
          </p:cNvSpPr>
          <p:nvPr/>
        </p:nvSpPr>
        <p:spPr bwMode="auto">
          <a:xfrm>
            <a:off x="6938963" y="765175"/>
            <a:ext cx="1600200" cy="14478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57" name="Rectangle 6">
            <a:extLst>
              <a:ext uri="{FF2B5EF4-FFF2-40B4-BE49-F238E27FC236}">
                <a16:creationId xmlns:a16="http://schemas.microsoft.com/office/drawing/2014/main" id="{34CEB6E9-EC82-401E-B6E3-5AEBE38CCD23}"/>
              </a:ext>
            </a:extLst>
          </p:cNvPr>
          <p:cNvSpPr>
            <a:spLocks noChangeArrowheads="1"/>
          </p:cNvSpPr>
          <p:nvPr/>
        </p:nvSpPr>
        <p:spPr bwMode="auto">
          <a:xfrm>
            <a:off x="6938963" y="2212975"/>
            <a:ext cx="1600200" cy="1576388"/>
          </a:xfrm>
          <a:prstGeom prst="rect">
            <a:avLst/>
          </a:prstGeom>
          <a:solidFill>
            <a:srgbClr val="66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9158" name="Object 16">
            <a:extLst>
              <a:ext uri="{FF2B5EF4-FFF2-40B4-BE49-F238E27FC236}">
                <a16:creationId xmlns:a16="http://schemas.microsoft.com/office/drawing/2014/main" id="{B1E95BA1-DE30-4187-9385-F7F830C5744C}"/>
              </a:ext>
            </a:extLst>
          </p:cNvPr>
          <p:cNvGraphicFramePr>
            <a:graphicFrameLocks/>
          </p:cNvGraphicFramePr>
          <p:nvPr/>
        </p:nvGraphicFramePr>
        <p:xfrm>
          <a:off x="6253163" y="1831975"/>
          <a:ext cx="280987" cy="306388"/>
        </p:xfrm>
        <a:graphic>
          <a:graphicData uri="http://schemas.openxmlformats.org/presentationml/2006/ole">
            <mc:AlternateContent xmlns:mc="http://schemas.openxmlformats.org/markup-compatibility/2006">
              <mc:Choice xmlns:v="urn:schemas-microsoft-com:vml" Requires="v">
                <p:oleObj spid="_x0000_s131074" name="Equation" r:id="rId3" imgW="181045" imgH="209414" progId="Equation.3">
                  <p:embed/>
                </p:oleObj>
              </mc:Choice>
              <mc:Fallback>
                <p:oleObj name="Equation" r:id="rId3" imgW="181045" imgH="209414" progId="Equation.3">
                  <p:embed/>
                  <p:pic>
                    <p:nvPicPr>
                      <p:cNvPr id="49158" name="Object 16">
                        <a:extLst>
                          <a:ext uri="{FF2B5EF4-FFF2-40B4-BE49-F238E27FC236}">
                            <a16:creationId xmlns:a16="http://schemas.microsoft.com/office/drawing/2014/main" id="{B1E95BA1-DE30-4187-9385-F7F830C5744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63" y="1831975"/>
                        <a:ext cx="2809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9" name="Object 17">
            <a:extLst>
              <a:ext uri="{FF2B5EF4-FFF2-40B4-BE49-F238E27FC236}">
                <a16:creationId xmlns:a16="http://schemas.microsoft.com/office/drawing/2014/main" id="{13E736ED-D6A8-4866-BB80-5CC6AC5DE65E}"/>
              </a:ext>
            </a:extLst>
          </p:cNvPr>
          <p:cNvGraphicFramePr>
            <a:graphicFrameLocks/>
          </p:cNvGraphicFramePr>
          <p:nvPr/>
        </p:nvGraphicFramePr>
        <p:xfrm>
          <a:off x="8882063" y="1882775"/>
          <a:ext cx="280987" cy="292100"/>
        </p:xfrm>
        <a:graphic>
          <a:graphicData uri="http://schemas.openxmlformats.org/presentationml/2006/ole">
            <mc:AlternateContent xmlns:mc="http://schemas.openxmlformats.org/markup-compatibility/2006">
              <mc:Choice xmlns:v="urn:schemas-microsoft-com:vml" Requires="v">
                <p:oleObj spid="_x0000_s131075" name="Equation" r:id="rId5" imgW="181045" imgH="199923" progId="Equation.3">
                  <p:embed/>
                </p:oleObj>
              </mc:Choice>
              <mc:Fallback>
                <p:oleObj name="Equation" r:id="rId5" imgW="181045" imgH="199923" progId="Equation.3">
                  <p:embed/>
                  <p:pic>
                    <p:nvPicPr>
                      <p:cNvPr id="49159" name="Object 17">
                        <a:extLst>
                          <a:ext uri="{FF2B5EF4-FFF2-40B4-BE49-F238E27FC236}">
                            <a16:creationId xmlns:a16="http://schemas.microsoft.com/office/drawing/2014/main" id="{13E736ED-D6A8-4866-BB80-5CC6AC5DE65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2063" y="1882775"/>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0" name="Object 18">
            <a:extLst>
              <a:ext uri="{FF2B5EF4-FFF2-40B4-BE49-F238E27FC236}">
                <a16:creationId xmlns:a16="http://schemas.microsoft.com/office/drawing/2014/main" id="{E16044CF-D933-4A19-B6E5-CA0F74A54F80}"/>
              </a:ext>
            </a:extLst>
          </p:cNvPr>
          <p:cNvGraphicFramePr>
            <a:graphicFrameLocks/>
          </p:cNvGraphicFramePr>
          <p:nvPr/>
        </p:nvGraphicFramePr>
        <p:xfrm>
          <a:off x="6634163" y="384175"/>
          <a:ext cx="280987" cy="230188"/>
        </p:xfrm>
        <a:graphic>
          <a:graphicData uri="http://schemas.openxmlformats.org/presentationml/2006/ole">
            <mc:AlternateContent xmlns:mc="http://schemas.openxmlformats.org/markup-compatibility/2006">
              <mc:Choice xmlns:v="urn:schemas-microsoft-com:vml" Requires="v">
                <p:oleObj spid="_x0000_s131076" name="Equation" r:id="rId7" imgW="181045" imgH="133486" progId="Equation.3">
                  <p:embed/>
                </p:oleObj>
              </mc:Choice>
              <mc:Fallback>
                <p:oleObj name="Equation" r:id="rId7" imgW="181045" imgH="133486" progId="Equation.3">
                  <p:embed/>
                  <p:pic>
                    <p:nvPicPr>
                      <p:cNvPr id="49160" name="Object 18">
                        <a:extLst>
                          <a:ext uri="{FF2B5EF4-FFF2-40B4-BE49-F238E27FC236}">
                            <a16:creationId xmlns:a16="http://schemas.microsoft.com/office/drawing/2014/main" id="{E16044CF-D933-4A19-B6E5-CA0F74A54F8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4163" y="384175"/>
                        <a:ext cx="280987"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1" name="Object 19">
            <a:extLst>
              <a:ext uri="{FF2B5EF4-FFF2-40B4-BE49-F238E27FC236}">
                <a16:creationId xmlns:a16="http://schemas.microsoft.com/office/drawing/2014/main" id="{4825A80E-B53D-4B02-BBCC-D7F5451B54D1}"/>
              </a:ext>
            </a:extLst>
          </p:cNvPr>
          <p:cNvGraphicFramePr>
            <a:graphicFrameLocks/>
          </p:cNvGraphicFramePr>
          <p:nvPr/>
        </p:nvGraphicFramePr>
        <p:xfrm>
          <a:off x="8386763" y="384175"/>
          <a:ext cx="533400" cy="230188"/>
        </p:xfrm>
        <a:graphic>
          <a:graphicData uri="http://schemas.openxmlformats.org/presentationml/2006/ole">
            <mc:AlternateContent xmlns:mc="http://schemas.openxmlformats.org/markup-compatibility/2006">
              <mc:Choice xmlns:v="urn:schemas-microsoft-com:vml" Requires="v">
                <p:oleObj spid="_x0000_s131077" name="Equation" r:id="rId9" imgW="438239" imgH="133486" progId="Equation.3">
                  <p:embed/>
                </p:oleObj>
              </mc:Choice>
              <mc:Fallback>
                <p:oleObj name="Equation" r:id="rId9" imgW="438239" imgH="133486" progId="Equation.3">
                  <p:embed/>
                  <p:pic>
                    <p:nvPicPr>
                      <p:cNvPr id="49161" name="Object 19">
                        <a:extLst>
                          <a:ext uri="{FF2B5EF4-FFF2-40B4-BE49-F238E27FC236}">
                            <a16:creationId xmlns:a16="http://schemas.microsoft.com/office/drawing/2014/main" id="{4825A80E-B53D-4B02-BBCC-D7F5451B54D1}"/>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6763" y="384175"/>
                        <a:ext cx="5334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2" name="Object 20">
            <a:extLst>
              <a:ext uri="{FF2B5EF4-FFF2-40B4-BE49-F238E27FC236}">
                <a16:creationId xmlns:a16="http://schemas.microsoft.com/office/drawing/2014/main" id="{30E0E0BE-5BD8-4F08-9806-4836D68283E5}"/>
              </a:ext>
            </a:extLst>
          </p:cNvPr>
          <p:cNvGraphicFramePr>
            <a:graphicFrameLocks/>
          </p:cNvGraphicFramePr>
          <p:nvPr/>
        </p:nvGraphicFramePr>
        <p:xfrm>
          <a:off x="8264525" y="3473450"/>
          <a:ext cx="255588" cy="315913"/>
        </p:xfrm>
        <a:graphic>
          <a:graphicData uri="http://schemas.openxmlformats.org/presentationml/2006/ole">
            <mc:AlternateContent xmlns:mc="http://schemas.openxmlformats.org/markup-compatibility/2006">
              <mc:Choice xmlns:v="urn:schemas-microsoft-com:vml" Requires="v">
                <p:oleObj spid="_x0000_s131078" name="Equation" r:id="rId11" imgW="161778" imgH="219211" progId="Equation.3">
                  <p:embed/>
                </p:oleObj>
              </mc:Choice>
              <mc:Fallback>
                <p:oleObj name="Equation" r:id="rId11" imgW="161778" imgH="219211" progId="Equation.3">
                  <p:embed/>
                  <p:pic>
                    <p:nvPicPr>
                      <p:cNvPr id="49162" name="Object 20">
                        <a:extLst>
                          <a:ext uri="{FF2B5EF4-FFF2-40B4-BE49-F238E27FC236}">
                            <a16:creationId xmlns:a16="http://schemas.microsoft.com/office/drawing/2014/main" id="{30E0E0BE-5BD8-4F08-9806-4836D68283E5}"/>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3473450"/>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3" name="Rectangle 21">
            <a:extLst>
              <a:ext uri="{FF2B5EF4-FFF2-40B4-BE49-F238E27FC236}">
                <a16:creationId xmlns:a16="http://schemas.microsoft.com/office/drawing/2014/main" id="{A183071D-3C9A-43A1-B6D2-86A4BFB01595}"/>
              </a:ext>
            </a:extLst>
          </p:cNvPr>
          <p:cNvSpPr>
            <a:spLocks noChangeArrowheads="1"/>
          </p:cNvSpPr>
          <p:nvPr/>
        </p:nvSpPr>
        <p:spPr bwMode="auto">
          <a:xfrm>
            <a:off x="6786563" y="993775"/>
            <a:ext cx="1371600" cy="1196975"/>
          </a:xfrm>
          <a:prstGeom prst="rect">
            <a:avLst/>
          </a:prstGeom>
          <a:noFill/>
          <a:ln w="254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9164" name="Object 22">
            <a:extLst>
              <a:ext uri="{FF2B5EF4-FFF2-40B4-BE49-F238E27FC236}">
                <a16:creationId xmlns:a16="http://schemas.microsoft.com/office/drawing/2014/main" id="{C87EA129-4C62-498A-A573-A2E3A30F05D7}"/>
              </a:ext>
            </a:extLst>
          </p:cNvPr>
          <p:cNvGraphicFramePr>
            <a:graphicFrameLocks/>
          </p:cNvGraphicFramePr>
          <p:nvPr/>
        </p:nvGraphicFramePr>
        <p:xfrm>
          <a:off x="7634288" y="1185863"/>
          <a:ext cx="504825" cy="417512"/>
        </p:xfrm>
        <a:graphic>
          <a:graphicData uri="http://schemas.openxmlformats.org/presentationml/2006/ole">
            <mc:AlternateContent xmlns:mc="http://schemas.openxmlformats.org/markup-compatibility/2006">
              <mc:Choice xmlns:v="urn:schemas-microsoft-com:vml" Requires="v">
                <p:oleObj spid="_x0000_s131079" name="Equation" r:id="rId13" imgW="409492" imgH="323918" progId="Equation.3">
                  <p:embed/>
                </p:oleObj>
              </mc:Choice>
              <mc:Fallback>
                <p:oleObj name="Equation" r:id="rId13" imgW="409492" imgH="323918" progId="Equation.3">
                  <p:embed/>
                  <p:pic>
                    <p:nvPicPr>
                      <p:cNvPr id="49164" name="Object 22">
                        <a:extLst>
                          <a:ext uri="{FF2B5EF4-FFF2-40B4-BE49-F238E27FC236}">
                            <a16:creationId xmlns:a16="http://schemas.microsoft.com/office/drawing/2014/main" id="{C87EA129-4C62-498A-A573-A2E3A30F05D7}"/>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34288" y="1185863"/>
                        <a:ext cx="50482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5" name="Rectangle 23">
            <a:extLst>
              <a:ext uri="{FF2B5EF4-FFF2-40B4-BE49-F238E27FC236}">
                <a16:creationId xmlns:a16="http://schemas.microsoft.com/office/drawing/2014/main" id="{1FFCBE37-3C99-40B2-AC1B-60FA708BDDDD}"/>
              </a:ext>
            </a:extLst>
          </p:cNvPr>
          <p:cNvSpPr>
            <a:spLocks noChangeArrowheads="1"/>
          </p:cNvSpPr>
          <p:nvPr/>
        </p:nvSpPr>
        <p:spPr bwMode="auto">
          <a:xfrm>
            <a:off x="6786563" y="2190750"/>
            <a:ext cx="1371600" cy="1309688"/>
          </a:xfrm>
          <a:prstGeom prst="rect">
            <a:avLst/>
          </a:prstGeom>
          <a:noFill/>
          <a:ln w="25400">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9166" name="Object 24">
            <a:extLst>
              <a:ext uri="{FF2B5EF4-FFF2-40B4-BE49-F238E27FC236}">
                <a16:creationId xmlns:a16="http://schemas.microsoft.com/office/drawing/2014/main" id="{8680B3D4-B3C7-4658-A8B2-910EE46220CD}"/>
              </a:ext>
            </a:extLst>
          </p:cNvPr>
          <p:cNvGraphicFramePr>
            <a:graphicFrameLocks/>
          </p:cNvGraphicFramePr>
          <p:nvPr/>
        </p:nvGraphicFramePr>
        <p:xfrm>
          <a:off x="7586663" y="3014663"/>
          <a:ext cx="558800" cy="417512"/>
        </p:xfrm>
        <a:graphic>
          <a:graphicData uri="http://schemas.openxmlformats.org/presentationml/2006/ole">
            <mc:AlternateContent xmlns:mc="http://schemas.openxmlformats.org/markup-compatibility/2006">
              <mc:Choice xmlns:v="urn:schemas-microsoft-com:vml" Requires="v">
                <p:oleObj spid="_x0000_s131080" name="Equation" r:id="rId15" imgW="466680" imgH="323918" progId="Equation.3">
                  <p:embed/>
                </p:oleObj>
              </mc:Choice>
              <mc:Fallback>
                <p:oleObj name="Equation" r:id="rId15" imgW="466680" imgH="323918" progId="Equation.3">
                  <p:embed/>
                  <p:pic>
                    <p:nvPicPr>
                      <p:cNvPr id="49166" name="Object 24">
                        <a:extLst>
                          <a:ext uri="{FF2B5EF4-FFF2-40B4-BE49-F238E27FC236}">
                            <a16:creationId xmlns:a16="http://schemas.microsoft.com/office/drawing/2014/main" id="{8680B3D4-B3C7-4658-A8B2-910EE46220CD}"/>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6663" y="3014663"/>
                        <a:ext cx="5588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7" name="Object 44">
            <a:extLst>
              <a:ext uri="{FF2B5EF4-FFF2-40B4-BE49-F238E27FC236}">
                <a16:creationId xmlns:a16="http://schemas.microsoft.com/office/drawing/2014/main" id="{044B5FD9-3326-4387-8D3E-B93A3E8E81A2}"/>
              </a:ext>
            </a:extLst>
          </p:cNvPr>
          <p:cNvGraphicFramePr>
            <a:graphicFrameLocks/>
          </p:cNvGraphicFramePr>
          <p:nvPr/>
        </p:nvGraphicFramePr>
        <p:xfrm>
          <a:off x="6938963" y="1222375"/>
          <a:ext cx="341312" cy="417513"/>
        </p:xfrm>
        <a:graphic>
          <a:graphicData uri="http://schemas.openxmlformats.org/presentationml/2006/ole">
            <mc:AlternateContent xmlns:mc="http://schemas.openxmlformats.org/markup-compatibility/2006">
              <mc:Choice xmlns:v="urn:schemas-microsoft-com:vml" Requires="v">
                <p:oleObj spid="_x0000_s131081" name="Equation" r:id="rId17" imgW="247714" imgH="323918" progId="Equation.3">
                  <p:embed/>
                </p:oleObj>
              </mc:Choice>
              <mc:Fallback>
                <p:oleObj name="Equation" r:id="rId17" imgW="247714" imgH="323918" progId="Equation.3">
                  <p:embed/>
                  <p:pic>
                    <p:nvPicPr>
                      <p:cNvPr id="49167" name="Object 44">
                        <a:extLst>
                          <a:ext uri="{FF2B5EF4-FFF2-40B4-BE49-F238E27FC236}">
                            <a16:creationId xmlns:a16="http://schemas.microsoft.com/office/drawing/2014/main" id="{044B5FD9-3326-4387-8D3E-B93A3E8E81A2}"/>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38963" y="1222375"/>
                        <a:ext cx="3413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8" name="Object 45">
            <a:extLst>
              <a:ext uri="{FF2B5EF4-FFF2-40B4-BE49-F238E27FC236}">
                <a16:creationId xmlns:a16="http://schemas.microsoft.com/office/drawing/2014/main" id="{121E8AE4-0E13-4BF8-A8CF-9DCBAA3EA6F6}"/>
              </a:ext>
            </a:extLst>
          </p:cNvPr>
          <p:cNvGraphicFramePr>
            <a:graphicFrameLocks/>
          </p:cNvGraphicFramePr>
          <p:nvPr/>
        </p:nvGraphicFramePr>
        <p:xfrm>
          <a:off x="6938963" y="2995613"/>
          <a:ext cx="381000" cy="417512"/>
        </p:xfrm>
        <a:graphic>
          <a:graphicData uri="http://schemas.openxmlformats.org/presentationml/2006/ole">
            <mc:AlternateContent xmlns:mc="http://schemas.openxmlformats.org/markup-compatibility/2006">
              <mc:Choice xmlns:v="urn:schemas-microsoft-com:vml" Requires="v">
                <p:oleObj spid="_x0000_s131082" name="Equation" r:id="rId19" imgW="285635" imgH="323918" progId="Equation.3">
                  <p:embed/>
                </p:oleObj>
              </mc:Choice>
              <mc:Fallback>
                <p:oleObj name="Equation" r:id="rId19" imgW="285635" imgH="323918" progId="Equation.3">
                  <p:embed/>
                  <p:pic>
                    <p:nvPicPr>
                      <p:cNvPr id="49168" name="Object 45">
                        <a:extLst>
                          <a:ext uri="{FF2B5EF4-FFF2-40B4-BE49-F238E27FC236}">
                            <a16:creationId xmlns:a16="http://schemas.microsoft.com/office/drawing/2014/main" id="{121E8AE4-0E13-4BF8-A8CF-9DCBAA3EA6F6}"/>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38963" y="2995613"/>
                        <a:ext cx="3810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9" name="Object 51">
            <a:extLst>
              <a:ext uri="{FF2B5EF4-FFF2-40B4-BE49-F238E27FC236}">
                <a16:creationId xmlns:a16="http://schemas.microsoft.com/office/drawing/2014/main" id="{C4F9255E-8EF9-4360-8213-23632A5C6C56}"/>
              </a:ext>
            </a:extLst>
          </p:cNvPr>
          <p:cNvGraphicFramePr>
            <a:graphicFrameLocks/>
          </p:cNvGraphicFramePr>
          <p:nvPr/>
        </p:nvGraphicFramePr>
        <p:xfrm>
          <a:off x="7599363" y="1592263"/>
          <a:ext cx="280987" cy="417512"/>
        </p:xfrm>
        <a:graphic>
          <a:graphicData uri="http://schemas.openxmlformats.org/presentationml/2006/ole">
            <mc:AlternateContent xmlns:mc="http://schemas.openxmlformats.org/markup-compatibility/2006">
              <mc:Choice xmlns:v="urn:schemas-microsoft-com:vml" Requires="v">
                <p:oleObj spid="_x0000_s131083" name="Equation" r:id="rId21" imgW="181045" imgH="323918" progId="Equation.3">
                  <p:embed/>
                </p:oleObj>
              </mc:Choice>
              <mc:Fallback>
                <p:oleObj name="Equation" r:id="rId21" imgW="181045" imgH="323918" progId="Equation.3">
                  <p:embed/>
                  <p:pic>
                    <p:nvPicPr>
                      <p:cNvPr id="49169" name="Object 51">
                        <a:extLst>
                          <a:ext uri="{FF2B5EF4-FFF2-40B4-BE49-F238E27FC236}">
                            <a16:creationId xmlns:a16="http://schemas.microsoft.com/office/drawing/2014/main" id="{C4F9255E-8EF9-4360-8213-23632A5C6C56}"/>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99363" y="1592263"/>
                        <a:ext cx="28098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0" name="Object 52">
            <a:extLst>
              <a:ext uri="{FF2B5EF4-FFF2-40B4-BE49-F238E27FC236}">
                <a16:creationId xmlns:a16="http://schemas.microsoft.com/office/drawing/2014/main" id="{B77CEA86-27C8-4661-8F1B-8D2B8C352C35}"/>
              </a:ext>
            </a:extLst>
          </p:cNvPr>
          <p:cNvGraphicFramePr>
            <a:graphicFrameLocks/>
          </p:cNvGraphicFramePr>
          <p:nvPr/>
        </p:nvGraphicFramePr>
        <p:xfrm>
          <a:off x="7581900" y="2501900"/>
          <a:ext cx="315913" cy="417513"/>
        </p:xfrm>
        <a:graphic>
          <a:graphicData uri="http://schemas.openxmlformats.org/presentationml/2006/ole">
            <mc:AlternateContent xmlns:mc="http://schemas.openxmlformats.org/markup-compatibility/2006">
              <mc:Choice xmlns:v="urn:schemas-microsoft-com:vml" Requires="v">
                <p:oleObj spid="_x0000_s131084" name="Equation" r:id="rId23" imgW="218967" imgH="323918" progId="Equation.3">
                  <p:embed/>
                </p:oleObj>
              </mc:Choice>
              <mc:Fallback>
                <p:oleObj name="Equation" r:id="rId23" imgW="218967" imgH="323918" progId="Equation.3">
                  <p:embed/>
                  <p:pic>
                    <p:nvPicPr>
                      <p:cNvPr id="49170" name="Object 52">
                        <a:extLst>
                          <a:ext uri="{FF2B5EF4-FFF2-40B4-BE49-F238E27FC236}">
                            <a16:creationId xmlns:a16="http://schemas.microsoft.com/office/drawing/2014/main" id="{B77CEA86-27C8-4661-8F1B-8D2B8C352C35}"/>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81900" y="2501900"/>
                        <a:ext cx="3159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71" name="对象 18">
            <a:extLst>
              <a:ext uri="{FF2B5EF4-FFF2-40B4-BE49-F238E27FC236}">
                <a16:creationId xmlns:a16="http://schemas.microsoft.com/office/drawing/2014/main" id="{A59268CC-CA73-42E9-AAE5-EC235C6A06E6}"/>
              </a:ext>
            </a:extLst>
          </p:cNvPr>
          <p:cNvGraphicFramePr>
            <a:graphicFrameLocks noChangeAspect="1"/>
          </p:cNvGraphicFramePr>
          <p:nvPr/>
        </p:nvGraphicFramePr>
        <p:xfrm>
          <a:off x="395288" y="719138"/>
          <a:ext cx="3124200" cy="549275"/>
        </p:xfrm>
        <a:graphic>
          <a:graphicData uri="http://schemas.openxmlformats.org/presentationml/2006/ole">
            <mc:AlternateContent xmlns:mc="http://schemas.openxmlformats.org/markup-compatibility/2006">
              <mc:Choice xmlns:v="urn:schemas-microsoft-com:vml" Requires="v">
                <p:oleObj spid="_x0000_s131085" name="Equation" r:id="rId25" imgW="1739900" imgH="304800" progId="Equation.DSMT4">
                  <p:embed/>
                </p:oleObj>
              </mc:Choice>
              <mc:Fallback>
                <p:oleObj name="Equation" r:id="rId25" imgW="1739900" imgH="304800" progId="Equation.DSMT4">
                  <p:embed/>
                  <p:pic>
                    <p:nvPicPr>
                      <p:cNvPr id="49171" name="对象 18">
                        <a:extLst>
                          <a:ext uri="{FF2B5EF4-FFF2-40B4-BE49-F238E27FC236}">
                            <a16:creationId xmlns:a16="http://schemas.microsoft.com/office/drawing/2014/main" id="{A59268CC-CA73-42E9-AAE5-EC235C6A06E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5288" y="719138"/>
                        <a:ext cx="31242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a:extLst>
              <a:ext uri="{FF2B5EF4-FFF2-40B4-BE49-F238E27FC236}">
                <a16:creationId xmlns:a16="http://schemas.microsoft.com/office/drawing/2014/main" id="{359A785A-CA0C-4EDC-809C-57AA118AEAB1}"/>
              </a:ext>
            </a:extLst>
          </p:cNvPr>
          <p:cNvGraphicFramePr>
            <a:graphicFrameLocks noChangeAspect="1"/>
          </p:cNvGraphicFramePr>
          <p:nvPr/>
        </p:nvGraphicFramePr>
        <p:xfrm>
          <a:off x="4211638" y="698500"/>
          <a:ext cx="1557337" cy="588963"/>
        </p:xfrm>
        <a:graphic>
          <a:graphicData uri="http://schemas.openxmlformats.org/presentationml/2006/ole">
            <mc:AlternateContent xmlns:mc="http://schemas.openxmlformats.org/markup-compatibility/2006">
              <mc:Choice xmlns:v="urn:schemas-microsoft-com:vml" Requires="v">
                <p:oleObj spid="_x0000_s131086" name="Equation" r:id="rId27" imgW="1028254" imgH="393529" progId="Equation.DSMT4">
                  <p:embed/>
                </p:oleObj>
              </mc:Choice>
              <mc:Fallback>
                <p:oleObj name="Equation" r:id="rId27" imgW="1028254" imgH="393529" progId="Equation.DSMT4">
                  <p:embed/>
                  <p:pic>
                    <p:nvPicPr>
                      <p:cNvPr id="20" name="对象 19">
                        <a:extLst>
                          <a:ext uri="{FF2B5EF4-FFF2-40B4-BE49-F238E27FC236}">
                            <a16:creationId xmlns:a16="http://schemas.microsoft.com/office/drawing/2014/main" id="{359A785A-CA0C-4EDC-809C-57AA118AEAB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11638" y="698500"/>
                        <a:ext cx="1557337"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a:extLst>
              <a:ext uri="{FF2B5EF4-FFF2-40B4-BE49-F238E27FC236}">
                <a16:creationId xmlns:a16="http://schemas.microsoft.com/office/drawing/2014/main" id="{C390872E-CE6A-48D6-8B9A-7DC2FD20F779}"/>
              </a:ext>
            </a:extLst>
          </p:cNvPr>
          <p:cNvGraphicFramePr>
            <a:graphicFrameLocks noChangeAspect="1"/>
          </p:cNvGraphicFramePr>
          <p:nvPr/>
        </p:nvGraphicFramePr>
        <p:xfrm>
          <a:off x="1763713" y="1431925"/>
          <a:ext cx="2628900" cy="461963"/>
        </p:xfrm>
        <a:graphic>
          <a:graphicData uri="http://schemas.openxmlformats.org/presentationml/2006/ole">
            <mc:AlternateContent xmlns:mc="http://schemas.openxmlformats.org/markup-compatibility/2006">
              <mc:Choice xmlns:v="urn:schemas-microsoft-com:vml" Requires="v">
                <p:oleObj spid="_x0000_s131087" name="Equation" r:id="rId29" imgW="1308100" imgH="228600" progId="Equation.DSMT4">
                  <p:embed/>
                </p:oleObj>
              </mc:Choice>
              <mc:Fallback>
                <p:oleObj name="Equation" r:id="rId29" imgW="1308100" imgH="228600" progId="Equation.DSMT4">
                  <p:embed/>
                  <p:pic>
                    <p:nvPicPr>
                      <p:cNvPr id="21" name="对象 20">
                        <a:extLst>
                          <a:ext uri="{FF2B5EF4-FFF2-40B4-BE49-F238E27FC236}">
                            <a16:creationId xmlns:a16="http://schemas.microsoft.com/office/drawing/2014/main" id="{C390872E-CE6A-48D6-8B9A-7DC2FD20F77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63713" y="1431925"/>
                        <a:ext cx="2628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a:extLst>
              <a:ext uri="{FF2B5EF4-FFF2-40B4-BE49-F238E27FC236}">
                <a16:creationId xmlns:a16="http://schemas.microsoft.com/office/drawing/2014/main" id="{E2F17ECC-5996-43BE-8BF9-40456D9DEB3F}"/>
              </a:ext>
            </a:extLst>
          </p:cNvPr>
          <p:cNvGraphicFramePr>
            <a:graphicFrameLocks noChangeAspect="1"/>
          </p:cNvGraphicFramePr>
          <p:nvPr/>
        </p:nvGraphicFramePr>
        <p:xfrm>
          <a:off x="1619250" y="2105025"/>
          <a:ext cx="2668588" cy="446088"/>
        </p:xfrm>
        <a:graphic>
          <a:graphicData uri="http://schemas.openxmlformats.org/presentationml/2006/ole">
            <mc:AlternateContent xmlns:mc="http://schemas.openxmlformats.org/markup-compatibility/2006">
              <mc:Choice xmlns:v="urn:schemas-microsoft-com:vml" Requires="v">
                <p:oleObj spid="_x0000_s131088" name="Equation" r:id="rId31" imgW="1371600" imgH="228600" progId="Equation.DSMT4">
                  <p:embed/>
                </p:oleObj>
              </mc:Choice>
              <mc:Fallback>
                <p:oleObj name="Equation" r:id="rId31" imgW="1371600" imgH="228600" progId="Equation.DSMT4">
                  <p:embed/>
                  <p:pic>
                    <p:nvPicPr>
                      <p:cNvPr id="22" name="对象 21">
                        <a:extLst>
                          <a:ext uri="{FF2B5EF4-FFF2-40B4-BE49-F238E27FC236}">
                            <a16:creationId xmlns:a16="http://schemas.microsoft.com/office/drawing/2014/main" id="{E2F17ECC-5996-43BE-8BF9-40456D9DEB3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619250" y="2105025"/>
                        <a:ext cx="266858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a:extLst>
              <a:ext uri="{FF2B5EF4-FFF2-40B4-BE49-F238E27FC236}">
                <a16:creationId xmlns:a16="http://schemas.microsoft.com/office/drawing/2014/main" id="{3C886D0D-51B8-47A7-B6A8-A363B1C1E09F}"/>
              </a:ext>
            </a:extLst>
          </p:cNvPr>
          <p:cNvGraphicFramePr>
            <a:graphicFrameLocks noChangeAspect="1"/>
          </p:cNvGraphicFramePr>
          <p:nvPr/>
        </p:nvGraphicFramePr>
        <p:xfrm>
          <a:off x="1619250" y="2716213"/>
          <a:ext cx="2540000" cy="784225"/>
        </p:xfrm>
        <a:graphic>
          <a:graphicData uri="http://schemas.openxmlformats.org/presentationml/2006/ole">
            <mc:AlternateContent xmlns:mc="http://schemas.openxmlformats.org/markup-compatibility/2006">
              <mc:Choice xmlns:v="urn:schemas-microsoft-com:vml" Requires="v">
                <p:oleObj spid="_x0000_s131089" name="Equation" r:id="rId33" imgW="1269449" imgH="393529" progId="Equation.DSMT4">
                  <p:embed/>
                </p:oleObj>
              </mc:Choice>
              <mc:Fallback>
                <p:oleObj name="Equation" r:id="rId33" imgW="1269449" imgH="393529" progId="Equation.DSMT4">
                  <p:embed/>
                  <p:pic>
                    <p:nvPicPr>
                      <p:cNvPr id="23" name="对象 22">
                        <a:extLst>
                          <a:ext uri="{FF2B5EF4-FFF2-40B4-BE49-F238E27FC236}">
                            <a16:creationId xmlns:a16="http://schemas.microsoft.com/office/drawing/2014/main" id="{3C886D0D-51B8-47A7-B6A8-A363B1C1E09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619250" y="2716213"/>
                        <a:ext cx="2540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6" name="Rectangle 6">
            <a:extLst>
              <a:ext uri="{FF2B5EF4-FFF2-40B4-BE49-F238E27FC236}">
                <a16:creationId xmlns:a16="http://schemas.microsoft.com/office/drawing/2014/main" id="{013A8562-9B9A-405B-857A-E46D5EE18BFC}"/>
              </a:ext>
            </a:extLst>
          </p:cNvPr>
          <p:cNvSpPr>
            <a:spLocks noChangeArrowheads="1"/>
          </p:cNvSpPr>
          <p:nvPr/>
        </p:nvSpPr>
        <p:spPr bwMode="auto">
          <a:xfrm>
            <a:off x="12700" y="36513"/>
            <a:ext cx="54451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取一个覆盖整个电容器表面的高斯面：</a:t>
            </a:r>
            <a:endParaRPr lang="zh-CN" altLang="zh-CN" sz="1000" b="1">
              <a:solidFill>
                <a:schemeClr val="bg1"/>
              </a:solidFill>
            </a:endParaRPr>
          </a:p>
        </p:txBody>
      </p:sp>
      <p:sp>
        <p:nvSpPr>
          <p:cNvPr id="49177" name="Rectangle 7">
            <a:extLst>
              <a:ext uri="{FF2B5EF4-FFF2-40B4-BE49-F238E27FC236}">
                <a16:creationId xmlns:a16="http://schemas.microsoft.com/office/drawing/2014/main" id="{96AEFF91-1EF8-4EFE-8478-CC4542D414D9}"/>
              </a:ext>
            </a:extLst>
          </p:cNvPr>
          <p:cNvSpPr>
            <a:spLocks noChangeArrowheads="1"/>
          </p:cNvSpPr>
          <p:nvPr/>
        </p:nvSpPr>
        <p:spPr bwMode="auto">
          <a:xfrm>
            <a:off x="0" y="830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49178" name="Rectangle 8">
            <a:extLst>
              <a:ext uri="{FF2B5EF4-FFF2-40B4-BE49-F238E27FC236}">
                <a16:creationId xmlns:a16="http://schemas.microsoft.com/office/drawing/2014/main" id="{D60926D1-9601-41FB-93F5-8A8106793A80}"/>
              </a:ext>
            </a:extLst>
          </p:cNvPr>
          <p:cNvSpPr>
            <a:spLocks noChangeArrowheads="1"/>
          </p:cNvSpPr>
          <p:nvPr/>
        </p:nvSpPr>
        <p:spPr bwMode="auto">
          <a:xfrm>
            <a:off x="0" y="1347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49179" name="Rectangle 10">
            <a:extLst>
              <a:ext uri="{FF2B5EF4-FFF2-40B4-BE49-F238E27FC236}">
                <a16:creationId xmlns:a16="http://schemas.microsoft.com/office/drawing/2014/main" id="{B5A1E947-3CCF-4F93-8154-D3A002170BF9}"/>
              </a:ext>
            </a:extLst>
          </p:cNvPr>
          <p:cNvSpPr>
            <a:spLocks noChangeArrowheads="1"/>
          </p:cNvSpPr>
          <p:nvPr/>
        </p:nvSpPr>
        <p:spPr bwMode="auto">
          <a:xfrm>
            <a:off x="0" y="1957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49180" name="Rectangle 11">
            <a:extLst>
              <a:ext uri="{FF2B5EF4-FFF2-40B4-BE49-F238E27FC236}">
                <a16:creationId xmlns:a16="http://schemas.microsoft.com/office/drawing/2014/main" id="{995C9D48-0E19-4CD9-854A-E842E7213E13}"/>
              </a:ext>
            </a:extLst>
          </p:cNvPr>
          <p:cNvSpPr>
            <a:spLocks noChangeArrowheads="1"/>
          </p:cNvSpPr>
          <p:nvPr/>
        </p:nvSpPr>
        <p:spPr bwMode="auto">
          <a:xfrm>
            <a:off x="0" y="2551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49181" name="Rectangle 13">
            <a:extLst>
              <a:ext uri="{FF2B5EF4-FFF2-40B4-BE49-F238E27FC236}">
                <a16:creationId xmlns:a16="http://schemas.microsoft.com/office/drawing/2014/main" id="{C3413563-A136-4D93-AD98-352FBD31534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1" name="对象 30">
            <a:extLst>
              <a:ext uri="{FF2B5EF4-FFF2-40B4-BE49-F238E27FC236}">
                <a16:creationId xmlns:a16="http://schemas.microsoft.com/office/drawing/2014/main" id="{067F39C9-877F-4E1B-A21E-4FF5683848BA}"/>
              </a:ext>
            </a:extLst>
          </p:cNvPr>
          <p:cNvGraphicFramePr>
            <a:graphicFrameLocks noChangeAspect="1"/>
          </p:cNvGraphicFramePr>
          <p:nvPr/>
        </p:nvGraphicFramePr>
        <p:xfrm>
          <a:off x="107950" y="3860800"/>
          <a:ext cx="2925763" cy="2376488"/>
        </p:xfrm>
        <a:graphic>
          <a:graphicData uri="http://schemas.openxmlformats.org/presentationml/2006/ole">
            <mc:AlternateContent xmlns:mc="http://schemas.openxmlformats.org/markup-compatibility/2006">
              <mc:Choice xmlns:v="urn:schemas-microsoft-com:vml" Requires="v">
                <p:oleObj spid="_x0000_s131090" name="Equation" r:id="rId35" imgW="1625600" imgH="1320800" progId="Equation.DSMT4">
                  <p:embed/>
                </p:oleObj>
              </mc:Choice>
              <mc:Fallback>
                <p:oleObj name="Equation" r:id="rId35" imgW="1625600" imgH="1320800" progId="Equation.DSMT4">
                  <p:embed/>
                  <p:pic>
                    <p:nvPicPr>
                      <p:cNvPr id="31" name="对象 30">
                        <a:extLst>
                          <a:ext uri="{FF2B5EF4-FFF2-40B4-BE49-F238E27FC236}">
                            <a16:creationId xmlns:a16="http://schemas.microsoft.com/office/drawing/2014/main" id="{067F39C9-877F-4E1B-A21E-4FF5683848B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7950" y="3860800"/>
                        <a:ext cx="292576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83" name="Rectangle 15">
            <a:extLst>
              <a:ext uri="{FF2B5EF4-FFF2-40B4-BE49-F238E27FC236}">
                <a16:creationId xmlns:a16="http://schemas.microsoft.com/office/drawing/2014/main" id="{FD8F2E16-FDB9-4859-8EF6-8D850B71723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3" name="对象 32">
            <a:extLst>
              <a:ext uri="{FF2B5EF4-FFF2-40B4-BE49-F238E27FC236}">
                <a16:creationId xmlns:a16="http://schemas.microsoft.com/office/drawing/2014/main" id="{04DEB9B1-E166-42D2-A20A-9E9E26ADE047}"/>
              </a:ext>
            </a:extLst>
          </p:cNvPr>
          <p:cNvGraphicFramePr>
            <a:graphicFrameLocks noChangeAspect="1"/>
          </p:cNvGraphicFramePr>
          <p:nvPr/>
        </p:nvGraphicFramePr>
        <p:xfrm>
          <a:off x="3492500" y="3716338"/>
          <a:ext cx="3024188" cy="2794000"/>
        </p:xfrm>
        <a:graphic>
          <a:graphicData uri="http://schemas.openxmlformats.org/presentationml/2006/ole">
            <mc:AlternateContent xmlns:mc="http://schemas.openxmlformats.org/markup-compatibility/2006">
              <mc:Choice xmlns:v="urn:schemas-microsoft-com:vml" Requires="v">
                <p:oleObj spid="_x0000_s131091" name="Equation" r:id="rId37" imgW="1676400" imgH="1549400" progId="Equation.DSMT4">
                  <p:embed/>
                </p:oleObj>
              </mc:Choice>
              <mc:Fallback>
                <p:oleObj name="Equation" r:id="rId37" imgW="1676400" imgH="1549400" progId="Equation.DSMT4">
                  <p:embed/>
                  <p:pic>
                    <p:nvPicPr>
                      <p:cNvPr id="33" name="对象 32">
                        <a:extLst>
                          <a:ext uri="{FF2B5EF4-FFF2-40B4-BE49-F238E27FC236}">
                            <a16:creationId xmlns:a16="http://schemas.microsoft.com/office/drawing/2014/main" id="{04DEB9B1-E166-42D2-A20A-9E9E26ADE047}"/>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92500" y="3716338"/>
                        <a:ext cx="3024188"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Rectangle 53">
            <a:extLst>
              <a:ext uri="{FF2B5EF4-FFF2-40B4-BE49-F238E27FC236}">
                <a16:creationId xmlns:a16="http://schemas.microsoft.com/office/drawing/2014/main" id="{AFCD9DC4-7BCA-477E-B358-0B245B37DBDB}"/>
              </a:ext>
            </a:extLst>
          </p:cNvPr>
          <p:cNvSpPr>
            <a:spLocks noChangeArrowheads="1"/>
          </p:cNvSpPr>
          <p:nvPr/>
        </p:nvSpPr>
        <p:spPr bwMode="auto">
          <a:xfrm>
            <a:off x="6516688" y="4005263"/>
            <a:ext cx="28797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rPr>
              <a:t>•</a:t>
            </a:r>
            <a:r>
              <a:rPr kumimoji="1" lang="en-US" altLang="zh-CN" sz="2400" b="1">
                <a:solidFill>
                  <a:schemeClr val="hlink"/>
                </a:solidFill>
                <a:latin typeface="宋体" panose="02010600030101010101" pitchFamily="2" charset="-122"/>
              </a:rPr>
              <a:t> </a:t>
            </a:r>
            <a:r>
              <a:rPr kumimoji="1" lang="zh-CN" altLang="en-US" sz="2400" b="1">
                <a:solidFill>
                  <a:schemeClr val="bg1"/>
                </a:solidFill>
                <a:latin typeface="楷体_GB2312" pitchFamily="49" charset="-122"/>
                <a:ea typeface="楷体_GB2312" pitchFamily="49" charset="-122"/>
              </a:rPr>
              <a:t>各电介质层中的场强相同，电位移不同</a:t>
            </a:r>
          </a:p>
        </p:txBody>
      </p:sp>
      <p:sp>
        <p:nvSpPr>
          <p:cNvPr id="35" name="Rectangle 54">
            <a:extLst>
              <a:ext uri="{FF2B5EF4-FFF2-40B4-BE49-F238E27FC236}">
                <a16:creationId xmlns:a16="http://schemas.microsoft.com/office/drawing/2014/main" id="{FFDFE578-AC03-4CEC-8F0F-08BAA54A267E}"/>
              </a:ext>
            </a:extLst>
          </p:cNvPr>
          <p:cNvSpPr>
            <a:spLocks noChangeArrowheads="1"/>
          </p:cNvSpPr>
          <p:nvPr/>
        </p:nvSpPr>
        <p:spPr bwMode="auto">
          <a:xfrm>
            <a:off x="6786563" y="5516563"/>
            <a:ext cx="203676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rPr>
              <a:t>•</a:t>
            </a:r>
            <a:r>
              <a:rPr kumimoji="1" lang="en-US" altLang="zh-CN" sz="2400" b="1">
                <a:solidFill>
                  <a:srgbClr val="FFFF00"/>
                </a:solidFill>
                <a:latin typeface="宋体" panose="02010600030101010101" pitchFamily="2" charset="-122"/>
              </a:rPr>
              <a:t> </a:t>
            </a:r>
            <a:r>
              <a:rPr kumimoji="1" lang="zh-CN" altLang="en-US" sz="2400" b="1">
                <a:solidFill>
                  <a:schemeClr val="bg1"/>
                </a:solidFill>
                <a:latin typeface="楷体_GB2312" pitchFamily="49" charset="-122"/>
                <a:ea typeface="楷体_GB2312" pitchFamily="49" charset="-122"/>
              </a:rPr>
              <a:t>相当于电容器的并联</a:t>
            </a:r>
          </a:p>
        </p:txBody>
      </p:sp>
    </p:spTree>
    <p:extLst>
      <p:ext uri="{BB962C8B-B14F-4D97-AF65-F5344CB8AC3E}">
        <p14:creationId xmlns:p14="http://schemas.microsoft.com/office/powerpoint/2010/main" val="39720494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P spid="35"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a:extLst>
              <a:ext uri="{FF2B5EF4-FFF2-40B4-BE49-F238E27FC236}">
                <a16:creationId xmlns:a16="http://schemas.microsoft.com/office/drawing/2014/main" id="{E96E7827-7D3B-4447-B55D-1CACA6E4B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0"/>
            <a:ext cx="822007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a:extLst>
              <a:ext uri="{FF2B5EF4-FFF2-40B4-BE49-F238E27FC236}">
                <a16:creationId xmlns:a16="http://schemas.microsoft.com/office/drawing/2014/main" id="{F33484B5-0D14-4652-97E4-313699DD1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850" y="2205038"/>
            <a:ext cx="29146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5">
            <a:extLst>
              <a:ext uri="{FF2B5EF4-FFF2-40B4-BE49-F238E27FC236}">
                <a16:creationId xmlns:a16="http://schemas.microsoft.com/office/drawing/2014/main" id="{B064F63F-952C-45AD-B2AE-0DA15153C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2992438"/>
            <a:ext cx="461962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7">
            <a:extLst>
              <a:ext uri="{FF2B5EF4-FFF2-40B4-BE49-F238E27FC236}">
                <a16:creationId xmlns:a16="http://schemas.microsoft.com/office/drawing/2014/main" id="{A8169F61-A91C-40A5-8AFC-C0A4D1535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5099050"/>
            <a:ext cx="694372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3128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a:extLst>
              <a:ext uri="{FF2B5EF4-FFF2-40B4-BE49-F238E27FC236}">
                <a16:creationId xmlns:a16="http://schemas.microsoft.com/office/drawing/2014/main" id="{1EBC1A25-2F20-44AF-9F68-73B5505A7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549275"/>
            <a:ext cx="6305550"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a:extLst>
              <a:ext uri="{FF2B5EF4-FFF2-40B4-BE49-F238E27FC236}">
                <a16:creationId xmlns:a16="http://schemas.microsoft.com/office/drawing/2014/main" id="{9A37DD0C-F2A8-4AA7-A1DB-91CEC3D3F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3573463"/>
            <a:ext cx="691515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302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4">
            <a:extLst>
              <a:ext uri="{FF2B5EF4-FFF2-40B4-BE49-F238E27FC236}">
                <a16:creationId xmlns:a16="http://schemas.microsoft.com/office/drawing/2014/main" id="{5A51F77D-DA5A-4AFD-8783-D00664E2EC2C}"/>
              </a:ext>
            </a:extLst>
          </p:cNvPr>
          <p:cNvSpPr>
            <a:spLocks noChangeArrowheads="1"/>
          </p:cNvSpPr>
          <p:nvPr/>
        </p:nvSpPr>
        <p:spPr bwMode="auto">
          <a:xfrm>
            <a:off x="0" y="39688"/>
            <a:ext cx="9144000" cy="217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补充例题：</a:t>
            </a:r>
            <a:r>
              <a:rPr lang="zh-CN" altLang="zh-CN" sz="2400" b="1">
                <a:solidFill>
                  <a:srgbClr val="FF0000"/>
                </a:solidFill>
                <a:latin typeface="Times New Roman" panose="02020603050405020304" pitchFamily="18" charset="0"/>
                <a:cs typeface="Times New Roman" panose="02020603050405020304" pitchFamily="18" charset="0"/>
              </a:rPr>
              <a:t>（重点）</a:t>
            </a:r>
            <a:endParaRPr lang="zh-CN" altLang="zh-CN" sz="1100" b="1">
              <a:solidFill>
                <a:srgbClr val="FF0000"/>
              </a:solidFill>
            </a:endParaRPr>
          </a:p>
          <a:p>
            <a:r>
              <a:rPr lang="zh-CN" altLang="zh-CN" sz="2400" b="1">
                <a:solidFill>
                  <a:schemeClr val="bg1"/>
                </a:solidFill>
                <a:latin typeface="Times New Roman" panose="02020603050405020304" pitchFamily="18" charset="0"/>
                <a:cs typeface="Times New Roman" panose="02020603050405020304" pitchFamily="18" charset="0"/>
              </a:rPr>
              <a:t>同心导体球面组成的球形电容器，半径分别为</a:t>
            </a:r>
            <a:r>
              <a:rPr lang="en-US" altLang="zh-CN" sz="2400" b="1">
                <a:solidFill>
                  <a:schemeClr val="bg1"/>
                </a:solidFill>
                <a:latin typeface="Times New Roman" panose="02020603050405020304" pitchFamily="18" charset="0"/>
                <a:cs typeface="Times New Roman" panose="02020603050405020304" pitchFamily="18" charset="0"/>
              </a:rPr>
              <a:t>R</a:t>
            </a:r>
            <a:r>
              <a:rPr lang="en-US" altLang="zh-CN" sz="2400" b="1" baseline="-30000">
                <a:solidFill>
                  <a:schemeClr val="bg1"/>
                </a:solidFill>
                <a:latin typeface="Times New Roman" panose="02020603050405020304" pitchFamily="18" charset="0"/>
                <a:cs typeface="Times New Roman" panose="02020603050405020304" pitchFamily="18" charset="0"/>
              </a:rPr>
              <a:t>1</a:t>
            </a:r>
            <a:r>
              <a:rPr lang="zh-CN" altLang="en-US" sz="2400" b="1">
                <a:solidFill>
                  <a:schemeClr val="bg1"/>
                </a:solidFill>
                <a:latin typeface="Times New Roman" panose="02020603050405020304" pitchFamily="18" charset="0"/>
                <a:cs typeface="Times New Roman" panose="02020603050405020304" pitchFamily="18" charset="0"/>
              </a:rPr>
              <a:t>和</a:t>
            </a:r>
            <a:r>
              <a:rPr lang="en-US" altLang="zh-CN" sz="2400" b="1">
                <a:solidFill>
                  <a:schemeClr val="bg1"/>
                </a:solidFill>
                <a:latin typeface="Times New Roman" panose="02020603050405020304" pitchFamily="18" charset="0"/>
                <a:cs typeface="Times New Roman" panose="02020603050405020304" pitchFamily="18" charset="0"/>
              </a:rPr>
              <a:t>R</a:t>
            </a:r>
            <a:r>
              <a:rPr lang="en-US" altLang="zh-CN" sz="2400" b="1" baseline="-30000">
                <a:solidFill>
                  <a:schemeClr val="bg1"/>
                </a:solidFill>
                <a:latin typeface="Times New Roman" panose="02020603050405020304" pitchFamily="18" charset="0"/>
                <a:cs typeface="Times New Roman" panose="02020603050405020304" pitchFamily="18" charset="0"/>
              </a:rPr>
              <a:t>2</a:t>
            </a:r>
            <a:r>
              <a:rPr lang="zh-CN" altLang="en-US" sz="2400" b="1">
                <a:solidFill>
                  <a:schemeClr val="bg1"/>
                </a:solidFill>
                <a:latin typeface="Times New Roman" panose="02020603050405020304" pitchFamily="18" charset="0"/>
                <a:cs typeface="Times New Roman" panose="02020603050405020304" pitchFamily="18" charset="0"/>
              </a:rPr>
              <a:t>，带电量分别为</a:t>
            </a:r>
            <a:r>
              <a:rPr lang="en-US" altLang="zh-CN" sz="2400" b="1">
                <a:solidFill>
                  <a:schemeClr val="bg1"/>
                </a:solidFill>
                <a:latin typeface="宋体" panose="02010600030101010101" pitchFamily="2" charset="-122"/>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Q</a:t>
            </a:r>
            <a:r>
              <a:rPr lang="zh-CN" altLang="en-US" sz="2400" b="1">
                <a:solidFill>
                  <a:schemeClr val="bg1"/>
                </a:solidFill>
                <a:latin typeface="Times New Roman" panose="02020603050405020304" pitchFamily="18" charset="0"/>
                <a:cs typeface="Times New Roman" panose="02020603050405020304" pitchFamily="18" charset="0"/>
              </a:rPr>
              <a:t>，电容器下半部充有电介质油，相对电容率为</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r </a:t>
            </a:r>
            <a:r>
              <a:rPr lang="zh-CN" altLang="en-US" sz="2400" b="1">
                <a:solidFill>
                  <a:schemeClr val="bg1"/>
                </a:solidFill>
                <a:latin typeface="Times New Roman" panose="02020603050405020304" pitchFamily="18" charset="0"/>
                <a:cs typeface="Times New Roman" panose="02020603050405020304" pitchFamily="18" charset="0"/>
              </a:rPr>
              <a:t>。</a:t>
            </a:r>
            <a:endParaRPr lang="zh-CN" altLang="en-US" sz="1100" b="1">
              <a:solidFill>
                <a:schemeClr val="bg1"/>
              </a:solidFill>
            </a:endParaRPr>
          </a:p>
          <a:p>
            <a:r>
              <a:rPr lang="zh-CN" altLang="en-US" sz="2400" b="1">
                <a:solidFill>
                  <a:schemeClr val="bg1"/>
                </a:solidFill>
                <a:latin typeface="Times New Roman" panose="02020603050405020304" pitchFamily="18" charset="0"/>
                <a:cs typeface="Times New Roman" panose="02020603050405020304" pitchFamily="18" charset="0"/>
              </a:rPr>
              <a:t>求：（</a:t>
            </a:r>
            <a:r>
              <a:rPr lang="en-US" altLang="zh-CN" sz="2400" b="1">
                <a:solidFill>
                  <a:schemeClr val="bg1"/>
                </a:solidFill>
                <a:latin typeface="Times New Roman" panose="02020603050405020304" pitchFamily="18" charset="0"/>
                <a:cs typeface="Times New Roman" panose="02020603050405020304" pitchFamily="18" charset="0"/>
              </a:rPr>
              <a:t>1</a:t>
            </a:r>
            <a:r>
              <a:rPr lang="zh-CN" altLang="en-US" sz="2400" b="1">
                <a:solidFill>
                  <a:schemeClr val="bg1"/>
                </a:solidFill>
                <a:latin typeface="Times New Roman" panose="02020603050405020304" pitchFamily="18" charset="0"/>
                <a:cs typeface="Times New Roman" panose="02020603050405020304" pitchFamily="18" charset="0"/>
              </a:rPr>
              <a:t>）介质中任意点的电场强度和电位移矢量；</a:t>
            </a:r>
            <a:endParaRPr lang="en-US" altLang="zh-CN" sz="2400" b="1">
              <a:solidFill>
                <a:schemeClr val="bg1"/>
              </a:solidFill>
              <a:latin typeface="Times New Roman" panose="02020603050405020304" pitchFamily="18" charset="0"/>
              <a:cs typeface="Times New Roman" panose="02020603050405020304" pitchFamily="18" charset="0"/>
            </a:endParaRPr>
          </a:p>
          <a:p>
            <a:r>
              <a:rPr lang="zh-CN" altLang="zh-CN"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2</a:t>
            </a:r>
            <a:r>
              <a:rPr lang="zh-CN" altLang="en-US" sz="2400" b="1">
                <a:solidFill>
                  <a:schemeClr val="bg1"/>
                </a:solidFill>
                <a:latin typeface="Times New Roman" panose="02020603050405020304" pitchFamily="18" charset="0"/>
                <a:cs typeface="Times New Roman" panose="02020603050405020304" pitchFamily="18" charset="0"/>
              </a:rPr>
              <a:t>）电容器的电容。</a:t>
            </a:r>
          </a:p>
          <a:p>
            <a:endParaRPr lang="zh-CN" altLang="en-US" sz="1100" b="1">
              <a:solidFill>
                <a:schemeClr val="bg1"/>
              </a:solidFill>
            </a:endParaRPr>
          </a:p>
        </p:txBody>
      </p:sp>
      <p:sp>
        <p:nvSpPr>
          <p:cNvPr id="36868" name="Rectangle 15">
            <a:extLst>
              <a:ext uri="{FF2B5EF4-FFF2-40B4-BE49-F238E27FC236}">
                <a16:creationId xmlns:a16="http://schemas.microsoft.com/office/drawing/2014/main" id="{07F49CF6-F82B-4CED-B4EE-4A83B316E080}"/>
              </a:ext>
            </a:extLst>
          </p:cNvPr>
          <p:cNvSpPr>
            <a:spLocks noChangeArrowheads="1"/>
          </p:cNvSpPr>
          <p:nvPr/>
        </p:nvSpPr>
        <p:spPr bwMode="auto">
          <a:xfrm>
            <a:off x="274638" y="2033588"/>
            <a:ext cx="9036050"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a:solidFill>
                  <a:schemeClr val="bg1"/>
                </a:solidFill>
                <a:latin typeface="Times New Roman" panose="02020603050405020304" pitchFamily="18" charset="0"/>
                <a:cs typeface="Times New Roman" panose="02020603050405020304" pitchFamily="18" charset="0"/>
              </a:rPr>
              <a:t>解：分析：金属球壳是等位体，球壳</a:t>
            </a:r>
            <a:endParaRPr lang="zh-CN" altLang="en-US" sz="1100" b="1">
              <a:solidFill>
                <a:schemeClr val="bg1"/>
              </a:solidFill>
            </a:endParaRPr>
          </a:p>
          <a:p>
            <a:pPr>
              <a:lnSpc>
                <a:spcPct val="125000"/>
              </a:lnSpc>
            </a:pPr>
            <a:r>
              <a:rPr lang="zh-CN" altLang="en-US" sz="2400" b="1">
                <a:solidFill>
                  <a:schemeClr val="bg1"/>
                </a:solidFill>
                <a:latin typeface="Times New Roman" panose="02020603050405020304" pitchFamily="18" charset="0"/>
                <a:cs typeface="Times New Roman" panose="02020603050405020304" pitchFamily="18" charset="0"/>
              </a:rPr>
              <a:t>间距相同，有介质处和无介质处的电</a:t>
            </a:r>
            <a:endParaRPr lang="zh-CN" altLang="en-US" sz="1100" b="1">
              <a:solidFill>
                <a:schemeClr val="bg1"/>
              </a:solidFill>
            </a:endParaRPr>
          </a:p>
          <a:p>
            <a:pPr>
              <a:lnSpc>
                <a:spcPct val="125000"/>
              </a:lnSpc>
            </a:pPr>
            <a:r>
              <a:rPr lang="zh-CN" altLang="en-US" sz="2400" b="1">
                <a:solidFill>
                  <a:schemeClr val="bg1"/>
                </a:solidFill>
                <a:latin typeface="Times New Roman" panose="02020603050405020304" pitchFamily="18" charset="0"/>
                <a:cs typeface="Times New Roman" panose="02020603050405020304" pitchFamily="18" charset="0"/>
              </a:rPr>
              <a:t>场都相同。由于电介质的存在，介质</a:t>
            </a:r>
            <a:endParaRPr lang="zh-CN" altLang="en-US" sz="1100" b="1">
              <a:solidFill>
                <a:schemeClr val="bg1"/>
              </a:solidFill>
            </a:endParaRPr>
          </a:p>
          <a:p>
            <a:pPr>
              <a:lnSpc>
                <a:spcPct val="125000"/>
              </a:lnSpc>
            </a:pPr>
            <a:r>
              <a:rPr lang="zh-CN" altLang="en-US" sz="2400" b="1">
                <a:solidFill>
                  <a:schemeClr val="bg1"/>
                </a:solidFill>
                <a:latin typeface="Times New Roman" panose="02020603050405020304" pitchFamily="18" charset="0"/>
                <a:cs typeface="Times New Roman" panose="02020603050405020304" pitchFamily="18" charset="0"/>
              </a:rPr>
              <a:t>中产生了极化电荷。极化电荷使金属</a:t>
            </a:r>
            <a:endParaRPr lang="zh-CN" altLang="en-US" sz="1100" b="1">
              <a:solidFill>
                <a:schemeClr val="bg1"/>
              </a:solidFill>
            </a:endParaRPr>
          </a:p>
          <a:p>
            <a:pPr>
              <a:lnSpc>
                <a:spcPct val="125000"/>
              </a:lnSpc>
            </a:pPr>
            <a:r>
              <a:rPr lang="zh-CN" altLang="en-US" sz="2400" b="1">
                <a:solidFill>
                  <a:schemeClr val="bg1"/>
                </a:solidFill>
                <a:latin typeface="Times New Roman" panose="02020603050405020304" pitchFamily="18" charset="0"/>
                <a:cs typeface="Times New Roman" panose="02020603050405020304" pitchFamily="18" charset="0"/>
              </a:rPr>
              <a:t>表面的自由电荷产生重新分布，有介质的半个球表面自由电荷密度高一些，没有介质的半个球表面自由电荷密度低一些。</a:t>
            </a:r>
            <a:endParaRPr lang="zh-CN" altLang="en-US" sz="3200" b="1">
              <a:solidFill>
                <a:schemeClr val="bg1"/>
              </a:solidFill>
            </a:endParaRPr>
          </a:p>
        </p:txBody>
      </p:sp>
      <p:grpSp>
        <p:nvGrpSpPr>
          <p:cNvPr id="52228" name="组合 3">
            <a:extLst>
              <a:ext uri="{FF2B5EF4-FFF2-40B4-BE49-F238E27FC236}">
                <a16:creationId xmlns:a16="http://schemas.microsoft.com/office/drawing/2014/main" id="{60503D3C-E6C8-4FD2-B6C1-E65E1E2DAA23}"/>
              </a:ext>
            </a:extLst>
          </p:cNvPr>
          <p:cNvGrpSpPr>
            <a:grpSpLocks/>
          </p:cNvGrpSpPr>
          <p:nvPr/>
        </p:nvGrpSpPr>
        <p:grpSpPr bwMode="auto">
          <a:xfrm>
            <a:off x="6300788" y="1773238"/>
            <a:ext cx="2171700" cy="2112962"/>
            <a:chOff x="6300192" y="1772816"/>
            <a:chExt cx="2173075" cy="2113211"/>
          </a:xfrm>
        </p:grpSpPr>
        <p:pic>
          <p:nvPicPr>
            <p:cNvPr id="52230" name="Picture 15">
              <a:extLst>
                <a:ext uri="{FF2B5EF4-FFF2-40B4-BE49-F238E27FC236}">
                  <a16:creationId xmlns:a16="http://schemas.microsoft.com/office/drawing/2014/main" id="{4D79AAF6-E460-4751-8391-4D8106DBD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772816"/>
              <a:ext cx="2173075" cy="2113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1" name="矩形 1">
              <a:extLst>
                <a:ext uri="{FF2B5EF4-FFF2-40B4-BE49-F238E27FC236}">
                  <a16:creationId xmlns:a16="http://schemas.microsoft.com/office/drawing/2014/main" id="{09359D9E-39B4-4804-85C5-E0F7594E0A92}"/>
                </a:ext>
              </a:extLst>
            </p:cNvPr>
            <p:cNvSpPr>
              <a:spLocks noChangeArrowheads="1"/>
            </p:cNvSpPr>
            <p:nvPr/>
          </p:nvSpPr>
          <p:spPr bwMode="auto">
            <a:xfrm>
              <a:off x="7816835" y="3212976"/>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ε</a:t>
              </a:r>
              <a:r>
                <a:rPr lang="en-US" altLang="zh-CN" b="1" baseline="-30000">
                  <a:latin typeface="Times New Roman" panose="02020603050405020304" pitchFamily="18" charset="0"/>
                  <a:cs typeface="Times New Roman" panose="02020603050405020304" pitchFamily="18" charset="0"/>
                </a:rPr>
                <a:t>r</a:t>
              </a:r>
              <a:endParaRPr lang="zh-CN" altLang="en-US"/>
            </a:p>
          </p:txBody>
        </p:sp>
        <p:sp>
          <p:nvSpPr>
            <p:cNvPr id="52232" name="矩形 16">
              <a:extLst>
                <a:ext uri="{FF2B5EF4-FFF2-40B4-BE49-F238E27FC236}">
                  <a16:creationId xmlns:a16="http://schemas.microsoft.com/office/drawing/2014/main" id="{D239AAD9-D8CF-446D-A0F1-D34E69004E79}"/>
                </a:ext>
              </a:extLst>
            </p:cNvPr>
            <p:cNvSpPr>
              <a:spLocks noChangeArrowheads="1"/>
            </p:cNvSpPr>
            <p:nvPr/>
          </p:nvSpPr>
          <p:spPr bwMode="auto">
            <a:xfrm>
              <a:off x="7974990" y="2348880"/>
              <a:ext cx="360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ε</a:t>
              </a:r>
              <a:r>
                <a:rPr lang="en-US" altLang="zh-CN" b="1" baseline="-30000">
                  <a:latin typeface="Times New Roman" panose="02020603050405020304" pitchFamily="18" charset="0"/>
                  <a:cs typeface="Times New Roman" panose="02020603050405020304" pitchFamily="18" charset="0"/>
                </a:rPr>
                <a:t>0</a:t>
              </a:r>
              <a:endParaRPr lang="zh-CN" altLang="en-US"/>
            </a:p>
          </p:txBody>
        </p:sp>
      </p:grpSp>
      <p:sp>
        <p:nvSpPr>
          <p:cNvPr id="3" name="矩形 2">
            <a:extLst>
              <a:ext uri="{FF2B5EF4-FFF2-40B4-BE49-F238E27FC236}">
                <a16:creationId xmlns:a16="http://schemas.microsoft.com/office/drawing/2014/main" id="{A0983031-1167-43C5-9010-6BDEBDC70D2C}"/>
              </a:ext>
            </a:extLst>
          </p:cNvPr>
          <p:cNvSpPr>
            <a:spLocks noChangeArrowheads="1"/>
          </p:cNvSpPr>
          <p:nvPr/>
        </p:nvSpPr>
        <p:spPr bwMode="auto">
          <a:xfrm>
            <a:off x="271463" y="4797425"/>
            <a:ext cx="876458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a:solidFill>
                  <a:schemeClr val="bg1"/>
                </a:solidFill>
                <a:latin typeface="Times New Roman" panose="02020603050405020304" pitchFamily="18" charset="0"/>
                <a:cs typeface="Times New Roman" panose="02020603050405020304" pitchFamily="18" charset="0"/>
              </a:rPr>
              <a:t>由于电位移只与自由电荷有关，与极化电荷无关，有介质的半个球空间的电位移强一些，没有介质的半个球空间的电位移弱一些。但并不知道两个半球自由电荷是如何重新分布的。只知道整个球面的电荷为</a:t>
            </a:r>
            <a:r>
              <a:rPr lang="en-US" altLang="zh-CN" sz="2400" b="1">
                <a:solidFill>
                  <a:schemeClr val="bg1"/>
                </a:solidFill>
                <a:latin typeface="Times New Roman" panose="02020603050405020304" pitchFamily="18" charset="0"/>
                <a:cs typeface="Times New Roman" panose="02020603050405020304" pitchFamily="18" charset="0"/>
              </a:rPr>
              <a:t>Q</a:t>
            </a:r>
            <a:r>
              <a:rPr lang="zh-CN" altLang="en-US" sz="2400" b="1">
                <a:solidFill>
                  <a:schemeClr val="bg1"/>
                </a:solidFill>
                <a:latin typeface="Times New Roman" panose="02020603050405020304" pitchFamily="18" charset="0"/>
                <a:cs typeface="Times New Roman" panose="02020603050405020304" pitchFamily="18" charset="0"/>
              </a:rPr>
              <a:t>。</a:t>
            </a:r>
            <a:endParaRPr lang="zh-CN" altLang="en-US" sz="3200" b="1">
              <a:solidFill>
                <a:schemeClr val="bg1"/>
              </a:solidFill>
            </a:endParaRPr>
          </a:p>
        </p:txBody>
      </p:sp>
    </p:spTree>
    <p:extLst>
      <p:ext uri="{BB962C8B-B14F-4D97-AF65-F5344CB8AC3E}">
        <p14:creationId xmlns:p14="http://schemas.microsoft.com/office/powerpoint/2010/main" val="130370042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组合 2">
            <a:extLst>
              <a:ext uri="{FF2B5EF4-FFF2-40B4-BE49-F238E27FC236}">
                <a16:creationId xmlns:a16="http://schemas.microsoft.com/office/drawing/2014/main" id="{06C21C93-438D-445E-95AC-7B51760BA457}"/>
              </a:ext>
            </a:extLst>
          </p:cNvPr>
          <p:cNvGrpSpPr>
            <a:grpSpLocks/>
          </p:cNvGrpSpPr>
          <p:nvPr/>
        </p:nvGrpSpPr>
        <p:grpSpPr bwMode="auto">
          <a:xfrm>
            <a:off x="6888163" y="115888"/>
            <a:ext cx="2173287" cy="2114550"/>
            <a:chOff x="6300192" y="1772816"/>
            <a:chExt cx="2173075" cy="2113211"/>
          </a:xfrm>
        </p:grpSpPr>
        <p:pic>
          <p:nvPicPr>
            <p:cNvPr id="53255" name="Picture 15">
              <a:extLst>
                <a:ext uri="{FF2B5EF4-FFF2-40B4-BE49-F238E27FC236}">
                  <a16:creationId xmlns:a16="http://schemas.microsoft.com/office/drawing/2014/main" id="{4A598E31-DC25-45F3-BBA7-FE88A7523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772816"/>
              <a:ext cx="2173075" cy="2113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6" name="矩形 4">
              <a:extLst>
                <a:ext uri="{FF2B5EF4-FFF2-40B4-BE49-F238E27FC236}">
                  <a16:creationId xmlns:a16="http://schemas.microsoft.com/office/drawing/2014/main" id="{328EF34E-75E2-411C-85D7-EFE423920D75}"/>
                </a:ext>
              </a:extLst>
            </p:cNvPr>
            <p:cNvSpPr>
              <a:spLocks noChangeArrowheads="1"/>
            </p:cNvSpPr>
            <p:nvPr/>
          </p:nvSpPr>
          <p:spPr bwMode="auto">
            <a:xfrm>
              <a:off x="7816835" y="3212976"/>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ε</a:t>
              </a:r>
              <a:r>
                <a:rPr lang="en-US" altLang="zh-CN" b="1" baseline="-30000">
                  <a:latin typeface="Times New Roman" panose="02020603050405020304" pitchFamily="18" charset="0"/>
                  <a:cs typeface="Times New Roman" panose="02020603050405020304" pitchFamily="18" charset="0"/>
                </a:rPr>
                <a:t>r</a:t>
              </a:r>
              <a:endParaRPr lang="zh-CN" altLang="en-US"/>
            </a:p>
          </p:txBody>
        </p:sp>
        <p:sp>
          <p:nvSpPr>
            <p:cNvPr id="53257" name="矩形 5">
              <a:extLst>
                <a:ext uri="{FF2B5EF4-FFF2-40B4-BE49-F238E27FC236}">
                  <a16:creationId xmlns:a16="http://schemas.microsoft.com/office/drawing/2014/main" id="{E33313F2-9BBB-421C-BF4C-2814FA413317}"/>
                </a:ext>
              </a:extLst>
            </p:cNvPr>
            <p:cNvSpPr>
              <a:spLocks noChangeArrowheads="1"/>
            </p:cNvSpPr>
            <p:nvPr/>
          </p:nvSpPr>
          <p:spPr bwMode="auto">
            <a:xfrm>
              <a:off x="7974990" y="2348880"/>
              <a:ext cx="360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Times New Roman" panose="02020603050405020304" pitchFamily="18" charset="0"/>
                  <a:cs typeface="Times New Roman" panose="02020603050405020304" pitchFamily="18" charset="0"/>
                </a:rPr>
                <a:t>ε</a:t>
              </a:r>
              <a:r>
                <a:rPr lang="en-US" altLang="zh-CN" b="1" baseline="-30000">
                  <a:latin typeface="Times New Roman" panose="02020603050405020304" pitchFamily="18" charset="0"/>
                  <a:cs typeface="Times New Roman" panose="02020603050405020304" pitchFamily="18" charset="0"/>
                </a:rPr>
                <a:t>0</a:t>
              </a:r>
              <a:endParaRPr lang="zh-CN" altLang="en-US"/>
            </a:p>
          </p:txBody>
        </p:sp>
      </p:grpSp>
      <p:pic>
        <p:nvPicPr>
          <p:cNvPr id="37891" name="Picture 3">
            <a:extLst>
              <a:ext uri="{FF2B5EF4-FFF2-40B4-BE49-F238E27FC236}">
                <a16:creationId xmlns:a16="http://schemas.microsoft.com/office/drawing/2014/main" id="{031C2D04-67BE-4BE7-9699-AB5A094A4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22238"/>
            <a:ext cx="488632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4">
            <a:extLst>
              <a:ext uri="{FF2B5EF4-FFF2-40B4-BE49-F238E27FC236}">
                <a16:creationId xmlns:a16="http://schemas.microsoft.com/office/drawing/2014/main" id="{35F9D32B-11FB-4017-90A4-BBCCE2438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654175"/>
            <a:ext cx="55911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3" name="Picture 5">
            <a:extLst>
              <a:ext uri="{FF2B5EF4-FFF2-40B4-BE49-F238E27FC236}">
                <a16:creationId xmlns:a16="http://schemas.microsoft.com/office/drawing/2014/main" id="{791F6EBF-B62C-4DF5-8C04-43AD89952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997200"/>
            <a:ext cx="36480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a:extLst>
              <a:ext uri="{FF2B5EF4-FFF2-40B4-BE49-F238E27FC236}">
                <a16:creationId xmlns:a16="http://schemas.microsoft.com/office/drawing/2014/main" id="{955BAD07-FCF3-4F63-8ECE-003DC8B454E8}"/>
              </a:ext>
            </a:extLst>
          </p:cNvPr>
          <p:cNvSpPr/>
          <p:nvPr/>
        </p:nvSpPr>
        <p:spPr>
          <a:xfrm>
            <a:off x="7183438" y="404813"/>
            <a:ext cx="1625600" cy="1497012"/>
          </a:xfrm>
          <a:prstGeom prst="ellipse">
            <a:avLst/>
          </a:prstGeom>
          <a:noFill/>
          <a:ln w="5715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7848880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C33F2A9-0E00-4779-8E85-55E96FAD613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54275" name="Picture 3">
            <a:extLst>
              <a:ext uri="{FF2B5EF4-FFF2-40B4-BE49-F238E27FC236}">
                <a16:creationId xmlns:a16="http://schemas.microsoft.com/office/drawing/2014/main" id="{C21E155B-DA41-46D6-AFCB-BB218F052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79425"/>
            <a:ext cx="2987675" cy="324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4">
            <a:extLst>
              <a:ext uri="{FF2B5EF4-FFF2-40B4-BE49-F238E27FC236}">
                <a16:creationId xmlns:a16="http://schemas.microsoft.com/office/drawing/2014/main" id="{12CD9E3D-374E-4790-B4AA-B4D3B14ED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3860800"/>
            <a:ext cx="3413125"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6" name="Picture 6">
            <a:extLst>
              <a:ext uri="{FF2B5EF4-FFF2-40B4-BE49-F238E27FC236}">
                <a16:creationId xmlns:a16="http://schemas.microsoft.com/office/drawing/2014/main" id="{7229A8D3-C673-4C50-B4A0-A87C67C32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500063"/>
            <a:ext cx="4772025"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1049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7">
            <a:extLst>
              <a:ext uri="{FF2B5EF4-FFF2-40B4-BE49-F238E27FC236}">
                <a16:creationId xmlns:a16="http://schemas.microsoft.com/office/drawing/2014/main" id="{0E3C1729-DB09-4CEB-A1D5-F5C280587946}"/>
              </a:ext>
            </a:extLst>
          </p:cNvPr>
          <p:cNvSpPr txBox="1">
            <a:spLocks noChangeArrowheads="1"/>
          </p:cNvSpPr>
          <p:nvPr/>
        </p:nvSpPr>
        <p:spPr bwMode="auto">
          <a:xfrm>
            <a:off x="274638" y="468313"/>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400" b="1">
                <a:solidFill>
                  <a:srgbClr val="FFFF00"/>
                </a:solidFill>
                <a:latin typeface="楷体_GB2312" pitchFamily="49" charset="-122"/>
                <a:ea typeface="楷体_GB2312" pitchFamily="49" charset="-122"/>
              </a:rPr>
              <a:t> </a:t>
            </a:r>
            <a:r>
              <a:rPr kumimoji="1" lang="zh-CN" altLang="en-US" sz="2400" b="1">
                <a:solidFill>
                  <a:srgbClr val="66FFFF"/>
                </a:solidFill>
                <a:latin typeface="楷体_GB2312" pitchFamily="49" charset="-122"/>
                <a:ea typeface="楷体_GB2312" pitchFamily="49" charset="-122"/>
              </a:rPr>
              <a:t>介质中的电场能量密度</a:t>
            </a:r>
          </a:p>
        </p:txBody>
      </p:sp>
      <p:graphicFrame>
        <p:nvGraphicFramePr>
          <p:cNvPr id="55299" name="Object 8">
            <a:extLst>
              <a:ext uri="{FF2B5EF4-FFF2-40B4-BE49-F238E27FC236}">
                <a16:creationId xmlns:a16="http://schemas.microsoft.com/office/drawing/2014/main" id="{6B4DCC79-B5B3-4C05-AF80-A870D1A76560}"/>
              </a:ext>
            </a:extLst>
          </p:cNvPr>
          <p:cNvGraphicFramePr>
            <a:graphicFrameLocks/>
          </p:cNvGraphicFramePr>
          <p:nvPr/>
        </p:nvGraphicFramePr>
        <p:xfrm>
          <a:off x="2843213" y="2276475"/>
          <a:ext cx="3048000" cy="823913"/>
        </p:xfrm>
        <a:graphic>
          <a:graphicData uri="http://schemas.openxmlformats.org/presentationml/2006/ole">
            <mc:AlternateContent xmlns:mc="http://schemas.openxmlformats.org/markup-compatibility/2006">
              <mc:Choice xmlns:v="urn:schemas-microsoft-com:vml" Requires="v">
                <p:oleObj spid="_x0000_s132098" name="Equation" r:id="rId3" imgW="2952686" imgH="733561" progId="Equation.DSMT4">
                  <p:embed/>
                </p:oleObj>
              </mc:Choice>
              <mc:Fallback>
                <p:oleObj name="Equation" r:id="rId3" imgW="2952686" imgH="733561" progId="Equation.DSMT4">
                  <p:embed/>
                  <p:pic>
                    <p:nvPicPr>
                      <p:cNvPr id="55299" name="Object 8">
                        <a:extLst>
                          <a:ext uri="{FF2B5EF4-FFF2-40B4-BE49-F238E27FC236}">
                            <a16:creationId xmlns:a16="http://schemas.microsoft.com/office/drawing/2014/main" id="{6B4DCC79-B5B3-4C05-AF80-A870D1A765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2276475"/>
                        <a:ext cx="30480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0" name="Object 9">
            <a:extLst>
              <a:ext uri="{FF2B5EF4-FFF2-40B4-BE49-F238E27FC236}">
                <a16:creationId xmlns:a16="http://schemas.microsoft.com/office/drawing/2014/main" id="{624DB588-D3E8-4A82-9A67-92316E9C5A91}"/>
              </a:ext>
            </a:extLst>
          </p:cNvPr>
          <p:cNvGraphicFramePr>
            <a:graphicFrameLocks/>
          </p:cNvGraphicFramePr>
          <p:nvPr/>
        </p:nvGraphicFramePr>
        <p:xfrm>
          <a:off x="1747838" y="1181100"/>
          <a:ext cx="1903412" cy="823913"/>
        </p:xfrm>
        <a:graphic>
          <a:graphicData uri="http://schemas.openxmlformats.org/presentationml/2006/ole">
            <mc:AlternateContent xmlns:mc="http://schemas.openxmlformats.org/markup-compatibility/2006">
              <mc:Choice xmlns:v="urn:schemas-microsoft-com:vml" Requires="v">
                <p:oleObj spid="_x0000_s132099" name="Equation" r:id="rId5" imgW="1809839" imgH="733561" progId="Equation.3">
                  <p:embed/>
                </p:oleObj>
              </mc:Choice>
              <mc:Fallback>
                <p:oleObj name="Equation" r:id="rId5" imgW="1809839" imgH="733561" progId="Equation.3">
                  <p:embed/>
                  <p:pic>
                    <p:nvPicPr>
                      <p:cNvPr id="55300" name="Object 9">
                        <a:extLst>
                          <a:ext uri="{FF2B5EF4-FFF2-40B4-BE49-F238E27FC236}">
                            <a16:creationId xmlns:a16="http://schemas.microsoft.com/office/drawing/2014/main" id="{624DB588-D3E8-4A82-9A67-92316E9C5A9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838" y="1181100"/>
                        <a:ext cx="19034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1" name="Object 10">
            <a:extLst>
              <a:ext uri="{FF2B5EF4-FFF2-40B4-BE49-F238E27FC236}">
                <a16:creationId xmlns:a16="http://schemas.microsoft.com/office/drawing/2014/main" id="{D4CF6D46-E02D-4FE2-BD80-5DCAAD6557A4}"/>
              </a:ext>
            </a:extLst>
          </p:cNvPr>
          <p:cNvGraphicFramePr>
            <a:graphicFrameLocks/>
          </p:cNvGraphicFramePr>
          <p:nvPr/>
        </p:nvGraphicFramePr>
        <p:xfrm>
          <a:off x="3792538" y="1163638"/>
          <a:ext cx="1868487" cy="825500"/>
        </p:xfrm>
        <a:graphic>
          <a:graphicData uri="http://schemas.openxmlformats.org/presentationml/2006/ole">
            <mc:AlternateContent xmlns:mc="http://schemas.openxmlformats.org/markup-compatibility/2006">
              <mc:Choice xmlns:v="urn:schemas-microsoft-com:vml" Requires="v">
                <p:oleObj spid="_x0000_s132100" name="Equation" r:id="rId7" imgW="1771612" imgH="733561" progId="Equation.3">
                  <p:embed/>
                </p:oleObj>
              </mc:Choice>
              <mc:Fallback>
                <p:oleObj name="Equation" r:id="rId7" imgW="1771612" imgH="733561" progId="Equation.3">
                  <p:embed/>
                  <p:pic>
                    <p:nvPicPr>
                      <p:cNvPr id="55301" name="Object 10">
                        <a:extLst>
                          <a:ext uri="{FF2B5EF4-FFF2-40B4-BE49-F238E27FC236}">
                            <a16:creationId xmlns:a16="http://schemas.microsoft.com/office/drawing/2014/main" id="{D4CF6D46-E02D-4FE2-BD80-5DCAAD6557A4}"/>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538" y="1163638"/>
                        <a:ext cx="1868487"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2" name="Object 11">
            <a:extLst>
              <a:ext uri="{FF2B5EF4-FFF2-40B4-BE49-F238E27FC236}">
                <a16:creationId xmlns:a16="http://schemas.microsoft.com/office/drawing/2014/main" id="{3CFF3EDA-20BE-475E-89BC-1081A190F657}"/>
              </a:ext>
            </a:extLst>
          </p:cNvPr>
          <p:cNvGraphicFramePr>
            <a:graphicFrameLocks/>
          </p:cNvGraphicFramePr>
          <p:nvPr/>
        </p:nvGraphicFramePr>
        <p:xfrm>
          <a:off x="5735638" y="1163638"/>
          <a:ext cx="1306512" cy="825500"/>
        </p:xfrm>
        <a:graphic>
          <a:graphicData uri="http://schemas.openxmlformats.org/presentationml/2006/ole">
            <mc:AlternateContent xmlns:mc="http://schemas.openxmlformats.org/markup-compatibility/2006">
              <mc:Choice xmlns:v="urn:schemas-microsoft-com:vml" Requires="v">
                <p:oleObj spid="_x0000_s132101" name="Equation" r:id="rId9" imgW="1209822" imgH="733561" progId="Equation.3">
                  <p:embed/>
                </p:oleObj>
              </mc:Choice>
              <mc:Fallback>
                <p:oleObj name="Equation" r:id="rId9" imgW="1209822" imgH="733561" progId="Equation.3">
                  <p:embed/>
                  <p:pic>
                    <p:nvPicPr>
                      <p:cNvPr id="55302" name="Object 11">
                        <a:extLst>
                          <a:ext uri="{FF2B5EF4-FFF2-40B4-BE49-F238E27FC236}">
                            <a16:creationId xmlns:a16="http://schemas.microsoft.com/office/drawing/2014/main" id="{3CFF3EDA-20BE-475E-89BC-1081A190F65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5638" y="1163638"/>
                        <a:ext cx="130651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3" name="矩形 1">
            <a:extLst>
              <a:ext uri="{FF2B5EF4-FFF2-40B4-BE49-F238E27FC236}">
                <a16:creationId xmlns:a16="http://schemas.microsoft.com/office/drawing/2014/main" id="{4AA9C874-735E-4F1E-A17D-72AFB29C48E9}"/>
              </a:ext>
            </a:extLst>
          </p:cNvPr>
          <p:cNvSpPr>
            <a:spLocks noChangeArrowheads="1"/>
          </p:cNvSpPr>
          <p:nvPr/>
        </p:nvSpPr>
        <p:spPr bwMode="auto">
          <a:xfrm>
            <a:off x="539750" y="4740275"/>
            <a:ext cx="7262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bg1"/>
                </a:solidFill>
              </a:rPr>
              <a:t>由此可以解决，</a:t>
            </a:r>
            <a:r>
              <a:rPr lang="zh-CN" altLang="zh-CN" sz="2400">
                <a:solidFill>
                  <a:schemeClr val="bg1"/>
                </a:solidFill>
              </a:rPr>
              <a:t>有电介质存在时</a:t>
            </a:r>
            <a:r>
              <a:rPr lang="zh-CN" altLang="en-US" sz="2400">
                <a:solidFill>
                  <a:schemeClr val="bg1"/>
                </a:solidFill>
              </a:rPr>
              <a:t>静</a:t>
            </a:r>
            <a:r>
              <a:rPr lang="zh-CN" altLang="zh-CN" sz="2400">
                <a:solidFill>
                  <a:schemeClr val="bg1"/>
                </a:solidFill>
              </a:rPr>
              <a:t>电场的能量</a:t>
            </a:r>
            <a:r>
              <a:rPr lang="zh-CN" altLang="en-US" sz="2400">
                <a:solidFill>
                  <a:schemeClr val="bg1"/>
                </a:solidFill>
              </a:rPr>
              <a:t>问题。</a:t>
            </a:r>
          </a:p>
        </p:txBody>
      </p:sp>
      <p:sp>
        <p:nvSpPr>
          <p:cNvPr id="55304" name="矩形 2">
            <a:extLst>
              <a:ext uri="{FF2B5EF4-FFF2-40B4-BE49-F238E27FC236}">
                <a16:creationId xmlns:a16="http://schemas.microsoft.com/office/drawing/2014/main" id="{AE3629EB-7A9E-4632-9E01-ED2ACAF522C7}"/>
              </a:ext>
            </a:extLst>
          </p:cNvPr>
          <p:cNvSpPr>
            <a:spLocks noChangeArrowheads="1"/>
          </p:cNvSpPr>
          <p:nvPr/>
        </p:nvSpPr>
        <p:spPr bwMode="auto">
          <a:xfrm>
            <a:off x="539750" y="3284538"/>
            <a:ext cx="4824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这是</a:t>
            </a:r>
            <a:r>
              <a:rPr lang="zh-CN" altLang="zh-CN" sz="2400" b="1">
                <a:solidFill>
                  <a:schemeClr val="bg1"/>
                </a:solidFill>
              </a:rPr>
              <a:t>电场能量密度的普遍表达式</a:t>
            </a:r>
            <a:r>
              <a:rPr lang="zh-CN" altLang="en-US" sz="2400" b="1">
                <a:solidFill>
                  <a:schemeClr val="bg1"/>
                </a:solidFill>
              </a:rPr>
              <a:t>：</a:t>
            </a:r>
          </a:p>
        </p:txBody>
      </p:sp>
      <p:graphicFrame>
        <p:nvGraphicFramePr>
          <p:cNvPr id="55305" name="对象 3">
            <a:extLst>
              <a:ext uri="{FF2B5EF4-FFF2-40B4-BE49-F238E27FC236}">
                <a16:creationId xmlns:a16="http://schemas.microsoft.com/office/drawing/2014/main" id="{1AB744BD-46F5-42A6-ABDF-A0BB3BDE5C4B}"/>
              </a:ext>
            </a:extLst>
          </p:cNvPr>
          <p:cNvGraphicFramePr>
            <a:graphicFrameLocks/>
          </p:cNvGraphicFramePr>
          <p:nvPr/>
        </p:nvGraphicFramePr>
        <p:xfrm>
          <a:off x="5364163" y="3516313"/>
          <a:ext cx="1957387" cy="762000"/>
        </p:xfrm>
        <a:graphic>
          <a:graphicData uri="http://schemas.openxmlformats.org/presentationml/2006/ole">
            <mc:AlternateContent xmlns:mc="http://schemas.openxmlformats.org/markup-compatibility/2006">
              <mc:Choice xmlns:v="urn:schemas-microsoft-com:vml" Requires="v">
                <p:oleObj spid="_x0000_s132102" name="Equation" r:id="rId11" imgW="771582" imgH="371373" progId="Equation.DSMT4">
                  <p:embed/>
                </p:oleObj>
              </mc:Choice>
              <mc:Fallback>
                <p:oleObj name="Equation" r:id="rId11" imgW="771582" imgH="371373" progId="Equation.DSMT4">
                  <p:embed/>
                  <p:pic>
                    <p:nvPicPr>
                      <p:cNvPr id="55305" name="对象 3">
                        <a:extLst>
                          <a:ext uri="{FF2B5EF4-FFF2-40B4-BE49-F238E27FC236}">
                            <a16:creationId xmlns:a16="http://schemas.microsoft.com/office/drawing/2014/main" id="{1AB744BD-46F5-42A6-ABDF-A0BB3BDE5C4B}"/>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3516313"/>
                        <a:ext cx="19573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11679579"/>
      </p:ext>
    </p:extLst>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1">
            <a:extLst>
              <a:ext uri="{FF2B5EF4-FFF2-40B4-BE49-F238E27FC236}">
                <a16:creationId xmlns:a16="http://schemas.microsoft.com/office/drawing/2014/main" id="{AE2875C0-83CD-44A4-B7B0-D0930ADFD038}"/>
              </a:ext>
            </a:extLst>
          </p:cNvPr>
          <p:cNvSpPr>
            <a:spLocks noChangeArrowheads="1"/>
          </p:cNvSpPr>
          <p:nvPr/>
        </p:nvSpPr>
        <p:spPr bwMode="auto">
          <a:xfrm>
            <a:off x="0" y="0"/>
            <a:ext cx="9144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书中例题</a:t>
            </a:r>
            <a:r>
              <a:rPr lang="en-US" altLang="zh-CN" sz="2000" b="1">
                <a:solidFill>
                  <a:schemeClr val="bg1"/>
                </a:solidFill>
              </a:rPr>
              <a:t>8.38(p.348)</a:t>
            </a:r>
            <a:endParaRPr lang="zh-CN" altLang="zh-CN" sz="2000" b="1">
              <a:solidFill>
                <a:schemeClr val="bg1"/>
              </a:solidFill>
            </a:endParaRPr>
          </a:p>
          <a:p>
            <a:pPr eaLnBrk="1" hangingPunct="1"/>
            <a:r>
              <a:rPr lang="zh-CN" altLang="zh-CN" sz="2000" b="1">
                <a:solidFill>
                  <a:schemeClr val="bg1"/>
                </a:solidFill>
              </a:rPr>
              <a:t>平行板电容器的极板面积为</a:t>
            </a:r>
            <a:r>
              <a:rPr lang="en-US" altLang="zh-CN" sz="2000" b="1">
                <a:solidFill>
                  <a:schemeClr val="bg1"/>
                </a:solidFill>
              </a:rPr>
              <a:t>S</a:t>
            </a:r>
            <a:r>
              <a:rPr lang="zh-CN" altLang="zh-CN" sz="2000" b="1">
                <a:solidFill>
                  <a:schemeClr val="bg1"/>
                </a:solidFill>
              </a:rPr>
              <a:t>，极板间距</a:t>
            </a:r>
            <a:r>
              <a:rPr lang="en-US" altLang="zh-CN" sz="2000" b="1">
                <a:solidFill>
                  <a:schemeClr val="bg1"/>
                </a:solidFill>
              </a:rPr>
              <a:t>d</a:t>
            </a:r>
            <a:r>
              <a:rPr lang="zh-CN" altLang="zh-CN" sz="2000" b="1">
                <a:solidFill>
                  <a:schemeClr val="bg1"/>
                </a:solidFill>
              </a:rPr>
              <a:t>，中间充满相对介电常数分别为</a:t>
            </a:r>
            <a:r>
              <a:rPr lang="en-US" altLang="zh-CN" sz="2000" b="1">
                <a:solidFill>
                  <a:schemeClr val="bg1"/>
                </a:solidFill>
              </a:rPr>
              <a:t>ε</a:t>
            </a:r>
            <a:r>
              <a:rPr lang="en-US" altLang="zh-CN" sz="2000" b="1" baseline="-25000">
                <a:solidFill>
                  <a:schemeClr val="bg1"/>
                </a:solidFill>
              </a:rPr>
              <a:t>r</a:t>
            </a:r>
            <a:r>
              <a:rPr lang="zh-CN" altLang="zh-CN" sz="2000" b="1">
                <a:solidFill>
                  <a:schemeClr val="bg1"/>
                </a:solidFill>
              </a:rPr>
              <a:t>电介质。当充电后，两极板间的电势差为△</a:t>
            </a:r>
            <a:r>
              <a:rPr lang="en-US" altLang="zh-CN" sz="2000" b="1">
                <a:solidFill>
                  <a:schemeClr val="bg1"/>
                </a:solidFill>
              </a:rPr>
              <a:t>u</a:t>
            </a:r>
            <a:r>
              <a:rPr lang="zh-CN" altLang="zh-CN" sz="2000" b="1">
                <a:solidFill>
                  <a:schemeClr val="bg1"/>
                </a:solidFill>
              </a:rPr>
              <a:t>。</a:t>
            </a:r>
          </a:p>
          <a:p>
            <a:pPr eaLnBrk="1" hangingPunct="1"/>
            <a:r>
              <a:rPr lang="zh-CN" altLang="zh-CN" sz="2000" b="1">
                <a:solidFill>
                  <a:schemeClr val="bg1"/>
                </a:solidFill>
              </a:rPr>
              <a:t>求：（</a:t>
            </a:r>
            <a:r>
              <a:rPr lang="en-US" altLang="zh-CN" sz="2000" b="1">
                <a:solidFill>
                  <a:schemeClr val="bg1"/>
                </a:solidFill>
              </a:rPr>
              <a:t>1</a:t>
            </a:r>
            <a:r>
              <a:rPr lang="zh-CN" altLang="zh-CN" sz="2000" b="1">
                <a:solidFill>
                  <a:schemeClr val="bg1"/>
                </a:solidFill>
              </a:rPr>
              <a:t>）电容器中电场的能量</a:t>
            </a:r>
          </a:p>
          <a:p>
            <a:pPr eaLnBrk="1" hangingPunct="1"/>
            <a:r>
              <a:rPr lang="zh-CN" altLang="zh-CN" sz="2000" b="1">
                <a:solidFill>
                  <a:schemeClr val="bg1"/>
                </a:solidFill>
              </a:rPr>
              <a:t>（</a:t>
            </a:r>
            <a:r>
              <a:rPr lang="en-US" altLang="zh-CN" sz="2000" b="1">
                <a:solidFill>
                  <a:schemeClr val="bg1"/>
                </a:solidFill>
              </a:rPr>
              <a:t>2</a:t>
            </a:r>
            <a:r>
              <a:rPr lang="zh-CN" altLang="zh-CN" sz="2000" b="1">
                <a:solidFill>
                  <a:schemeClr val="bg1"/>
                </a:solidFill>
              </a:rPr>
              <a:t>）如果切断充电电源，把电介质从电容器中抽出来，外界要作多少功。</a:t>
            </a:r>
          </a:p>
        </p:txBody>
      </p:sp>
      <p:pic>
        <p:nvPicPr>
          <p:cNvPr id="39941" name="Picture 5">
            <a:extLst>
              <a:ext uri="{FF2B5EF4-FFF2-40B4-BE49-F238E27FC236}">
                <a16:creationId xmlns:a16="http://schemas.microsoft.com/office/drawing/2014/main" id="{85E8CEBB-714E-4758-A0DB-491E4C612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8" y="1700213"/>
            <a:ext cx="65722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2" name="Picture 6">
            <a:extLst>
              <a:ext uri="{FF2B5EF4-FFF2-40B4-BE49-F238E27FC236}">
                <a16:creationId xmlns:a16="http://schemas.microsoft.com/office/drawing/2014/main" id="{2BD2177B-B4B7-48E2-8858-6CA13643C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638" y="5229225"/>
            <a:ext cx="26638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6617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a:extLst>
              <a:ext uri="{FF2B5EF4-FFF2-40B4-BE49-F238E27FC236}">
                <a16:creationId xmlns:a16="http://schemas.microsoft.com/office/drawing/2014/main" id="{15F42EC7-0A51-448F-A020-B52D6888A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650875"/>
            <a:ext cx="7850188" cy="547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102766"/>
      </p:ext>
    </p:extLst>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a:extLst>
              <a:ext uri="{FF2B5EF4-FFF2-40B4-BE49-F238E27FC236}">
                <a16:creationId xmlns:a16="http://schemas.microsoft.com/office/drawing/2014/main" id="{B01A7A0A-8130-403E-8270-87F5B3EF8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874713"/>
            <a:ext cx="8345487"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8575177"/>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733425" y="457200"/>
            <a:ext cx="7883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chemeClr val="bg1"/>
                </a:solidFill>
                <a:latin typeface="Times New Roman" pitchFamily="18" charset="0"/>
              </a:rPr>
              <a:t>求</a:t>
            </a:r>
            <a:r>
              <a:rPr kumimoji="1" lang="zh-CN" altLang="en-US" sz="2400" b="1" dirty="0">
                <a:solidFill>
                  <a:srgbClr val="FF0000"/>
                </a:solidFill>
                <a:latin typeface="Times New Roman" pitchFamily="18" charset="0"/>
              </a:rPr>
              <a:t>电偶极子</a:t>
            </a:r>
            <a:r>
              <a:rPr kumimoji="1" lang="zh-CN" altLang="en-US" sz="2400" b="1" dirty="0">
                <a:solidFill>
                  <a:schemeClr val="bg1"/>
                </a:solidFill>
                <a:latin typeface="Times New Roman" pitchFamily="18" charset="0"/>
              </a:rPr>
              <a:t>在延长线上和中垂线上一点产生的电场强度。</a:t>
            </a:r>
          </a:p>
        </p:txBody>
      </p:sp>
      <p:grpSp>
        <p:nvGrpSpPr>
          <p:cNvPr id="14339" name="Group 3"/>
          <p:cNvGrpSpPr>
            <a:grpSpLocks/>
          </p:cNvGrpSpPr>
          <p:nvPr/>
        </p:nvGrpSpPr>
        <p:grpSpPr bwMode="auto">
          <a:xfrm>
            <a:off x="4572000" y="1381125"/>
            <a:ext cx="1930400" cy="941388"/>
            <a:chOff x="2880" y="873"/>
            <a:chExt cx="1216" cy="593"/>
          </a:xfrm>
        </p:grpSpPr>
        <p:sp>
          <p:nvSpPr>
            <p:cNvPr id="14389" name="Oval 4"/>
            <p:cNvSpPr>
              <a:spLocks noChangeArrowheads="1"/>
            </p:cNvSpPr>
            <p:nvPr/>
          </p:nvSpPr>
          <p:spPr bwMode="auto">
            <a:xfrm>
              <a:off x="3024" y="1104"/>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Oval 5"/>
            <p:cNvSpPr>
              <a:spLocks noChangeArrowheads="1"/>
            </p:cNvSpPr>
            <p:nvPr/>
          </p:nvSpPr>
          <p:spPr bwMode="auto">
            <a:xfrm>
              <a:off x="3888" y="1104"/>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91" name="Object 6"/>
            <p:cNvGraphicFramePr>
              <a:graphicFrameLocks/>
            </p:cNvGraphicFramePr>
            <p:nvPr/>
          </p:nvGraphicFramePr>
          <p:xfrm>
            <a:off x="2880" y="1257"/>
            <a:ext cx="304" cy="193"/>
          </p:xfrm>
          <a:graphic>
            <a:graphicData uri="http://schemas.openxmlformats.org/presentationml/2006/ole">
              <mc:AlternateContent xmlns:mc="http://schemas.openxmlformats.org/markup-compatibility/2006">
                <mc:Choice xmlns:v="urn:schemas-microsoft-com:vml" Requires="v">
                  <p:oleObj spid="_x0000_s14895" name="Equation" r:id="rId3" imgW="380887" imgH="200021" progId="Equation.3">
                    <p:embed/>
                  </p:oleObj>
                </mc:Choice>
                <mc:Fallback>
                  <p:oleObj name="Equation" r:id="rId3" imgW="380887" imgH="200021"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257"/>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92" name="Object 7"/>
            <p:cNvGraphicFramePr>
              <a:graphicFrameLocks/>
            </p:cNvGraphicFramePr>
            <p:nvPr/>
          </p:nvGraphicFramePr>
          <p:xfrm>
            <a:off x="3792" y="1257"/>
            <a:ext cx="304" cy="209"/>
          </p:xfrm>
          <a:graphic>
            <a:graphicData uri="http://schemas.openxmlformats.org/presentationml/2006/ole">
              <mc:AlternateContent xmlns:mc="http://schemas.openxmlformats.org/markup-compatibility/2006">
                <mc:Choice xmlns:v="urn:schemas-microsoft-com:vml" Requires="v">
                  <p:oleObj spid="_x0000_s14896" name="Equation" r:id="rId5" imgW="380887" imgH="228634" progId="Equation.3">
                    <p:embed/>
                  </p:oleObj>
                </mc:Choice>
                <mc:Fallback>
                  <p:oleObj name="Equation" r:id="rId5" imgW="380887" imgH="228634"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1257"/>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3" name="Line 8"/>
            <p:cNvSpPr>
              <a:spLocks noChangeShapeType="1"/>
            </p:cNvSpPr>
            <p:nvPr/>
          </p:nvSpPr>
          <p:spPr bwMode="auto">
            <a:xfrm>
              <a:off x="3120" y="1152"/>
              <a:ext cx="7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94" name="Object 9"/>
            <p:cNvGraphicFramePr>
              <a:graphicFrameLocks/>
            </p:cNvGraphicFramePr>
            <p:nvPr/>
          </p:nvGraphicFramePr>
          <p:xfrm>
            <a:off x="3456" y="873"/>
            <a:ext cx="88" cy="199"/>
          </p:xfrm>
          <a:graphic>
            <a:graphicData uri="http://schemas.openxmlformats.org/presentationml/2006/ole">
              <mc:AlternateContent xmlns:mc="http://schemas.openxmlformats.org/markup-compatibility/2006">
                <mc:Choice xmlns:v="urn:schemas-microsoft-com:vml" Requires="v">
                  <p:oleObj spid="_x0000_s14897" name="Equation" r:id="rId7" imgW="38062" imgH="209468" progId="Equation.3">
                    <p:embed/>
                  </p:oleObj>
                </mc:Choice>
                <mc:Fallback>
                  <p:oleObj name="Equation" r:id="rId7" imgW="38062" imgH="209468" progId="Equation.3">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873"/>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40" name="Text Box 10"/>
          <p:cNvSpPr txBox="1">
            <a:spLocks noChangeArrowheads="1"/>
          </p:cNvSpPr>
          <p:nvPr/>
        </p:nvSpPr>
        <p:spPr bwMode="auto">
          <a:xfrm>
            <a:off x="204166" y="2564904"/>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rgbClr val="FFFF00"/>
                </a:solidFill>
                <a:latin typeface="Times New Roman" pitchFamily="18" charset="0"/>
              </a:rPr>
              <a:t>解</a:t>
            </a:r>
          </a:p>
        </p:txBody>
      </p:sp>
      <p:graphicFrame>
        <p:nvGraphicFramePr>
          <p:cNvPr id="14341" name="Object 11"/>
          <p:cNvGraphicFramePr>
            <a:graphicFrameLocks/>
          </p:cNvGraphicFramePr>
          <p:nvPr/>
        </p:nvGraphicFramePr>
        <p:xfrm>
          <a:off x="6477000" y="1233488"/>
          <a:ext cx="392113" cy="431800"/>
        </p:xfrm>
        <a:graphic>
          <a:graphicData uri="http://schemas.openxmlformats.org/presentationml/2006/ole">
            <mc:AlternateContent xmlns:mc="http://schemas.openxmlformats.org/markup-compatibility/2006">
              <mc:Choice xmlns:v="urn:schemas-microsoft-com:vml" Requires="v">
                <p:oleObj spid="_x0000_s14898" name="Equation" r:id="rId9" imgW="285867" imgH="323920" progId="Equation.3">
                  <p:embed/>
                </p:oleObj>
              </mc:Choice>
              <mc:Fallback>
                <p:oleObj name="Equation" r:id="rId9" imgW="285867" imgH="323920"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1233488"/>
                        <a:ext cx="392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12"/>
          <p:cNvGraphicFramePr>
            <a:graphicFrameLocks/>
          </p:cNvGraphicFramePr>
          <p:nvPr/>
        </p:nvGraphicFramePr>
        <p:xfrm>
          <a:off x="7315200" y="1233488"/>
          <a:ext cx="392113" cy="431800"/>
        </p:xfrm>
        <a:graphic>
          <a:graphicData uri="http://schemas.openxmlformats.org/presentationml/2006/ole">
            <mc:AlternateContent xmlns:mc="http://schemas.openxmlformats.org/markup-compatibility/2006">
              <mc:Choice xmlns:v="urn:schemas-microsoft-com:vml" Requires="v">
                <p:oleObj spid="_x0000_s14899" name="Equation" r:id="rId11" imgW="285867" imgH="323920" progId="Equation.3">
                  <p:embed/>
                </p:oleObj>
              </mc:Choice>
              <mc:Fallback>
                <p:oleObj name="Equation" r:id="rId11" imgW="285867" imgH="32392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1233488"/>
                        <a:ext cx="392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13"/>
          <p:cNvGraphicFramePr>
            <a:graphicFrameLocks/>
          </p:cNvGraphicFramePr>
          <p:nvPr>
            <p:extLst>
              <p:ext uri="{D42A27DB-BD31-4B8C-83A1-F6EECF244321}">
                <p14:modId xmlns:p14="http://schemas.microsoft.com/office/powerpoint/2010/main" val="3284662674"/>
              </p:ext>
            </p:extLst>
          </p:nvPr>
        </p:nvGraphicFramePr>
        <p:xfrm>
          <a:off x="1019174" y="2492896"/>
          <a:ext cx="2971800" cy="914400"/>
        </p:xfrm>
        <a:graphic>
          <a:graphicData uri="http://schemas.openxmlformats.org/presentationml/2006/ole">
            <mc:AlternateContent xmlns:mc="http://schemas.openxmlformats.org/markup-compatibility/2006">
              <mc:Choice xmlns:v="urn:schemas-microsoft-com:vml" Requires="v">
                <p:oleObj spid="_x0000_s14900" name="Equation" r:id="rId13" imgW="2867042" imgH="809531" progId="Equation.3">
                  <p:embed/>
                </p:oleObj>
              </mc:Choice>
              <mc:Fallback>
                <p:oleObj name="Equation" r:id="rId13" imgW="2867042" imgH="809531"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174" y="2492896"/>
                        <a:ext cx="2971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4" name="Rectangle 14"/>
          <p:cNvSpPr>
            <a:spLocks noChangeArrowheads="1"/>
          </p:cNvSpPr>
          <p:nvPr/>
        </p:nvSpPr>
        <p:spPr bwMode="auto">
          <a:xfrm>
            <a:off x="225425" y="457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kumimoji="1" lang="zh-CN" altLang="en-US" sz="2400" b="1">
                <a:solidFill>
                  <a:srgbClr val="FFFF00"/>
                </a:solidFill>
                <a:latin typeface="Times New Roman" pitchFamily="18" charset="0"/>
              </a:rPr>
              <a:t>例</a:t>
            </a:r>
          </a:p>
        </p:txBody>
      </p:sp>
      <p:grpSp>
        <p:nvGrpSpPr>
          <p:cNvPr id="14345" name="Group 15"/>
          <p:cNvGrpSpPr>
            <a:grpSpLocks/>
          </p:cNvGrpSpPr>
          <p:nvPr/>
        </p:nvGrpSpPr>
        <p:grpSpPr bwMode="auto">
          <a:xfrm>
            <a:off x="5394325" y="1766888"/>
            <a:ext cx="3071813" cy="595312"/>
            <a:chOff x="3398" y="3456"/>
            <a:chExt cx="1935" cy="375"/>
          </a:xfrm>
        </p:grpSpPr>
        <p:grpSp>
          <p:nvGrpSpPr>
            <p:cNvPr id="14384" name="Group 16"/>
            <p:cNvGrpSpPr>
              <a:grpSpLocks/>
            </p:cNvGrpSpPr>
            <p:nvPr/>
          </p:nvGrpSpPr>
          <p:grpSpPr bwMode="auto">
            <a:xfrm>
              <a:off x="3398" y="3495"/>
              <a:ext cx="1935" cy="336"/>
              <a:chOff x="3398" y="3495"/>
              <a:chExt cx="1935" cy="336"/>
            </a:xfrm>
          </p:grpSpPr>
          <p:sp>
            <p:nvSpPr>
              <p:cNvPr id="14386" name="Line 17"/>
              <p:cNvSpPr>
                <a:spLocks noChangeShapeType="1"/>
              </p:cNvSpPr>
              <p:nvPr/>
            </p:nvSpPr>
            <p:spPr bwMode="auto">
              <a:xfrm>
                <a:off x="3504" y="3495"/>
                <a:ext cx="1824" cy="0"/>
              </a:xfrm>
              <a:prstGeom prst="line">
                <a:avLst/>
              </a:prstGeom>
              <a:noFill/>
              <a:ln w="28575">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7" name="Text Box 18"/>
              <p:cNvSpPr txBox="1">
                <a:spLocks noChangeArrowheads="1"/>
              </p:cNvSpPr>
              <p:nvPr/>
            </p:nvSpPr>
            <p:spPr bwMode="auto">
              <a:xfrm>
                <a:off x="3398" y="354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14388" name="Text Box 19"/>
              <p:cNvSpPr txBox="1">
                <a:spLocks noChangeArrowheads="1"/>
              </p:cNvSpPr>
              <p:nvPr/>
            </p:nvSpPr>
            <p:spPr bwMode="auto">
              <a:xfrm>
                <a:off x="5121" y="354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grpSp>
        <p:sp>
          <p:nvSpPr>
            <p:cNvPr id="14385" name="Oval 20"/>
            <p:cNvSpPr>
              <a:spLocks noChangeArrowheads="1"/>
            </p:cNvSpPr>
            <p:nvPr/>
          </p:nvSpPr>
          <p:spPr bwMode="auto">
            <a:xfrm>
              <a:off x="3468" y="3456"/>
              <a:ext cx="48" cy="48"/>
            </a:xfrm>
            <a:prstGeom prst="ellipse">
              <a:avLst/>
            </a:prstGeom>
            <a:solidFill>
              <a:srgbClr val="66FF33"/>
            </a:solidFill>
            <a:ln w="9525">
              <a:solidFill>
                <a:srgbClr val="66FF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46" name="Line 21"/>
          <p:cNvSpPr>
            <a:spLocks noChangeShapeType="1"/>
          </p:cNvSpPr>
          <p:nvPr/>
        </p:nvSpPr>
        <p:spPr bwMode="auto">
          <a:xfrm flipH="1">
            <a:off x="6648450" y="1828800"/>
            <a:ext cx="457200" cy="0"/>
          </a:xfrm>
          <a:prstGeom prst="line">
            <a:avLst/>
          </a:prstGeom>
          <a:noFill/>
          <a:ln w="28575">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7" name="Line 22"/>
          <p:cNvSpPr>
            <a:spLocks noChangeShapeType="1"/>
          </p:cNvSpPr>
          <p:nvPr/>
        </p:nvSpPr>
        <p:spPr bwMode="auto">
          <a:xfrm>
            <a:off x="7162800" y="1827213"/>
            <a:ext cx="457200" cy="0"/>
          </a:xfrm>
          <a:prstGeom prst="line">
            <a:avLst/>
          </a:prstGeom>
          <a:noFill/>
          <a:ln w="28575">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48" name="Group 23"/>
          <p:cNvGrpSpPr>
            <a:grpSpLocks/>
          </p:cNvGrpSpPr>
          <p:nvPr/>
        </p:nvGrpSpPr>
        <p:grpSpPr bwMode="auto">
          <a:xfrm>
            <a:off x="6994525" y="1793875"/>
            <a:ext cx="473075" cy="568325"/>
            <a:chOff x="4406" y="1130"/>
            <a:chExt cx="298" cy="358"/>
          </a:xfrm>
        </p:grpSpPr>
        <p:sp>
          <p:nvSpPr>
            <p:cNvPr id="14382" name="Text Box 24"/>
            <p:cNvSpPr txBox="1">
              <a:spLocks noChangeArrowheads="1"/>
            </p:cNvSpPr>
            <p:nvPr/>
          </p:nvSpPr>
          <p:spPr bwMode="auto">
            <a:xfrm>
              <a:off x="4406" y="1200"/>
              <a:ext cx="2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4383" name="Oval 25"/>
            <p:cNvSpPr>
              <a:spLocks noChangeArrowheads="1"/>
            </p:cNvSpPr>
            <p:nvPr/>
          </p:nvSpPr>
          <p:spPr bwMode="auto">
            <a:xfrm>
              <a:off x="4464" y="1130"/>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4349" name="Object 26"/>
          <p:cNvGraphicFramePr>
            <a:graphicFrameLocks/>
          </p:cNvGraphicFramePr>
          <p:nvPr>
            <p:extLst>
              <p:ext uri="{D42A27DB-BD31-4B8C-83A1-F6EECF244321}">
                <p14:modId xmlns:p14="http://schemas.microsoft.com/office/powerpoint/2010/main" val="99692101"/>
              </p:ext>
            </p:extLst>
          </p:nvPr>
        </p:nvGraphicFramePr>
        <p:xfrm>
          <a:off x="4805991" y="2492896"/>
          <a:ext cx="3213100" cy="912813"/>
        </p:xfrm>
        <a:graphic>
          <a:graphicData uri="http://schemas.openxmlformats.org/presentationml/2006/ole">
            <mc:AlternateContent xmlns:mc="http://schemas.openxmlformats.org/markup-compatibility/2006">
              <mc:Choice xmlns:v="urn:schemas-microsoft-com:vml" Requires="v">
                <p:oleObj spid="_x0000_s14901" name="Equation" r:id="rId15" imgW="3105130" imgH="809531" progId="Equation.3">
                  <p:embed/>
                </p:oleObj>
              </mc:Choice>
              <mc:Fallback>
                <p:oleObj name="Equation" r:id="rId15" imgW="3105130" imgH="809531" progId="Equation.3">
                  <p:embed/>
                  <p:pic>
                    <p:nvPicPr>
                      <p:cNvPr id="0" name="Object 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5991" y="2492896"/>
                        <a:ext cx="3213100"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0" name="Object 27"/>
          <p:cNvGraphicFramePr>
            <a:graphicFrameLocks/>
          </p:cNvGraphicFramePr>
          <p:nvPr>
            <p:extLst>
              <p:ext uri="{D42A27DB-BD31-4B8C-83A1-F6EECF244321}">
                <p14:modId xmlns:p14="http://schemas.microsoft.com/office/powerpoint/2010/main" val="3779450767"/>
              </p:ext>
            </p:extLst>
          </p:nvPr>
        </p:nvGraphicFramePr>
        <p:xfrm>
          <a:off x="813766" y="3774654"/>
          <a:ext cx="1665288" cy="431800"/>
        </p:xfrm>
        <a:graphic>
          <a:graphicData uri="http://schemas.openxmlformats.org/presentationml/2006/ole">
            <mc:AlternateContent xmlns:mc="http://schemas.openxmlformats.org/markup-compatibility/2006">
              <mc:Choice xmlns:v="urn:schemas-microsoft-com:vml" Requires="v">
                <p:oleObj spid="_x0000_s14902" name="Equation" r:id="rId17" imgW="1562148" imgH="323920" progId="Equation.3">
                  <p:embed/>
                </p:oleObj>
              </mc:Choice>
              <mc:Fallback>
                <p:oleObj name="Equation" r:id="rId17" imgW="1562148" imgH="323920" progId="Equation.3">
                  <p:embed/>
                  <p:pic>
                    <p:nvPicPr>
                      <p:cNvPr id="0" name="Object 2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3766" y="3774654"/>
                        <a:ext cx="16652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1" name="Object 28"/>
          <p:cNvGraphicFramePr>
            <a:graphicFrameLocks/>
          </p:cNvGraphicFramePr>
          <p:nvPr>
            <p:extLst>
              <p:ext uri="{D42A27DB-BD31-4B8C-83A1-F6EECF244321}">
                <p14:modId xmlns:p14="http://schemas.microsoft.com/office/powerpoint/2010/main" val="876777703"/>
              </p:ext>
            </p:extLst>
          </p:nvPr>
        </p:nvGraphicFramePr>
        <p:xfrm>
          <a:off x="2674316" y="3563516"/>
          <a:ext cx="2868613" cy="914400"/>
        </p:xfrm>
        <a:graphic>
          <a:graphicData uri="http://schemas.openxmlformats.org/presentationml/2006/ole">
            <mc:AlternateContent xmlns:mc="http://schemas.openxmlformats.org/markup-compatibility/2006">
              <mc:Choice xmlns:v="urn:schemas-microsoft-com:vml" Requires="v">
                <p:oleObj spid="_x0000_s14903" name="Equation" r:id="rId19" imgW="2762305" imgH="809531" progId="Equation.3">
                  <p:embed/>
                </p:oleObj>
              </mc:Choice>
              <mc:Fallback>
                <p:oleObj name="Equation" r:id="rId19" imgW="2762305" imgH="809531" progId="Equation.3">
                  <p:embed/>
                  <p:pic>
                    <p:nvPicPr>
                      <p:cNvPr id="0" name="Object 2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74316" y="3563516"/>
                        <a:ext cx="28686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2" name="Object 29"/>
          <p:cNvGraphicFramePr>
            <a:graphicFrameLocks/>
          </p:cNvGraphicFramePr>
          <p:nvPr>
            <p:extLst>
              <p:ext uri="{D42A27DB-BD31-4B8C-83A1-F6EECF244321}">
                <p14:modId xmlns:p14="http://schemas.microsoft.com/office/powerpoint/2010/main" val="1808230100"/>
              </p:ext>
            </p:extLst>
          </p:nvPr>
        </p:nvGraphicFramePr>
        <p:xfrm>
          <a:off x="7767016" y="3715916"/>
          <a:ext cx="979488" cy="442913"/>
        </p:xfrm>
        <a:graphic>
          <a:graphicData uri="http://schemas.openxmlformats.org/presentationml/2006/ole">
            <mc:AlternateContent xmlns:mc="http://schemas.openxmlformats.org/markup-compatibility/2006">
              <mc:Choice xmlns:v="urn:schemas-microsoft-com:vml" Requires="v">
                <p:oleObj spid="_x0000_s14904" name="Equation" r:id="rId21" imgW="876228" imgH="342816" progId="Equation.3">
                  <p:embed/>
                </p:oleObj>
              </mc:Choice>
              <mc:Fallback>
                <p:oleObj name="Equation" r:id="rId21" imgW="876228" imgH="342816" progId="Equation.3">
                  <p:embed/>
                  <p:pic>
                    <p:nvPicPr>
                      <p:cNvPr id="0" name="Object 2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67016" y="3715916"/>
                        <a:ext cx="9794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3" name="Object 30"/>
          <p:cNvGraphicFramePr>
            <a:graphicFrameLocks/>
          </p:cNvGraphicFramePr>
          <p:nvPr>
            <p:extLst>
              <p:ext uri="{D42A27DB-BD31-4B8C-83A1-F6EECF244321}">
                <p14:modId xmlns:p14="http://schemas.microsoft.com/office/powerpoint/2010/main" val="2524795955"/>
              </p:ext>
            </p:extLst>
          </p:nvPr>
        </p:nvGraphicFramePr>
        <p:xfrm>
          <a:off x="1156666" y="4420766"/>
          <a:ext cx="2667000" cy="914400"/>
        </p:xfrm>
        <a:graphic>
          <a:graphicData uri="http://schemas.openxmlformats.org/presentationml/2006/ole">
            <mc:AlternateContent xmlns:mc="http://schemas.openxmlformats.org/markup-compatibility/2006">
              <mc:Choice xmlns:v="urn:schemas-microsoft-com:vml" Requires="v">
                <p:oleObj spid="_x0000_s14905" name="Equation" r:id="rId23" imgW="2562279" imgH="809531" progId="Equation.3">
                  <p:embed/>
                </p:oleObj>
              </mc:Choice>
              <mc:Fallback>
                <p:oleObj name="Equation" r:id="rId23" imgW="2562279" imgH="809531" progId="Equation.3">
                  <p:embed/>
                  <p:pic>
                    <p:nvPicPr>
                      <p:cNvPr id="0" name="Object 3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56666" y="4420766"/>
                        <a:ext cx="2667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4" name="Rectangle 31"/>
          <p:cNvSpPr>
            <a:spLocks noChangeArrowheads="1"/>
          </p:cNvSpPr>
          <p:nvPr/>
        </p:nvSpPr>
        <p:spPr bwMode="auto">
          <a:xfrm>
            <a:off x="5747716" y="3754016"/>
            <a:ext cx="238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solidFill>
                  <a:srgbClr val="FFFF00"/>
                </a:solidFill>
                <a:latin typeface="Times New Roman" pitchFamily="18" charset="0"/>
              </a:rPr>
              <a:t>令：</a:t>
            </a:r>
            <a:r>
              <a:rPr kumimoji="1" lang="zh-CN" altLang="en-US" sz="2400" b="1" dirty="0">
                <a:solidFill>
                  <a:srgbClr val="FF0000"/>
                </a:solidFill>
                <a:latin typeface="Times New Roman" pitchFamily="18" charset="0"/>
              </a:rPr>
              <a:t>电偶极矩</a:t>
            </a:r>
          </a:p>
        </p:txBody>
      </p:sp>
      <p:sp>
        <p:nvSpPr>
          <p:cNvPr id="14375" name="TextBox 1"/>
          <p:cNvSpPr txBox="1">
            <a:spLocks noChangeArrowheads="1"/>
          </p:cNvSpPr>
          <p:nvPr/>
        </p:nvSpPr>
        <p:spPr bwMode="auto">
          <a:xfrm>
            <a:off x="23813" y="1588"/>
            <a:ext cx="334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8.3</a:t>
            </a:r>
            <a:r>
              <a:rPr lang="zh-CN" altLang="zh-CN" sz="2400" b="1">
                <a:solidFill>
                  <a:srgbClr val="FFC000"/>
                </a:solidFill>
              </a:rPr>
              <a:t>（</a:t>
            </a:r>
            <a:r>
              <a:rPr lang="en-US" altLang="zh-CN" sz="2400" b="1">
                <a:solidFill>
                  <a:srgbClr val="FFC000"/>
                </a:solidFill>
              </a:rPr>
              <a:t>p. 287</a:t>
            </a:r>
            <a:r>
              <a:rPr lang="zh-CN" altLang="zh-CN" sz="2400" b="1">
                <a:solidFill>
                  <a:srgbClr val="FFC000"/>
                </a:solidFill>
              </a:rPr>
              <a:t>）</a:t>
            </a:r>
            <a:endParaRPr lang="zh-CN" altLang="en-US" sz="2400" b="1">
              <a:solidFill>
                <a:srgbClr val="FFC000"/>
              </a:solidFill>
            </a:endParaRPr>
          </a:p>
        </p:txBody>
      </p:sp>
      <p:sp>
        <p:nvSpPr>
          <p:cNvPr id="2" name="TextBox 1"/>
          <p:cNvSpPr txBox="1"/>
          <p:nvPr/>
        </p:nvSpPr>
        <p:spPr>
          <a:xfrm>
            <a:off x="445664" y="990051"/>
            <a:ext cx="3884489" cy="1200329"/>
          </a:xfrm>
          <a:prstGeom prst="rect">
            <a:avLst/>
          </a:prstGeom>
          <a:noFill/>
        </p:spPr>
        <p:txBody>
          <a:bodyPr wrap="square" rtlCol="0">
            <a:spAutoFit/>
          </a:bodyPr>
          <a:lstStyle/>
          <a:p>
            <a:r>
              <a:rPr kumimoji="1" lang="zh-CN" altLang="en-US" sz="2400" b="1" dirty="0">
                <a:solidFill>
                  <a:schemeClr val="bg1"/>
                </a:solidFill>
                <a:latin typeface="Times New Roman" pitchFamily="18" charset="0"/>
              </a:rPr>
              <a:t>一对靠的很近的等量异号电荷构成带电体系，这样的模型称为电偶极子。</a:t>
            </a:r>
          </a:p>
        </p:txBody>
      </p:sp>
      <p:sp>
        <p:nvSpPr>
          <p:cNvPr id="3" name="矩形 2"/>
          <p:cNvSpPr/>
          <p:nvPr/>
        </p:nvSpPr>
        <p:spPr>
          <a:xfrm>
            <a:off x="549417" y="5373216"/>
            <a:ext cx="8199048" cy="1200329"/>
          </a:xfrm>
          <a:prstGeom prst="rect">
            <a:avLst/>
          </a:prstGeom>
        </p:spPr>
        <p:txBody>
          <a:bodyPr wrap="square">
            <a:spAutoFit/>
          </a:bodyPr>
          <a:lstStyle/>
          <a:p>
            <a:r>
              <a:rPr kumimoji="1" lang="zh-CN" altLang="en-US" sz="2400" b="1" dirty="0">
                <a:solidFill>
                  <a:srgbClr val="FFC000"/>
                </a:solidFill>
                <a:latin typeface="Times New Roman" pitchFamily="18" charset="0"/>
              </a:rPr>
              <a:t>电偶极矩</a:t>
            </a:r>
            <a:r>
              <a:rPr kumimoji="1" lang="zh-CN" altLang="en-US" sz="2400" b="1" dirty="0">
                <a:solidFill>
                  <a:schemeClr val="bg1"/>
                </a:solidFill>
                <a:latin typeface="Times New Roman" pitchFamily="18" charset="0"/>
              </a:rPr>
              <a:t>是描述电偶极子属性的物理量，只与异号电荷的电量和它们距离的乘积有关，它是</a:t>
            </a:r>
            <a:r>
              <a:rPr kumimoji="1" lang="zh-CN" altLang="en-US" sz="2400" b="1" dirty="0">
                <a:solidFill>
                  <a:srgbClr val="FFC000"/>
                </a:solidFill>
                <a:latin typeface="Times New Roman" pitchFamily="18" charset="0"/>
              </a:rPr>
              <a:t>矢量，方向是负电荷指向正电荷的方向。</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3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3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P spid="14346" grpId="0" animBg="1"/>
      <p:bldP spid="14347" grpId="0" animBg="1"/>
      <p:bldP spid="14354" grpId="0"/>
      <p:bldP spid="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a:extLst>
              <a:ext uri="{FF2B5EF4-FFF2-40B4-BE49-F238E27FC236}">
                <a16:creationId xmlns:a16="http://schemas.microsoft.com/office/drawing/2014/main" id="{039DF46D-6AE2-4F55-8D0D-B7B97BA7DE44}"/>
              </a:ext>
            </a:extLst>
          </p:cNvPr>
          <p:cNvSpPr>
            <a:spLocks noChangeArrowheads="1"/>
          </p:cNvSpPr>
          <p:nvPr/>
        </p:nvSpPr>
        <p:spPr bwMode="auto">
          <a:xfrm>
            <a:off x="0" y="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a:t>
            </a:r>
            <a:r>
              <a:rPr lang="en-US" altLang="zh-CN" sz="2400" b="1">
                <a:solidFill>
                  <a:schemeClr val="bg1"/>
                </a:solidFill>
              </a:rPr>
              <a:t>8.39(P.349) </a:t>
            </a:r>
            <a:r>
              <a:rPr lang="zh-CN" altLang="zh-CN" sz="2400" b="1">
                <a:solidFill>
                  <a:srgbClr val="FF0000"/>
                </a:solidFill>
              </a:rPr>
              <a:t>（重点）</a:t>
            </a:r>
          </a:p>
          <a:p>
            <a:pPr eaLnBrk="1" hangingPunct="1"/>
            <a:r>
              <a:rPr lang="zh-CN" altLang="zh-CN" sz="2400" b="1">
                <a:solidFill>
                  <a:schemeClr val="bg1"/>
                </a:solidFill>
              </a:rPr>
              <a:t>球形电容器中充满了相对介电常数为</a:t>
            </a:r>
            <a:r>
              <a:rPr lang="en-US" altLang="zh-CN" sz="2400" b="1">
                <a:solidFill>
                  <a:schemeClr val="bg1"/>
                </a:solidFill>
              </a:rPr>
              <a:t>ε</a:t>
            </a:r>
            <a:r>
              <a:rPr lang="en-US" altLang="zh-CN" sz="2400" b="1" baseline="-25000">
                <a:solidFill>
                  <a:schemeClr val="bg1"/>
                </a:solidFill>
              </a:rPr>
              <a:t>r</a:t>
            </a:r>
            <a:r>
              <a:rPr lang="zh-CN" altLang="zh-CN" sz="2400" b="1">
                <a:solidFill>
                  <a:schemeClr val="bg1"/>
                </a:solidFill>
              </a:rPr>
              <a:t>的各向同性均匀介质。给电容充电，使其两极上带电量为</a:t>
            </a:r>
            <a:r>
              <a:rPr lang="en-US" altLang="zh-CN" sz="2400" b="1">
                <a:solidFill>
                  <a:schemeClr val="bg1"/>
                </a:solidFill>
              </a:rPr>
              <a:t>±q</a:t>
            </a:r>
            <a:r>
              <a:rPr lang="zh-CN" altLang="zh-CN" sz="2400" b="1">
                <a:solidFill>
                  <a:schemeClr val="bg1"/>
                </a:solidFill>
              </a:rPr>
              <a:t>。</a:t>
            </a:r>
          </a:p>
          <a:p>
            <a:pPr eaLnBrk="1" hangingPunct="1"/>
            <a:r>
              <a:rPr lang="zh-CN" altLang="zh-CN" sz="2400" b="1">
                <a:solidFill>
                  <a:schemeClr val="bg1"/>
                </a:solidFill>
              </a:rPr>
              <a:t>求：电容器中电场的能量。</a:t>
            </a:r>
          </a:p>
        </p:txBody>
      </p:sp>
      <p:pic>
        <p:nvPicPr>
          <p:cNvPr id="59395" name="Picture 13">
            <a:extLst>
              <a:ext uri="{FF2B5EF4-FFF2-40B4-BE49-F238E27FC236}">
                <a16:creationId xmlns:a16="http://schemas.microsoft.com/office/drawing/2014/main" id="{DD3DDE31-4EB2-42A7-9558-A31A3688F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1196975"/>
            <a:ext cx="264795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8" name="Picture 14">
            <a:extLst>
              <a:ext uri="{FF2B5EF4-FFF2-40B4-BE49-F238E27FC236}">
                <a16:creationId xmlns:a16="http://schemas.microsoft.com/office/drawing/2014/main" id="{BD65210F-9158-4813-95F0-2A83CBA5D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8" y="1666875"/>
            <a:ext cx="49911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9" name="Picture 15">
            <a:extLst>
              <a:ext uri="{FF2B5EF4-FFF2-40B4-BE49-F238E27FC236}">
                <a16:creationId xmlns:a16="http://schemas.microsoft.com/office/drawing/2014/main" id="{BAF94307-ECB5-4C2B-9F39-0EA84EB53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8" y="3143250"/>
            <a:ext cx="3486150" cy="26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000" name="Picture 16">
            <a:extLst>
              <a:ext uri="{FF2B5EF4-FFF2-40B4-BE49-F238E27FC236}">
                <a16:creationId xmlns:a16="http://schemas.microsoft.com/office/drawing/2014/main" id="{9F1B864C-BED3-4246-AC5F-AAAC6E9EC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4632325"/>
            <a:ext cx="5616575" cy="173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
            <a:extLst>
              <a:ext uri="{FF2B5EF4-FFF2-40B4-BE49-F238E27FC236}">
                <a16:creationId xmlns:a16="http://schemas.microsoft.com/office/drawing/2014/main" id="{817B7105-6C7F-4898-998D-20BE95B8FE00}"/>
              </a:ext>
            </a:extLst>
          </p:cNvPr>
          <p:cNvSpPr txBox="1">
            <a:spLocks noChangeArrowheads="1"/>
          </p:cNvSpPr>
          <p:nvPr/>
        </p:nvSpPr>
        <p:spPr bwMode="auto">
          <a:xfrm>
            <a:off x="363538" y="6338888"/>
            <a:ext cx="47275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C000"/>
                </a:solidFill>
              </a:rPr>
              <a:t>作业：</a:t>
            </a:r>
            <a:r>
              <a:rPr lang="en-US" altLang="zh-CN" sz="2800" b="1">
                <a:solidFill>
                  <a:srgbClr val="FFC000"/>
                </a:solidFill>
              </a:rPr>
              <a:t>8.41; 8.56; 8.58; 8.60</a:t>
            </a:r>
            <a:endParaRPr lang="zh-CN" altLang="en-US" sz="2800" b="1">
              <a:solidFill>
                <a:srgbClr val="FFC000"/>
              </a:solidFill>
            </a:endParaRPr>
          </a:p>
        </p:txBody>
      </p:sp>
    </p:spTree>
    <p:extLst>
      <p:ext uri="{BB962C8B-B14F-4D97-AF65-F5344CB8AC3E}">
        <p14:creationId xmlns:p14="http://schemas.microsoft.com/office/powerpoint/2010/main" val="24008960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20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32"/>
          <p:cNvSpPr>
            <a:spLocks noChangeShapeType="1"/>
          </p:cNvSpPr>
          <p:nvPr/>
        </p:nvSpPr>
        <p:spPr bwMode="auto">
          <a:xfrm flipH="1" flipV="1">
            <a:off x="7513092" y="384895"/>
            <a:ext cx="228600" cy="533400"/>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 name="Group 33"/>
          <p:cNvGrpSpPr>
            <a:grpSpLocks/>
          </p:cNvGrpSpPr>
          <p:nvPr/>
        </p:nvGrpSpPr>
        <p:grpSpPr bwMode="auto">
          <a:xfrm>
            <a:off x="6774904" y="2501032"/>
            <a:ext cx="2006600" cy="560388"/>
            <a:chOff x="4080" y="3350"/>
            <a:chExt cx="1264" cy="353"/>
          </a:xfrm>
        </p:grpSpPr>
        <p:sp>
          <p:nvSpPr>
            <p:cNvPr id="4" name="Oval 34"/>
            <p:cNvSpPr>
              <a:spLocks noChangeArrowheads="1"/>
            </p:cNvSpPr>
            <p:nvPr/>
          </p:nvSpPr>
          <p:spPr bwMode="auto">
            <a:xfrm>
              <a:off x="4224" y="3350"/>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35"/>
            <p:cNvSpPr>
              <a:spLocks noChangeArrowheads="1"/>
            </p:cNvSpPr>
            <p:nvPr/>
          </p:nvSpPr>
          <p:spPr bwMode="auto">
            <a:xfrm>
              <a:off x="5073" y="3350"/>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 name="Object 36"/>
            <p:cNvGraphicFramePr>
              <a:graphicFrameLocks/>
            </p:cNvGraphicFramePr>
            <p:nvPr/>
          </p:nvGraphicFramePr>
          <p:xfrm>
            <a:off x="4080" y="3504"/>
            <a:ext cx="304" cy="193"/>
          </p:xfrm>
          <a:graphic>
            <a:graphicData uri="http://schemas.openxmlformats.org/presentationml/2006/ole">
              <mc:AlternateContent xmlns:mc="http://schemas.openxmlformats.org/markup-compatibility/2006">
                <mc:Choice xmlns:v="urn:schemas-microsoft-com:vml" Requires="v">
                  <p:oleObj spid="_x0000_s78068" name="Equation" r:id="rId3" imgW="380887" imgH="200021" progId="Equation.3">
                    <p:embed/>
                  </p:oleObj>
                </mc:Choice>
                <mc:Fallback>
                  <p:oleObj name="Equation" r:id="rId3" imgW="380887" imgH="200021"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3504"/>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7"/>
            <p:cNvGraphicFramePr>
              <a:graphicFrameLocks/>
            </p:cNvGraphicFramePr>
            <p:nvPr/>
          </p:nvGraphicFramePr>
          <p:xfrm>
            <a:off x="5040" y="3456"/>
            <a:ext cx="304" cy="209"/>
          </p:xfrm>
          <a:graphic>
            <a:graphicData uri="http://schemas.openxmlformats.org/presentationml/2006/ole">
              <mc:AlternateContent xmlns:mc="http://schemas.openxmlformats.org/markup-compatibility/2006">
                <mc:Choice xmlns:v="urn:schemas-microsoft-com:vml" Requires="v">
                  <p:oleObj spid="_x0000_s78069" name="Equation" r:id="rId5" imgW="380887" imgH="228634" progId="Equation.3">
                    <p:embed/>
                  </p:oleObj>
                </mc:Choice>
                <mc:Fallback>
                  <p:oleObj name="Equation" r:id="rId5" imgW="380887" imgH="228634"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 y="3456"/>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38"/>
            <p:cNvSpPr>
              <a:spLocks noChangeShapeType="1"/>
            </p:cNvSpPr>
            <p:nvPr/>
          </p:nvSpPr>
          <p:spPr bwMode="auto">
            <a:xfrm>
              <a:off x="4320" y="3409"/>
              <a:ext cx="7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 name="Object 39"/>
            <p:cNvGraphicFramePr>
              <a:graphicFrameLocks/>
            </p:cNvGraphicFramePr>
            <p:nvPr/>
          </p:nvGraphicFramePr>
          <p:xfrm>
            <a:off x="4656" y="3504"/>
            <a:ext cx="88" cy="199"/>
          </p:xfrm>
          <a:graphic>
            <a:graphicData uri="http://schemas.openxmlformats.org/presentationml/2006/ole">
              <mc:AlternateContent xmlns:mc="http://schemas.openxmlformats.org/markup-compatibility/2006">
                <mc:Choice xmlns:v="urn:schemas-microsoft-com:vml" Requires="v">
                  <p:oleObj spid="_x0000_s78070" name="Equation" r:id="rId7" imgW="38062" imgH="209468" progId="Equation.3">
                    <p:embed/>
                  </p:oleObj>
                </mc:Choice>
                <mc:Fallback>
                  <p:oleObj name="Equation" r:id="rId7" imgW="38062" imgH="209468"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3504"/>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 name="Line 40"/>
          <p:cNvSpPr>
            <a:spLocks noChangeShapeType="1"/>
          </p:cNvSpPr>
          <p:nvPr/>
        </p:nvSpPr>
        <p:spPr bwMode="auto">
          <a:xfrm flipV="1">
            <a:off x="7765504" y="994495"/>
            <a:ext cx="0" cy="16002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41"/>
          <p:cNvSpPr>
            <a:spLocks noChangeArrowheads="1"/>
          </p:cNvSpPr>
          <p:nvPr/>
        </p:nvSpPr>
        <p:spPr bwMode="auto">
          <a:xfrm>
            <a:off x="7682954" y="859557"/>
            <a:ext cx="152400" cy="152400"/>
          </a:xfrm>
          <a:prstGeom prst="ellipse">
            <a:avLst/>
          </a:prstGeom>
          <a:solidFill>
            <a:srgbClr val="00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42"/>
          <p:cNvSpPr txBox="1">
            <a:spLocks noChangeArrowheads="1"/>
          </p:cNvSpPr>
          <p:nvPr/>
        </p:nvSpPr>
        <p:spPr bwMode="auto">
          <a:xfrm>
            <a:off x="7843292" y="719857"/>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99"/>
                </a:solidFill>
                <a:latin typeface="Times New Roman" pitchFamily="18" charset="0"/>
              </a:rPr>
              <a:t>P</a:t>
            </a:r>
          </a:p>
        </p:txBody>
      </p:sp>
      <p:sp>
        <p:nvSpPr>
          <p:cNvPr id="13" name="Text Box 43"/>
          <p:cNvSpPr txBox="1">
            <a:spLocks noChangeArrowheads="1"/>
          </p:cNvSpPr>
          <p:nvPr/>
        </p:nvSpPr>
        <p:spPr bwMode="auto">
          <a:xfrm>
            <a:off x="7843292" y="1770782"/>
            <a:ext cx="473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99"/>
                </a:solidFill>
                <a:latin typeface="Times New Roman" pitchFamily="18" charset="0"/>
              </a:rPr>
              <a:t>r</a:t>
            </a:r>
          </a:p>
        </p:txBody>
      </p:sp>
      <p:sp>
        <p:nvSpPr>
          <p:cNvPr id="14" name="Line 44"/>
          <p:cNvSpPr>
            <a:spLocks noChangeShapeType="1"/>
          </p:cNvSpPr>
          <p:nvPr/>
        </p:nvSpPr>
        <p:spPr bwMode="auto">
          <a:xfrm flipV="1">
            <a:off x="7114629" y="994495"/>
            <a:ext cx="609600" cy="1524000"/>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45"/>
          <p:cNvSpPr>
            <a:spLocks noChangeShapeType="1"/>
          </p:cNvSpPr>
          <p:nvPr/>
        </p:nvSpPr>
        <p:spPr bwMode="auto">
          <a:xfrm flipH="1" flipV="1">
            <a:off x="7800429" y="994495"/>
            <a:ext cx="609600" cy="1524000"/>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46"/>
          <p:cNvSpPr>
            <a:spLocks noChangeShapeType="1"/>
          </p:cNvSpPr>
          <p:nvPr/>
        </p:nvSpPr>
        <p:spPr bwMode="auto">
          <a:xfrm flipH="1">
            <a:off x="7497217" y="994495"/>
            <a:ext cx="227012" cy="550862"/>
          </a:xfrm>
          <a:prstGeom prst="line">
            <a:avLst/>
          </a:prstGeom>
          <a:noFill/>
          <a:ln w="38100">
            <a:solidFill>
              <a:srgbClr val="FF66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 name="Object 47"/>
          <p:cNvGraphicFramePr>
            <a:graphicFrameLocks/>
          </p:cNvGraphicFramePr>
          <p:nvPr>
            <p:extLst>
              <p:ext uri="{D42A27DB-BD31-4B8C-83A1-F6EECF244321}">
                <p14:modId xmlns:p14="http://schemas.microsoft.com/office/powerpoint/2010/main" val="766523241"/>
              </p:ext>
            </p:extLst>
          </p:nvPr>
        </p:nvGraphicFramePr>
        <p:xfrm>
          <a:off x="6946354" y="1273895"/>
          <a:ext cx="393700" cy="433387"/>
        </p:xfrm>
        <a:graphic>
          <a:graphicData uri="http://schemas.openxmlformats.org/presentationml/2006/ole">
            <mc:AlternateContent xmlns:mc="http://schemas.openxmlformats.org/markup-compatibility/2006">
              <mc:Choice xmlns:v="urn:schemas-microsoft-com:vml" Requires="v">
                <p:oleObj spid="_x0000_s78071" name="Equation" r:id="rId9" imgW="285867" imgH="323920" progId="Equation.3">
                  <p:embed/>
                </p:oleObj>
              </mc:Choice>
              <mc:Fallback>
                <p:oleObj name="Equation" r:id="rId9" imgW="285867" imgH="32392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6354" y="1273895"/>
                        <a:ext cx="3937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8"/>
          <p:cNvGraphicFramePr>
            <a:graphicFrameLocks/>
          </p:cNvGraphicFramePr>
          <p:nvPr>
            <p:extLst>
              <p:ext uri="{D42A27DB-BD31-4B8C-83A1-F6EECF244321}">
                <p14:modId xmlns:p14="http://schemas.microsoft.com/office/powerpoint/2010/main" val="1585605044"/>
              </p:ext>
            </p:extLst>
          </p:nvPr>
        </p:nvGraphicFramePr>
        <p:xfrm>
          <a:off x="7670254" y="210270"/>
          <a:ext cx="393700" cy="433387"/>
        </p:xfrm>
        <a:graphic>
          <a:graphicData uri="http://schemas.openxmlformats.org/presentationml/2006/ole">
            <mc:AlternateContent xmlns:mc="http://schemas.openxmlformats.org/markup-compatibility/2006">
              <mc:Choice xmlns:v="urn:schemas-microsoft-com:vml" Requires="v">
                <p:oleObj spid="_x0000_s78072" name="Equation" r:id="rId11" imgW="285867" imgH="323920" progId="Equation.3">
                  <p:embed/>
                </p:oleObj>
              </mc:Choice>
              <mc:Fallback>
                <p:oleObj name="Equation" r:id="rId11" imgW="285867" imgH="32392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0254" y="210270"/>
                        <a:ext cx="3937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49"/>
          <p:cNvSpPr>
            <a:spLocks noChangeShapeType="1"/>
          </p:cNvSpPr>
          <p:nvPr/>
        </p:nvSpPr>
        <p:spPr bwMode="auto">
          <a:xfrm flipH="1">
            <a:off x="7232104" y="937345"/>
            <a:ext cx="533400"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 name="Object 50"/>
          <p:cNvGraphicFramePr>
            <a:graphicFrameLocks/>
          </p:cNvGraphicFramePr>
          <p:nvPr>
            <p:extLst>
              <p:ext uri="{D42A27DB-BD31-4B8C-83A1-F6EECF244321}">
                <p14:modId xmlns:p14="http://schemas.microsoft.com/office/powerpoint/2010/main" val="1503958390"/>
              </p:ext>
            </p:extLst>
          </p:nvPr>
        </p:nvGraphicFramePr>
        <p:xfrm>
          <a:off x="6793954" y="765895"/>
          <a:ext cx="280988" cy="342900"/>
        </p:xfrm>
        <a:graphic>
          <a:graphicData uri="http://schemas.openxmlformats.org/presentationml/2006/ole">
            <mc:AlternateContent xmlns:mc="http://schemas.openxmlformats.org/markup-compatibility/2006">
              <mc:Choice xmlns:v="urn:schemas-microsoft-com:vml" Requires="v">
                <p:oleObj spid="_x0000_s78073" name="Equation" r:id="rId13" imgW="171412" imgH="238081" progId="Equation.3">
                  <p:embed/>
                </p:oleObj>
              </mc:Choice>
              <mc:Fallback>
                <p:oleObj name="Equation" r:id="rId13" imgW="171412" imgH="238081"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93954" y="765895"/>
                        <a:ext cx="280988"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Freeform 51"/>
          <p:cNvSpPr>
            <a:spLocks/>
          </p:cNvSpPr>
          <p:nvPr/>
        </p:nvSpPr>
        <p:spPr bwMode="auto">
          <a:xfrm>
            <a:off x="7187654" y="2343870"/>
            <a:ext cx="171450" cy="247650"/>
          </a:xfrm>
          <a:custGeom>
            <a:avLst/>
            <a:gdLst>
              <a:gd name="T0" fmla="*/ 0 w 108"/>
              <a:gd name="T1" fmla="*/ 0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56">
                <a:moveTo>
                  <a:pt x="0" y="0"/>
                </a:moveTo>
                <a:cubicBezTo>
                  <a:pt x="11" y="2"/>
                  <a:pt x="31" y="3"/>
                  <a:pt x="44" y="9"/>
                </a:cubicBezTo>
                <a:cubicBezTo>
                  <a:pt x="57" y="15"/>
                  <a:pt x="72" y="28"/>
                  <a:pt x="80" y="36"/>
                </a:cubicBezTo>
                <a:cubicBezTo>
                  <a:pt x="87" y="44"/>
                  <a:pt x="88" y="49"/>
                  <a:pt x="92" y="57"/>
                </a:cubicBezTo>
                <a:cubicBezTo>
                  <a:pt x="96" y="65"/>
                  <a:pt x="101" y="74"/>
                  <a:pt x="104" y="84"/>
                </a:cubicBezTo>
                <a:cubicBezTo>
                  <a:pt x="107" y="94"/>
                  <a:pt x="108" y="105"/>
                  <a:pt x="107" y="117"/>
                </a:cubicBezTo>
                <a:cubicBezTo>
                  <a:pt x="106" y="129"/>
                  <a:pt x="100" y="148"/>
                  <a:pt x="98" y="156"/>
                </a:cubicBezTo>
              </a:path>
            </a:pathLst>
          </a:custGeom>
          <a:noFill/>
          <a:ln w="28575"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 name="Object 52"/>
          <p:cNvGraphicFramePr>
            <a:graphicFrameLocks/>
          </p:cNvGraphicFramePr>
          <p:nvPr>
            <p:extLst>
              <p:ext uri="{D42A27DB-BD31-4B8C-83A1-F6EECF244321}">
                <p14:modId xmlns:p14="http://schemas.microsoft.com/office/powerpoint/2010/main" val="304826382"/>
              </p:ext>
            </p:extLst>
          </p:nvPr>
        </p:nvGraphicFramePr>
        <p:xfrm>
          <a:off x="7401967" y="2105745"/>
          <a:ext cx="230187" cy="315912"/>
        </p:xfrm>
        <a:graphic>
          <a:graphicData uri="http://schemas.openxmlformats.org/presentationml/2006/ole">
            <mc:AlternateContent xmlns:mc="http://schemas.openxmlformats.org/markup-compatibility/2006">
              <mc:Choice xmlns:v="urn:schemas-microsoft-com:vml" Requires="v">
                <p:oleObj spid="_x0000_s78074" name="Equation" r:id="rId15" imgW="123903" imgH="209468" progId="Equation.3">
                  <p:embed/>
                </p:oleObj>
              </mc:Choice>
              <mc:Fallback>
                <p:oleObj name="Equation" r:id="rId15" imgW="123903" imgH="209468"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01967" y="2105745"/>
                        <a:ext cx="2301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3"/>
          <p:cNvGraphicFramePr>
            <a:graphicFrameLocks/>
          </p:cNvGraphicFramePr>
          <p:nvPr>
            <p:extLst>
              <p:ext uri="{D42A27DB-BD31-4B8C-83A1-F6EECF244321}">
                <p14:modId xmlns:p14="http://schemas.microsoft.com/office/powerpoint/2010/main" val="1046478554"/>
              </p:ext>
            </p:extLst>
          </p:nvPr>
        </p:nvGraphicFramePr>
        <p:xfrm>
          <a:off x="2411760" y="343668"/>
          <a:ext cx="3695700" cy="914400"/>
        </p:xfrm>
        <a:graphic>
          <a:graphicData uri="http://schemas.openxmlformats.org/presentationml/2006/ole">
            <mc:AlternateContent xmlns:mc="http://schemas.openxmlformats.org/markup-compatibility/2006">
              <mc:Choice xmlns:v="urn:schemas-microsoft-com:vml" Requires="v">
                <p:oleObj spid="_x0000_s78075" name="Equation" r:id="rId17" imgW="3591023" imgH="809531" progId="Equation.3">
                  <p:embed/>
                </p:oleObj>
              </mc:Choice>
              <mc:Fallback>
                <p:oleObj name="Equation" r:id="rId17" imgW="3591023" imgH="809531"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11760" y="343668"/>
                        <a:ext cx="3695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54"/>
          <p:cNvSpPr>
            <a:spLocks noChangeArrowheads="1"/>
          </p:cNvSpPr>
          <p:nvPr/>
        </p:nvSpPr>
        <p:spPr bwMode="auto">
          <a:xfrm>
            <a:off x="554385" y="508768"/>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dirty="0">
                <a:solidFill>
                  <a:schemeClr val="bg1"/>
                </a:solidFill>
                <a:latin typeface="Times New Roman" pitchFamily="18" charset="0"/>
              </a:rPr>
              <a:t>在中垂线上</a:t>
            </a:r>
          </a:p>
        </p:txBody>
      </p:sp>
      <p:graphicFrame>
        <p:nvGraphicFramePr>
          <p:cNvPr id="25" name="Object 55"/>
          <p:cNvGraphicFramePr>
            <a:graphicFrameLocks/>
          </p:cNvGraphicFramePr>
          <p:nvPr>
            <p:extLst>
              <p:ext uri="{D42A27DB-BD31-4B8C-83A1-F6EECF244321}">
                <p14:modId xmlns:p14="http://schemas.microsoft.com/office/powerpoint/2010/main" val="410690952"/>
              </p:ext>
            </p:extLst>
          </p:nvPr>
        </p:nvGraphicFramePr>
        <p:xfrm>
          <a:off x="827584" y="1177057"/>
          <a:ext cx="1912937" cy="982662"/>
        </p:xfrm>
        <a:graphic>
          <a:graphicData uri="http://schemas.openxmlformats.org/presentationml/2006/ole">
            <mc:AlternateContent xmlns:mc="http://schemas.openxmlformats.org/markup-compatibility/2006">
              <mc:Choice xmlns:v="urn:schemas-microsoft-com:vml" Requires="v">
                <p:oleObj spid="_x0000_s78076" name="Equation" r:id="rId19" imgW="1193760" imgH="482400" progId="Equation.DSMT4">
                  <p:embed/>
                </p:oleObj>
              </mc:Choice>
              <mc:Fallback>
                <p:oleObj name="Equation" r:id="rId19" imgW="1193760" imgH="482400" progId="Equation.DSMT4">
                  <p:embed/>
                  <p:pic>
                    <p:nvPicPr>
                      <p:cNvPr id="0" name=""/>
                      <p:cNvPicPr>
                        <a:picLocks noChangeArrowheads="1"/>
                      </p:cNvPicPr>
                      <p:nvPr/>
                    </p:nvPicPr>
                    <p:blipFill>
                      <a:blip r:embed="rId20"/>
                      <a:srcRect/>
                      <a:stretch>
                        <a:fillRect/>
                      </a:stretch>
                    </p:blipFill>
                    <p:spPr bwMode="auto">
                      <a:xfrm>
                        <a:off x="827584" y="1177057"/>
                        <a:ext cx="1912937" cy="982662"/>
                      </a:xfrm>
                      <a:prstGeom prst="rect">
                        <a:avLst/>
                      </a:prstGeom>
                      <a:noFill/>
                      <a:ln>
                        <a:noFill/>
                      </a:ln>
                      <a:effectLst/>
                    </p:spPr>
                  </p:pic>
                </p:oleObj>
              </mc:Fallback>
            </mc:AlternateContent>
          </a:graphicData>
        </a:graphic>
      </p:graphicFrame>
      <p:graphicFrame>
        <p:nvGraphicFramePr>
          <p:cNvPr id="26" name="Object 56"/>
          <p:cNvGraphicFramePr>
            <a:graphicFrameLocks/>
          </p:cNvGraphicFramePr>
          <p:nvPr>
            <p:extLst>
              <p:ext uri="{D42A27DB-BD31-4B8C-83A1-F6EECF244321}">
                <p14:modId xmlns:p14="http://schemas.microsoft.com/office/powerpoint/2010/main" val="2537860058"/>
              </p:ext>
            </p:extLst>
          </p:nvPr>
        </p:nvGraphicFramePr>
        <p:xfrm>
          <a:off x="2973611" y="5085185"/>
          <a:ext cx="1382365" cy="771202"/>
        </p:xfrm>
        <a:graphic>
          <a:graphicData uri="http://schemas.openxmlformats.org/presentationml/2006/ole">
            <mc:AlternateContent xmlns:mc="http://schemas.openxmlformats.org/markup-compatibility/2006">
              <mc:Choice xmlns:v="urn:schemas-microsoft-com:vml" Requires="v">
                <p:oleObj spid="_x0000_s78077" name="Equation" r:id="rId21" imgW="749160" imgH="431640" progId="Equation.DSMT4">
                  <p:embed/>
                </p:oleObj>
              </mc:Choice>
              <mc:Fallback>
                <p:oleObj name="Equation" r:id="rId21" imgW="749160" imgH="431640" progId="Equation.DSMT4">
                  <p:embed/>
                  <p:pic>
                    <p:nvPicPr>
                      <p:cNvPr id="0" name=""/>
                      <p:cNvPicPr>
                        <a:picLocks noChangeArrowheads="1"/>
                      </p:cNvPicPr>
                      <p:nvPr/>
                    </p:nvPicPr>
                    <p:blipFill>
                      <a:blip r:embed="rId22"/>
                      <a:srcRect/>
                      <a:stretch>
                        <a:fillRect/>
                      </a:stretch>
                    </p:blipFill>
                    <p:spPr bwMode="auto">
                      <a:xfrm>
                        <a:off x="2973611" y="5085185"/>
                        <a:ext cx="1382365" cy="771202"/>
                      </a:xfrm>
                      <a:prstGeom prst="rect">
                        <a:avLst/>
                      </a:prstGeom>
                      <a:noFill/>
                      <a:ln>
                        <a:noFill/>
                      </a:ln>
                      <a:effectLst/>
                    </p:spPr>
                  </p:pic>
                </p:oleObj>
              </mc:Fallback>
            </mc:AlternateContent>
          </a:graphicData>
        </a:graphic>
      </p:graphicFrame>
      <p:graphicFrame>
        <p:nvGraphicFramePr>
          <p:cNvPr id="29" name="对象 28"/>
          <p:cNvGraphicFramePr>
            <a:graphicFrameLocks/>
          </p:cNvGraphicFramePr>
          <p:nvPr>
            <p:extLst>
              <p:ext uri="{D42A27DB-BD31-4B8C-83A1-F6EECF244321}">
                <p14:modId xmlns:p14="http://schemas.microsoft.com/office/powerpoint/2010/main" val="1756951594"/>
              </p:ext>
            </p:extLst>
          </p:nvPr>
        </p:nvGraphicFramePr>
        <p:xfrm>
          <a:off x="827584" y="2132856"/>
          <a:ext cx="1800200" cy="1139105"/>
        </p:xfrm>
        <a:graphic>
          <a:graphicData uri="http://schemas.openxmlformats.org/presentationml/2006/ole">
            <mc:AlternateContent xmlns:mc="http://schemas.openxmlformats.org/markup-compatibility/2006">
              <mc:Choice xmlns:v="urn:schemas-microsoft-com:vml" Requires="v">
                <p:oleObj spid="_x0000_s78078" name="Equation" r:id="rId23" imgW="1054080" imgH="647640" progId="Equation.DSMT4">
                  <p:embed/>
                </p:oleObj>
              </mc:Choice>
              <mc:Fallback>
                <p:oleObj name="Equation" r:id="rId23" imgW="1054080" imgH="647640" progId="Equation.DSMT4">
                  <p:embed/>
                  <p:pic>
                    <p:nvPicPr>
                      <p:cNvPr id="0" name="Object 55"/>
                      <p:cNvPicPr>
                        <a:picLocks noChangeArrowheads="1"/>
                      </p:cNvPicPr>
                      <p:nvPr/>
                    </p:nvPicPr>
                    <p:blipFill>
                      <a:blip r:embed="rId24"/>
                      <a:srcRect/>
                      <a:stretch>
                        <a:fillRect/>
                      </a:stretch>
                    </p:blipFill>
                    <p:spPr bwMode="auto">
                      <a:xfrm>
                        <a:off x="827584" y="2132856"/>
                        <a:ext cx="1800200" cy="1139105"/>
                      </a:xfrm>
                      <a:prstGeom prst="rect">
                        <a:avLst/>
                      </a:prstGeom>
                      <a:noFill/>
                      <a:ln>
                        <a:noFill/>
                      </a:ln>
                    </p:spPr>
                  </p:pic>
                </p:oleObj>
              </mc:Fallback>
            </mc:AlternateContent>
          </a:graphicData>
        </a:graphic>
      </p:graphicFrame>
      <p:graphicFrame>
        <p:nvGraphicFramePr>
          <p:cNvPr id="30" name="对象 29"/>
          <p:cNvGraphicFramePr>
            <a:graphicFrameLocks/>
          </p:cNvGraphicFramePr>
          <p:nvPr>
            <p:extLst>
              <p:ext uri="{D42A27DB-BD31-4B8C-83A1-F6EECF244321}">
                <p14:modId xmlns:p14="http://schemas.microsoft.com/office/powerpoint/2010/main" val="1703628264"/>
              </p:ext>
            </p:extLst>
          </p:nvPr>
        </p:nvGraphicFramePr>
        <p:xfrm>
          <a:off x="2987824" y="1889510"/>
          <a:ext cx="3235325" cy="1410369"/>
        </p:xfrm>
        <a:graphic>
          <a:graphicData uri="http://schemas.openxmlformats.org/presentationml/2006/ole">
            <mc:AlternateContent xmlns:mc="http://schemas.openxmlformats.org/markup-compatibility/2006">
              <mc:Choice xmlns:v="urn:schemas-microsoft-com:vml" Requires="v">
                <p:oleObj spid="_x0000_s78079" name="Equation" r:id="rId25" imgW="2019240" imgH="749160" progId="Equation.DSMT4">
                  <p:embed/>
                </p:oleObj>
              </mc:Choice>
              <mc:Fallback>
                <p:oleObj name="Equation" r:id="rId25" imgW="2019240" imgH="749160" progId="Equation.DSMT4">
                  <p:embed/>
                  <p:pic>
                    <p:nvPicPr>
                      <p:cNvPr id="0" name="Object 55"/>
                      <p:cNvPicPr>
                        <a:picLocks noChangeArrowheads="1"/>
                      </p:cNvPicPr>
                      <p:nvPr/>
                    </p:nvPicPr>
                    <p:blipFill>
                      <a:blip r:embed="rId26"/>
                      <a:srcRect/>
                      <a:stretch>
                        <a:fillRect/>
                      </a:stretch>
                    </p:blipFill>
                    <p:spPr bwMode="auto">
                      <a:xfrm>
                        <a:off x="2987824" y="1889510"/>
                        <a:ext cx="3235325" cy="1410369"/>
                      </a:xfrm>
                      <a:prstGeom prst="rect">
                        <a:avLst/>
                      </a:prstGeom>
                      <a:noFill/>
                      <a:ln>
                        <a:noFill/>
                      </a:ln>
                    </p:spPr>
                  </p:pic>
                </p:oleObj>
              </mc:Fallback>
            </mc:AlternateContent>
          </a:graphicData>
        </a:graphic>
      </p:graphicFrame>
      <p:sp>
        <p:nvSpPr>
          <p:cNvPr id="31" name="Rectangle 54"/>
          <p:cNvSpPr>
            <a:spLocks noChangeArrowheads="1"/>
          </p:cNvSpPr>
          <p:nvPr/>
        </p:nvSpPr>
        <p:spPr bwMode="auto">
          <a:xfrm>
            <a:off x="517603" y="3356992"/>
            <a:ext cx="6838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chemeClr val="bg1"/>
                </a:solidFill>
                <a:latin typeface="Times New Roman" pitchFamily="18" charset="0"/>
              </a:rPr>
              <a:t>若电荷间的距离</a:t>
            </a:r>
            <a:r>
              <a:rPr kumimoji="1" lang="en-US" altLang="zh-CN" sz="2400" b="1" i="1" dirty="0">
                <a:solidFill>
                  <a:schemeClr val="bg1"/>
                </a:solidFill>
                <a:latin typeface="Times New Roman" pitchFamily="18" charset="0"/>
              </a:rPr>
              <a:t>l</a:t>
            </a:r>
            <a:r>
              <a:rPr kumimoji="1" lang="zh-CN" altLang="en-US" sz="2400" b="1" dirty="0">
                <a:solidFill>
                  <a:schemeClr val="bg1"/>
                </a:solidFill>
                <a:latin typeface="Times New Roman" pitchFamily="18" charset="0"/>
              </a:rPr>
              <a:t>远比到场点的距离</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小，即</a:t>
            </a:r>
            <a:r>
              <a:rPr kumimoji="1" lang="en-US" altLang="zh-CN" sz="2400" b="1" i="1" dirty="0">
                <a:solidFill>
                  <a:schemeClr val="bg1"/>
                </a:solidFill>
                <a:latin typeface="Times New Roman" pitchFamily="18" charset="0"/>
              </a:rPr>
              <a:t>r</a:t>
            </a:r>
            <a:r>
              <a:rPr kumimoji="1" lang="en-US" altLang="zh-CN" sz="2400" b="1" dirty="0">
                <a:solidFill>
                  <a:schemeClr val="bg1"/>
                </a:solidFill>
                <a:latin typeface="Times New Roman" pitchFamily="18" charset="0"/>
              </a:rPr>
              <a:t>&gt;&gt;</a:t>
            </a:r>
            <a:r>
              <a:rPr kumimoji="1" lang="en-US" altLang="zh-CN" sz="2400" b="1" i="1" dirty="0">
                <a:solidFill>
                  <a:schemeClr val="bg1"/>
                </a:solidFill>
                <a:latin typeface="Times New Roman" pitchFamily="18" charset="0"/>
              </a:rPr>
              <a:t>l</a:t>
            </a:r>
            <a:r>
              <a:rPr kumimoji="1" lang="zh-CN" altLang="en-US" sz="2400" b="1" dirty="0">
                <a:solidFill>
                  <a:schemeClr val="bg1"/>
                </a:solidFill>
                <a:latin typeface="Times New Roman" pitchFamily="18" charset="0"/>
              </a:rPr>
              <a:t>时</a:t>
            </a:r>
            <a:endParaRPr kumimoji="1" lang="zh-CN" altLang="en-US" sz="2400" b="1" i="1" dirty="0">
              <a:solidFill>
                <a:schemeClr val="bg1"/>
              </a:solidFill>
              <a:latin typeface="Times New Roman" pitchFamily="18" charset="0"/>
            </a:endParaRPr>
          </a:p>
        </p:txBody>
      </p:sp>
      <p:sp>
        <p:nvSpPr>
          <p:cNvPr id="32" name="TextBox 31"/>
          <p:cNvSpPr txBox="1"/>
          <p:nvPr/>
        </p:nvSpPr>
        <p:spPr>
          <a:xfrm>
            <a:off x="224939" y="5157539"/>
            <a:ext cx="2350323" cy="461665"/>
          </a:xfrm>
          <a:prstGeom prst="rect">
            <a:avLst/>
          </a:prstGeom>
          <a:noFill/>
        </p:spPr>
        <p:txBody>
          <a:bodyPr wrap="none" rtlCol="0">
            <a:spAutoFit/>
          </a:bodyPr>
          <a:lstStyle/>
          <a:p>
            <a:r>
              <a:rPr kumimoji="1" lang="zh-CN" altLang="en-US" sz="2400" b="1" dirty="0">
                <a:solidFill>
                  <a:schemeClr val="bg1"/>
                </a:solidFill>
                <a:latin typeface="Times New Roman" pitchFamily="18" charset="0"/>
              </a:rPr>
              <a:t>延长线上电场为</a:t>
            </a:r>
          </a:p>
        </p:txBody>
      </p:sp>
      <p:graphicFrame>
        <p:nvGraphicFramePr>
          <p:cNvPr id="33" name="对象 32"/>
          <p:cNvGraphicFramePr>
            <a:graphicFrameLocks/>
          </p:cNvGraphicFramePr>
          <p:nvPr>
            <p:extLst>
              <p:ext uri="{D42A27DB-BD31-4B8C-83A1-F6EECF244321}">
                <p14:modId xmlns:p14="http://schemas.microsoft.com/office/powerpoint/2010/main" val="214189331"/>
              </p:ext>
            </p:extLst>
          </p:nvPr>
        </p:nvGraphicFramePr>
        <p:xfrm>
          <a:off x="1619672" y="3818657"/>
          <a:ext cx="1587500" cy="1134735"/>
        </p:xfrm>
        <a:graphic>
          <a:graphicData uri="http://schemas.openxmlformats.org/presentationml/2006/ole">
            <mc:AlternateContent xmlns:mc="http://schemas.openxmlformats.org/markup-compatibility/2006">
              <mc:Choice xmlns:v="urn:schemas-microsoft-com:vml" Requires="v">
                <p:oleObj spid="_x0000_s78080" name="Equation" r:id="rId27" imgW="990360" imgH="685800" progId="Equation.DSMT4">
                  <p:embed/>
                </p:oleObj>
              </mc:Choice>
              <mc:Fallback>
                <p:oleObj name="Equation" r:id="rId27" imgW="990360" imgH="685800" progId="Equation.DSMT4">
                  <p:embed/>
                  <p:pic>
                    <p:nvPicPr>
                      <p:cNvPr id="0" name="对象 29"/>
                      <p:cNvPicPr>
                        <a:picLocks noChangeArrowheads="1"/>
                      </p:cNvPicPr>
                      <p:nvPr/>
                    </p:nvPicPr>
                    <p:blipFill>
                      <a:blip r:embed="rId28"/>
                      <a:srcRect/>
                      <a:stretch>
                        <a:fillRect/>
                      </a:stretch>
                    </p:blipFill>
                    <p:spPr bwMode="auto">
                      <a:xfrm>
                        <a:off x="1619672" y="3818657"/>
                        <a:ext cx="1587500" cy="1134735"/>
                      </a:xfrm>
                      <a:prstGeom prst="rect">
                        <a:avLst/>
                      </a:prstGeom>
                      <a:noFill/>
                      <a:ln>
                        <a:noFill/>
                      </a:ln>
                    </p:spPr>
                  </p:pic>
                </p:oleObj>
              </mc:Fallback>
            </mc:AlternateContent>
          </a:graphicData>
        </a:graphic>
      </p:graphicFrame>
      <p:graphicFrame>
        <p:nvGraphicFramePr>
          <p:cNvPr id="34" name="对象 33"/>
          <p:cNvGraphicFramePr>
            <a:graphicFrameLocks/>
          </p:cNvGraphicFramePr>
          <p:nvPr>
            <p:extLst>
              <p:ext uri="{D42A27DB-BD31-4B8C-83A1-F6EECF244321}">
                <p14:modId xmlns:p14="http://schemas.microsoft.com/office/powerpoint/2010/main" val="12001279"/>
              </p:ext>
            </p:extLst>
          </p:nvPr>
        </p:nvGraphicFramePr>
        <p:xfrm>
          <a:off x="4211960" y="3850378"/>
          <a:ext cx="1608137" cy="1194519"/>
        </p:xfrm>
        <a:graphic>
          <a:graphicData uri="http://schemas.openxmlformats.org/presentationml/2006/ole">
            <mc:AlternateContent xmlns:mc="http://schemas.openxmlformats.org/markup-compatibility/2006">
              <mc:Choice xmlns:v="urn:schemas-microsoft-com:vml" Requires="v">
                <p:oleObj spid="_x0000_s78081" name="Equation" r:id="rId29" imgW="1002960" imgH="749160" progId="Equation.DSMT4">
                  <p:embed/>
                </p:oleObj>
              </mc:Choice>
              <mc:Fallback>
                <p:oleObj name="Equation" r:id="rId29" imgW="1002960" imgH="749160" progId="Equation.DSMT4">
                  <p:embed/>
                  <p:pic>
                    <p:nvPicPr>
                      <p:cNvPr id="0" name="对象 32"/>
                      <p:cNvPicPr>
                        <a:picLocks noChangeArrowheads="1"/>
                      </p:cNvPicPr>
                      <p:nvPr/>
                    </p:nvPicPr>
                    <p:blipFill>
                      <a:blip r:embed="rId30"/>
                      <a:srcRect/>
                      <a:stretch>
                        <a:fillRect/>
                      </a:stretch>
                    </p:blipFill>
                    <p:spPr bwMode="auto">
                      <a:xfrm>
                        <a:off x="4211960" y="3850378"/>
                        <a:ext cx="1608137" cy="1194519"/>
                      </a:xfrm>
                      <a:prstGeom prst="rect">
                        <a:avLst/>
                      </a:prstGeom>
                      <a:noFill/>
                      <a:ln>
                        <a:noFill/>
                      </a:ln>
                    </p:spPr>
                  </p:pic>
                </p:oleObj>
              </mc:Fallback>
            </mc:AlternateContent>
          </a:graphicData>
        </a:graphic>
      </p:graphicFrame>
      <p:graphicFrame>
        <p:nvGraphicFramePr>
          <p:cNvPr id="35" name="Object 56"/>
          <p:cNvGraphicFramePr>
            <a:graphicFrameLocks/>
          </p:cNvGraphicFramePr>
          <p:nvPr>
            <p:extLst>
              <p:ext uri="{D42A27DB-BD31-4B8C-83A1-F6EECF244321}">
                <p14:modId xmlns:p14="http://schemas.microsoft.com/office/powerpoint/2010/main" val="2221128103"/>
              </p:ext>
            </p:extLst>
          </p:nvPr>
        </p:nvGraphicFramePr>
        <p:xfrm>
          <a:off x="2915816" y="5877272"/>
          <a:ext cx="1440160" cy="792088"/>
        </p:xfrm>
        <a:graphic>
          <a:graphicData uri="http://schemas.openxmlformats.org/presentationml/2006/ole">
            <mc:AlternateContent xmlns:mc="http://schemas.openxmlformats.org/markup-compatibility/2006">
              <mc:Choice xmlns:v="urn:schemas-microsoft-com:vml" Requires="v">
                <p:oleObj spid="_x0000_s78082" name="Equation" r:id="rId31" imgW="850680" imgH="431640" progId="Equation.DSMT4">
                  <p:embed/>
                </p:oleObj>
              </mc:Choice>
              <mc:Fallback>
                <p:oleObj name="Equation" r:id="rId31" imgW="850680" imgH="431640" progId="Equation.DSMT4">
                  <p:embed/>
                  <p:pic>
                    <p:nvPicPr>
                      <p:cNvPr id="0" name=""/>
                      <p:cNvPicPr>
                        <a:picLocks noChangeArrowheads="1"/>
                      </p:cNvPicPr>
                      <p:nvPr/>
                    </p:nvPicPr>
                    <p:blipFill>
                      <a:blip r:embed="rId32"/>
                      <a:srcRect/>
                      <a:stretch>
                        <a:fillRect/>
                      </a:stretch>
                    </p:blipFill>
                    <p:spPr bwMode="auto">
                      <a:xfrm>
                        <a:off x="2915816" y="5877272"/>
                        <a:ext cx="1440160" cy="792088"/>
                      </a:xfrm>
                      <a:prstGeom prst="rect">
                        <a:avLst/>
                      </a:prstGeom>
                      <a:noFill/>
                      <a:ln>
                        <a:noFill/>
                      </a:ln>
                      <a:effectLst/>
                    </p:spPr>
                  </p:pic>
                </p:oleObj>
              </mc:Fallback>
            </mc:AlternateContent>
          </a:graphicData>
        </a:graphic>
      </p:graphicFrame>
      <p:sp>
        <p:nvSpPr>
          <p:cNvPr id="36" name="TextBox 35"/>
          <p:cNvSpPr txBox="1"/>
          <p:nvPr/>
        </p:nvSpPr>
        <p:spPr>
          <a:xfrm>
            <a:off x="249202" y="5877619"/>
            <a:ext cx="2350323" cy="461665"/>
          </a:xfrm>
          <a:prstGeom prst="rect">
            <a:avLst/>
          </a:prstGeom>
          <a:noFill/>
        </p:spPr>
        <p:txBody>
          <a:bodyPr wrap="none" rtlCol="0">
            <a:spAutoFit/>
          </a:bodyPr>
          <a:lstStyle/>
          <a:p>
            <a:r>
              <a:rPr kumimoji="1" lang="zh-CN" altLang="en-US" sz="2400" b="1" dirty="0">
                <a:solidFill>
                  <a:schemeClr val="bg1"/>
                </a:solidFill>
                <a:latin typeface="Times New Roman" pitchFamily="18" charset="0"/>
              </a:rPr>
              <a:t>中垂线上电场为</a:t>
            </a:r>
          </a:p>
        </p:txBody>
      </p:sp>
      <p:sp>
        <p:nvSpPr>
          <p:cNvPr id="37" name="TextBox 36"/>
          <p:cNvSpPr txBox="1"/>
          <p:nvPr/>
        </p:nvSpPr>
        <p:spPr>
          <a:xfrm>
            <a:off x="4644008" y="5157539"/>
            <a:ext cx="4320480" cy="1200329"/>
          </a:xfrm>
          <a:prstGeom prst="rect">
            <a:avLst/>
          </a:prstGeom>
          <a:noFill/>
        </p:spPr>
        <p:txBody>
          <a:bodyPr wrap="square" rtlCol="0">
            <a:spAutoFit/>
          </a:bodyPr>
          <a:lstStyle/>
          <a:p>
            <a:r>
              <a:rPr kumimoji="1" lang="zh-CN" altLang="en-US" sz="2400" b="1" dirty="0">
                <a:solidFill>
                  <a:schemeClr val="bg1"/>
                </a:solidFill>
                <a:latin typeface="Times New Roman" pitchFamily="18" charset="0"/>
              </a:rPr>
              <a:t>电偶极子的场强与距离</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的三次方成反比，比点电荷随</a:t>
            </a:r>
            <a:r>
              <a:rPr kumimoji="1" lang="en-US" altLang="zh-CN" sz="2400" b="1" i="1" dirty="0">
                <a:solidFill>
                  <a:schemeClr val="bg1"/>
                </a:solidFill>
                <a:latin typeface="Times New Roman" pitchFamily="18" charset="0"/>
              </a:rPr>
              <a:t>r</a:t>
            </a:r>
            <a:r>
              <a:rPr kumimoji="1" lang="zh-CN" altLang="en-US" sz="2400" b="1" dirty="0">
                <a:solidFill>
                  <a:schemeClr val="bg1"/>
                </a:solidFill>
                <a:latin typeface="Times New Roman" pitchFamily="18" charset="0"/>
              </a:rPr>
              <a:t>递减的速度要快得多。</a:t>
            </a:r>
          </a:p>
        </p:txBody>
      </p:sp>
    </p:spTree>
    <p:extLst>
      <p:ext uri="{BB962C8B-B14F-4D97-AF65-F5344CB8AC3E}">
        <p14:creationId xmlns:p14="http://schemas.microsoft.com/office/powerpoint/2010/main" val="63252614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p:bldP spid="13" grpId="0"/>
      <p:bldP spid="14" grpId="0" animBg="1"/>
      <p:bldP spid="15" grpId="0" animBg="1"/>
      <p:bldP spid="16" grpId="0" animBg="1"/>
      <p:bldP spid="19" grpId="0" animBg="1"/>
      <p:bldP spid="21" grpId="0" animBg="1"/>
      <p:bldP spid="24" grpId="0"/>
      <p:bldP spid="31" grpId="0"/>
      <p:bldP spid="32"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2"/>
          <p:cNvSpPr>
            <a:spLocks noChangeArrowheads="1"/>
          </p:cNvSpPr>
          <p:nvPr/>
        </p:nvSpPr>
        <p:spPr bwMode="auto">
          <a:xfrm>
            <a:off x="7581900" y="1235075"/>
            <a:ext cx="152400" cy="152400"/>
          </a:xfrm>
          <a:prstGeom prst="ellipse">
            <a:avLst/>
          </a:prstGeom>
          <a:solidFill>
            <a:srgbClr val="66FFFF"/>
          </a:soli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 name="Freeform 3"/>
          <p:cNvSpPr>
            <a:spLocks/>
          </p:cNvSpPr>
          <p:nvPr/>
        </p:nvSpPr>
        <p:spPr bwMode="auto">
          <a:xfrm>
            <a:off x="5943600" y="1270000"/>
            <a:ext cx="1714500" cy="1778000"/>
          </a:xfrm>
          <a:custGeom>
            <a:avLst/>
            <a:gdLst>
              <a:gd name="T0" fmla="*/ 2147483647 w 1080"/>
              <a:gd name="T1" fmla="*/ 2147483647 h 1120"/>
              <a:gd name="T2" fmla="*/ 2147483647 w 1080"/>
              <a:gd name="T3" fmla="*/ 2147483647 h 1120"/>
              <a:gd name="T4" fmla="*/ 2147483647 w 1080"/>
              <a:gd name="T5" fmla="*/ 2147483647 h 1120"/>
              <a:gd name="T6" fmla="*/ 2147483647 w 1080"/>
              <a:gd name="T7" fmla="*/ 2147483647 h 1120"/>
              <a:gd name="T8" fmla="*/ 2147483647 w 1080"/>
              <a:gd name="T9" fmla="*/ 2147483647 h 1120"/>
              <a:gd name="T10" fmla="*/ 2147483647 w 1080"/>
              <a:gd name="T11" fmla="*/ 2147483647 h 1120"/>
              <a:gd name="T12" fmla="*/ 2147483647 w 1080"/>
              <a:gd name="T13" fmla="*/ 2147483647 h 1120"/>
              <a:gd name="T14" fmla="*/ 2147483647 w 1080"/>
              <a:gd name="T15" fmla="*/ 2147483647 h 1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0" h="1120">
                <a:moveTo>
                  <a:pt x="256" y="96"/>
                </a:moveTo>
                <a:cubicBezTo>
                  <a:pt x="176" y="152"/>
                  <a:pt x="32" y="232"/>
                  <a:pt x="16" y="384"/>
                </a:cubicBezTo>
                <a:cubicBezTo>
                  <a:pt x="0" y="536"/>
                  <a:pt x="72" y="896"/>
                  <a:pt x="160" y="1008"/>
                </a:cubicBezTo>
                <a:cubicBezTo>
                  <a:pt x="248" y="1120"/>
                  <a:pt x="400" y="1072"/>
                  <a:pt x="544" y="1056"/>
                </a:cubicBezTo>
                <a:cubicBezTo>
                  <a:pt x="688" y="1040"/>
                  <a:pt x="968" y="1064"/>
                  <a:pt x="1024" y="912"/>
                </a:cubicBezTo>
                <a:cubicBezTo>
                  <a:pt x="1080" y="760"/>
                  <a:pt x="968" y="288"/>
                  <a:pt x="880" y="144"/>
                </a:cubicBezTo>
                <a:cubicBezTo>
                  <a:pt x="792" y="0"/>
                  <a:pt x="592" y="56"/>
                  <a:pt x="496" y="48"/>
                </a:cubicBezTo>
                <a:cubicBezTo>
                  <a:pt x="400" y="40"/>
                  <a:pt x="336" y="40"/>
                  <a:pt x="256" y="96"/>
                </a:cubicBezTo>
                <a:close/>
              </a:path>
            </a:pathLst>
          </a:custGeom>
          <a:gradFill rotWithShape="0">
            <a:gsLst>
              <a:gs pos="0">
                <a:srgbClr val="004747"/>
              </a:gs>
              <a:gs pos="100000">
                <a:srgbClr val="009999"/>
              </a:gs>
            </a:gsLst>
            <a:lin ang="18900000" scaled="1"/>
          </a:gradFill>
          <a:ln w="9525">
            <a:round/>
            <a:headEnd/>
            <a:tailEnd/>
          </a:ln>
          <a:effectLst/>
          <a:scene3d>
            <a:camera prst="legacyPerspectiveFront">
              <a:rot lat="20099981" lon="20099981" rev="0"/>
            </a:camera>
            <a:lightRig rig="legacyFlat2" dir="t"/>
          </a:scene3d>
          <a:sp3d extrusionH="4302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zh-CN" altLang="en-US"/>
          </a:p>
        </p:txBody>
      </p:sp>
      <p:sp>
        <p:nvSpPr>
          <p:cNvPr id="15364" name="Text Box 4"/>
          <p:cNvSpPr txBox="1">
            <a:spLocks noChangeArrowheads="1"/>
          </p:cNvSpPr>
          <p:nvPr/>
        </p:nvSpPr>
        <p:spPr bwMode="auto">
          <a:xfrm>
            <a:off x="779463" y="611188"/>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连续分布带电体</a:t>
            </a:r>
          </a:p>
        </p:txBody>
      </p:sp>
      <p:sp>
        <p:nvSpPr>
          <p:cNvPr id="15365" name="Oval 5"/>
          <p:cNvSpPr>
            <a:spLocks noChangeArrowheads="1"/>
          </p:cNvSpPr>
          <p:nvPr/>
        </p:nvSpPr>
        <p:spPr bwMode="auto">
          <a:xfrm>
            <a:off x="6689725" y="2127250"/>
            <a:ext cx="152400" cy="152400"/>
          </a:xfrm>
          <a:prstGeom prst="ellipse">
            <a:avLst/>
          </a:prstGeom>
          <a:solidFill>
            <a:srgbClr val="FF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6" name="Line 6"/>
          <p:cNvSpPr>
            <a:spLocks noChangeShapeType="1"/>
          </p:cNvSpPr>
          <p:nvPr/>
        </p:nvSpPr>
        <p:spPr bwMode="auto">
          <a:xfrm flipV="1">
            <a:off x="7666038" y="838200"/>
            <a:ext cx="474662" cy="474663"/>
          </a:xfrm>
          <a:prstGeom prst="line">
            <a:avLst/>
          </a:prstGeom>
          <a:noFill/>
          <a:ln w="28575">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 name="Line 7"/>
          <p:cNvSpPr>
            <a:spLocks noChangeShapeType="1"/>
          </p:cNvSpPr>
          <p:nvPr/>
        </p:nvSpPr>
        <p:spPr bwMode="auto">
          <a:xfrm flipV="1">
            <a:off x="6769100" y="1295400"/>
            <a:ext cx="914400" cy="91440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8" name="Object 8"/>
          <p:cNvGraphicFramePr>
            <a:graphicFrameLocks/>
          </p:cNvGraphicFramePr>
          <p:nvPr/>
        </p:nvGraphicFramePr>
        <p:xfrm>
          <a:off x="3467100" y="479425"/>
          <a:ext cx="2286000" cy="965200"/>
        </p:xfrm>
        <a:graphic>
          <a:graphicData uri="http://schemas.openxmlformats.org/presentationml/2006/ole">
            <mc:AlternateContent xmlns:mc="http://schemas.openxmlformats.org/markup-compatibility/2006">
              <mc:Choice xmlns:v="urn:schemas-microsoft-com:vml" Requires="v">
                <p:oleObj spid="_x0000_s15654" name="Equation" r:id="rId3" imgW="2181122" imgH="857309" progId="Equation.3">
                  <p:embed/>
                </p:oleObj>
              </mc:Choice>
              <mc:Fallback>
                <p:oleObj name="Equation" r:id="rId3" imgW="2181122" imgH="857309" progId="Equation.3">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79425"/>
                        <a:ext cx="2286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9" name="Object 9"/>
          <p:cNvGraphicFramePr>
            <a:graphicFrameLocks/>
          </p:cNvGraphicFramePr>
          <p:nvPr/>
        </p:nvGraphicFramePr>
        <p:xfrm>
          <a:off x="2063750" y="1958975"/>
          <a:ext cx="2220913" cy="965200"/>
        </p:xfrm>
        <a:graphic>
          <a:graphicData uri="http://schemas.openxmlformats.org/presentationml/2006/ole">
            <mc:AlternateContent xmlns:mc="http://schemas.openxmlformats.org/markup-compatibility/2006">
              <mc:Choice xmlns:v="urn:schemas-microsoft-com:vml" Requires="v">
                <p:oleObj spid="_x0000_s15655" name="Equation" r:id="rId5" imgW="2114447" imgH="857309" progId="Equation.3">
                  <p:embed/>
                </p:oleObj>
              </mc:Choice>
              <mc:Fallback>
                <p:oleObj name="Equation" r:id="rId5" imgW="2114447" imgH="857309"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1958975"/>
                        <a:ext cx="2220913" cy="9652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70" name="Object 14"/>
          <p:cNvGraphicFramePr>
            <a:graphicFrameLocks/>
          </p:cNvGraphicFramePr>
          <p:nvPr/>
        </p:nvGraphicFramePr>
        <p:xfrm>
          <a:off x="6248400" y="2247900"/>
          <a:ext cx="392113" cy="392113"/>
        </p:xfrm>
        <a:graphic>
          <a:graphicData uri="http://schemas.openxmlformats.org/presentationml/2006/ole">
            <mc:AlternateContent xmlns:mc="http://schemas.openxmlformats.org/markup-compatibility/2006">
              <mc:Choice xmlns:v="urn:schemas-microsoft-com:vml" Requires="v">
                <p:oleObj spid="_x0000_s15656" name="Equation" r:id="rId7" imgW="285867" imgH="285860" progId="Equation.3">
                  <p:embed/>
                </p:oleObj>
              </mc:Choice>
              <mc:Fallback>
                <p:oleObj name="Equation" r:id="rId7" imgW="285867" imgH="285860"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22479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1" name="Object 15"/>
          <p:cNvGraphicFramePr>
            <a:graphicFrameLocks/>
          </p:cNvGraphicFramePr>
          <p:nvPr/>
        </p:nvGraphicFramePr>
        <p:xfrm>
          <a:off x="6896100" y="1524000"/>
          <a:ext cx="215900" cy="266700"/>
        </p:xfrm>
        <a:graphic>
          <a:graphicData uri="http://schemas.openxmlformats.org/presentationml/2006/ole">
            <mc:AlternateContent xmlns:mc="http://schemas.openxmlformats.org/markup-compatibility/2006">
              <mc:Choice xmlns:v="urn:schemas-microsoft-com:vml" Requires="v">
                <p:oleObj spid="_x0000_s15657" name="Equation" r:id="rId9" imgW="114185" imgH="161960" progId="Equation.3">
                  <p:embed/>
                </p:oleObj>
              </mc:Choice>
              <mc:Fallback>
                <p:oleObj name="Equation" r:id="rId9" imgW="114185" imgH="161960"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6100" y="1524000"/>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2" name="Object 16"/>
          <p:cNvGraphicFramePr>
            <a:graphicFrameLocks/>
          </p:cNvGraphicFramePr>
          <p:nvPr/>
        </p:nvGraphicFramePr>
        <p:xfrm>
          <a:off x="8189913" y="685800"/>
          <a:ext cx="442912" cy="355600"/>
        </p:xfrm>
        <a:graphic>
          <a:graphicData uri="http://schemas.openxmlformats.org/presentationml/2006/ole">
            <mc:AlternateContent xmlns:mc="http://schemas.openxmlformats.org/markup-compatibility/2006">
              <mc:Choice xmlns:v="urn:schemas-microsoft-com:vml" Requires="v">
                <p:oleObj spid="_x0000_s15658" name="Equation" r:id="rId11" imgW="342825" imgH="247529" progId="Equation.3">
                  <p:embed/>
                </p:oleObj>
              </mc:Choice>
              <mc:Fallback>
                <p:oleObj name="Equation" r:id="rId11" imgW="342825" imgH="247529" progId="Equation.3">
                  <p:embed/>
                  <p:pic>
                    <p:nvPicPr>
                      <p:cNvPr id="0" name="Object 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9913" y="685800"/>
                        <a:ext cx="44291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3" name="Text Box 17"/>
          <p:cNvSpPr txBox="1">
            <a:spLocks noChangeArrowheads="1"/>
          </p:cNvSpPr>
          <p:nvPr/>
        </p:nvSpPr>
        <p:spPr bwMode="auto">
          <a:xfrm>
            <a:off x="7683500" y="1412875"/>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P</a:t>
            </a:r>
          </a:p>
        </p:txBody>
      </p:sp>
      <p:grpSp>
        <p:nvGrpSpPr>
          <p:cNvPr id="15374" name="组合 1"/>
          <p:cNvGrpSpPr>
            <a:grpSpLocks/>
          </p:cNvGrpSpPr>
          <p:nvPr/>
        </p:nvGrpSpPr>
        <p:grpSpPr bwMode="auto">
          <a:xfrm>
            <a:off x="944563" y="3486150"/>
            <a:ext cx="6980237" cy="1592263"/>
            <a:chOff x="944563" y="3486150"/>
            <a:chExt cx="6980237" cy="1592263"/>
          </a:xfrm>
        </p:grpSpPr>
        <p:graphicFrame>
          <p:nvGraphicFramePr>
            <p:cNvPr id="15376" name="Object 10"/>
            <p:cNvGraphicFramePr>
              <a:graphicFrameLocks/>
            </p:cNvGraphicFramePr>
            <p:nvPr/>
          </p:nvGraphicFramePr>
          <p:xfrm>
            <a:off x="944563" y="4086225"/>
            <a:ext cx="673100" cy="393700"/>
          </p:xfrm>
          <a:graphic>
            <a:graphicData uri="http://schemas.openxmlformats.org/presentationml/2006/ole">
              <mc:AlternateContent xmlns:mc="http://schemas.openxmlformats.org/markup-compatibility/2006">
                <mc:Choice xmlns:v="urn:schemas-microsoft-com:vml" Requires="v">
                  <p:oleObj spid="_x0000_s15659" name="Equation" r:id="rId13" imgW="571465" imgH="285860" progId="Equation.3">
                    <p:embed/>
                  </p:oleObj>
                </mc:Choice>
                <mc:Fallback>
                  <p:oleObj name="Equation" r:id="rId13" imgW="571465" imgH="285860" progId="Equation.3">
                    <p:embed/>
                    <p:pic>
                      <p:nvPicPr>
                        <p:cNvPr id="0"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563" y="4086225"/>
                          <a:ext cx="673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7" name="Text Box 11"/>
            <p:cNvSpPr txBox="1">
              <a:spLocks noChangeArrowheads="1"/>
            </p:cNvSpPr>
            <p:nvPr/>
          </p:nvSpPr>
          <p:spPr bwMode="auto">
            <a:xfrm>
              <a:off x="5087938" y="3486150"/>
              <a:ext cx="2005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线密度</a:t>
              </a:r>
            </a:p>
          </p:txBody>
        </p:sp>
        <p:sp>
          <p:nvSpPr>
            <p:cNvPr id="15378" name="Text Box 12"/>
            <p:cNvSpPr txBox="1">
              <a:spLocks noChangeArrowheads="1"/>
            </p:cNvSpPr>
            <p:nvPr/>
          </p:nvSpPr>
          <p:spPr bwMode="auto">
            <a:xfrm>
              <a:off x="5087938" y="4019550"/>
              <a:ext cx="2379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面密度</a:t>
              </a:r>
            </a:p>
          </p:txBody>
        </p:sp>
        <p:sp>
          <p:nvSpPr>
            <p:cNvPr id="15379" name="Text Box 13"/>
            <p:cNvSpPr txBox="1">
              <a:spLocks noChangeArrowheads="1"/>
            </p:cNvSpPr>
            <p:nvPr/>
          </p:nvSpPr>
          <p:spPr bwMode="auto">
            <a:xfrm>
              <a:off x="5164138" y="4552950"/>
              <a:ext cx="2760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sym typeface="Symbol" pitchFamily="18" charset="2"/>
                </a:rPr>
                <a:t></a:t>
              </a:r>
              <a:r>
                <a:rPr kumimoji="1" lang="en-US" altLang="zh-CN" sz="2400" b="1">
                  <a:solidFill>
                    <a:schemeClr val="bg1"/>
                  </a:solidFill>
                  <a:latin typeface="宋体" pitchFamily="2" charset="-122"/>
                  <a:sym typeface="Symbol" pitchFamily="18" charset="2"/>
                </a:rPr>
                <a:t>:</a:t>
              </a:r>
              <a:r>
                <a:rPr kumimoji="1" lang="en-US" altLang="zh-CN" sz="2800" b="1">
                  <a:solidFill>
                    <a:schemeClr val="bg1"/>
                  </a:solidFill>
                  <a:latin typeface="宋体" pitchFamily="2" charset="-122"/>
                  <a:sym typeface="Symbol" pitchFamily="18" charset="2"/>
                </a:rPr>
                <a:t> </a:t>
              </a:r>
              <a:r>
                <a:rPr kumimoji="1" lang="zh-CN" altLang="en-US" sz="2000" b="1">
                  <a:solidFill>
                    <a:schemeClr val="bg1"/>
                  </a:solidFill>
                  <a:latin typeface="宋体" pitchFamily="2" charset="-122"/>
                </a:rPr>
                <a:t>体密度</a:t>
              </a:r>
            </a:p>
          </p:txBody>
        </p:sp>
        <p:graphicFrame>
          <p:nvGraphicFramePr>
            <p:cNvPr id="15380" name="Object 18"/>
            <p:cNvGraphicFramePr>
              <a:graphicFrameLocks/>
            </p:cNvGraphicFramePr>
            <p:nvPr/>
          </p:nvGraphicFramePr>
          <p:xfrm>
            <a:off x="2195513" y="3606800"/>
            <a:ext cx="2030412" cy="469900"/>
          </p:xfrm>
          <a:graphic>
            <a:graphicData uri="http://schemas.openxmlformats.org/presentationml/2006/ole">
              <mc:AlternateContent xmlns:mc="http://schemas.openxmlformats.org/markup-compatibility/2006">
                <mc:Choice xmlns:v="urn:schemas-microsoft-com:vml" Requires="v">
                  <p:oleObj spid="_x0000_s15660" name="Equation" r:id="rId15" imgW="1924139" imgH="361981" progId="Equation.DSMT4">
                    <p:embed/>
                  </p:oleObj>
                </mc:Choice>
                <mc:Fallback>
                  <p:oleObj name="Equation" r:id="rId15" imgW="1924139" imgH="361981" progId="Equation.DSMT4">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5513" y="3606800"/>
                          <a:ext cx="2030412"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81" name="Object 19"/>
            <p:cNvGraphicFramePr>
              <a:graphicFrameLocks/>
            </p:cNvGraphicFramePr>
            <p:nvPr/>
          </p:nvGraphicFramePr>
          <p:xfrm>
            <a:off x="2300288" y="4102100"/>
            <a:ext cx="1941512" cy="419100"/>
          </p:xfrm>
          <a:graphic>
            <a:graphicData uri="http://schemas.openxmlformats.org/presentationml/2006/ole">
              <mc:AlternateContent xmlns:mc="http://schemas.openxmlformats.org/markup-compatibility/2006">
                <mc:Choice xmlns:v="urn:schemas-microsoft-com:vml" Requires="v">
                  <p:oleObj spid="_x0000_s15661" name="公式" r:id="rId17" imgW="1838297" imgH="314203" progId="Equation.3">
                    <p:embed/>
                  </p:oleObj>
                </mc:Choice>
                <mc:Fallback>
                  <p:oleObj name="公式" r:id="rId17" imgW="1838297" imgH="314203" progId="Equation.3">
                    <p:embed/>
                    <p:pic>
                      <p:nvPicPr>
                        <p:cNvPr id="0" name="Object 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0288" y="4102100"/>
                          <a:ext cx="1941512"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82" name="Object 20"/>
            <p:cNvGraphicFramePr>
              <a:graphicFrameLocks/>
            </p:cNvGraphicFramePr>
            <p:nvPr/>
          </p:nvGraphicFramePr>
          <p:xfrm>
            <a:off x="2195513" y="4659313"/>
            <a:ext cx="2032000" cy="419100"/>
          </p:xfrm>
          <a:graphic>
            <a:graphicData uri="http://schemas.openxmlformats.org/presentationml/2006/ole">
              <mc:AlternateContent xmlns:mc="http://schemas.openxmlformats.org/markup-compatibility/2006">
                <mc:Choice xmlns:v="urn:schemas-microsoft-com:vml" Requires="v">
                  <p:oleObj spid="_x0000_s15662" name="公式" r:id="rId19" imgW="1924139" imgH="314203" progId="Equation.3">
                    <p:embed/>
                  </p:oleObj>
                </mc:Choice>
                <mc:Fallback>
                  <p:oleObj name="公式" r:id="rId19" imgW="1924139" imgH="314203" progId="Equation.3">
                    <p:embed/>
                    <p:pic>
                      <p:nvPicPr>
                        <p:cNvPr id="0" name="Object 2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95513" y="4659313"/>
                          <a:ext cx="20320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83" name="AutoShape 21"/>
            <p:cNvSpPr>
              <a:spLocks/>
            </p:cNvSpPr>
            <p:nvPr/>
          </p:nvSpPr>
          <p:spPr bwMode="auto">
            <a:xfrm>
              <a:off x="1811338" y="3714750"/>
              <a:ext cx="304800" cy="1143000"/>
            </a:xfrm>
            <a:prstGeom prst="leftBrace">
              <a:avLst>
                <a:gd name="adj1" fmla="val 31250"/>
                <a:gd name="adj2" fmla="val 50000"/>
              </a:avLst>
            </a:pr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75" name="TextBox 2"/>
          <p:cNvSpPr txBox="1">
            <a:spLocks noChangeArrowheads="1"/>
          </p:cNvSpPr>
          <p:nvPr/>
        </p:nvSpPr>
        <p:spPr bwMode="auto">
          <a:xfrm>
            <a:off x="611188" y="5445125"/>
            <a:ext cx="7759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a:solidFill>
                  <a:srgbClr val="FFC000"/>
                </a:solidFill>
              </a:rPr>
              <a:t>积分求连续分布带电体的电场是本课程的</a:t>
            </a:r>
            <a:r>
              <a:rPr lang="zh-CN" altLang="en-US" sz="2800" b="1">
                <a:solidFill>
                  <a:srgbClr val="FF0000"/>
                </a:solidFill>
              </a:rPr>
              <a:t>重点</a:t>
            </a:r>
            <a:r>
              <a:rPr lang="zh-CN" altLang="en-US" sz="2800" b="1">
                <a:solidFill>
                  <a:srgbClr val="FFC000"/>
                </a:solidFill>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763588" y="887413"/>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400" b="1">
                <a:solidFill>
                  <a:schemeClr val="bg1"/>
                </a:solidFill>
                <a:latin typeface="宋体" pitchFamily="2" charset="-122"/>
              </a:rPr>
              <a:t>圆环轴线上任一点</a:t>
            </a:r>
            <a:r>
              <a:rPr kumimoji="1" lang="en-US" altLang="zh-CN" sz="2400" b="1">
                <a:solidFill>
                  <a:srgbClr val="66FFFF"/>
                </a:solidFill>
                <a:latin typeface="Times New Roman" pitchFamily="18" charset="0"/>
              </a:rPr>
              <a:t>P</a:t>
            </a:r>
            <a:r>
              <a:rPr kumimoji="1" lang="en-US" altLang="zh-CN" sz="2400" b="1" i="1">
                <a:solidFill>
                  <a:srgbClr val="66FFFF"/>
                </a:solidFill>
                <a:latin typeface="Times New Roman" pitchFamily="18" charset="0"/>
              </a:rPr>
              <a:t> </a:t>
            </a:r>
            <a:r>
              <a:rPr kumimoji="1" lang="zh-CN" altLang="en-US" sz="2400" b="1">
                <a:solidFill>
                  <a:schemeClr val="bg1"/>
                </a:solidFill>
                <a:latin typeface="宋体" pitchFamily="2" charset="-122"/>
              </a:rPr>
              <a:t>的电场强度</a:t>
            </a:r>
          </a:p>
        </p:txBody>
      </p:sp>
      <p:sp>
        <p:nvSpPr>
          <p:cNvPr id="116739" name="Oval 3"/>
          <p:cNvSpPr>
            <a:spLocks noChangeArrowheads="1"/>
          </p:cNvSpPr>
          <p:nvPr/>
        </p:nvSpPr>
        <p:spPr bwMode="auto">
          <a:xfrm>
            <a:off x="6740525" y="2987675"/>
            <a:ext cx="1905000" cy="914400"/>
          </a:xfrm>
          <a:prstGeom prst="ellipse">
            <a:avLst/>
          </a:prstGeom>
          <a:noFill/>
          <a:ln w="76200">
            <a:solidFill>
              <a:srgbClr val="FFCCFF"/>
            </a:solidFill>
            <a:round/>
            <a:headEnd/>
            <a:tailEnd/>
          </a:ln>
          <a:effectLst/>
          <a:extLst>
            <a:ext uri="{909E8E84-426E-40DD-AFC4-6F175D3DCCD1}">
              <a14:hiddenFill xmlns:a14="http://schemas.microsoft.com/office/drawing/2010/main">
                <a:solidFill>
                  <a:srgbClr val="6600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0" name="Oval 4"/>
          <p:cNvSpPr>
            <a:spLocks noChangeArrowheads="1"/>
          </p:cNvSpPr>
          <p:nvPr/>
        </p:nvSpPr>
        <p:spPr bwMode="auto">
          <a:xfrm>
            <a:off x="7672388" y="1692275"/>
            <a:ext cx="76200" cy="76200"/>
          </a:xfrm>
          <a:prstGeom prst="ellipse">
            <a:avLst/>
          </a:prstGeom>
          <a:solidFill>
            <a:srgbClr val="FFFF66"/>
          </a:soli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1" name="Line 5"/>
          <p:cNvSpPr>
            <a:spLocks noChangeShapeType="1"/>
          </p:cNvSpPr>
          <p:nvPr/>
        </p:nvSpPr>
        <p:spPr bwMode="auto">
          <a:xfrm flipH="1">
            <a:off x="6969125" y="3444875"/>
            <a:ext cx="762000" cy="304800"/>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2" name="Text Box 6"/>
          <p:cNvSpPr txBox="1">
            <a:spLocks noChangeArrowheads="1"/>
          </p:cNvSpPr>
          <p:nvPr/>
        </p:nvSpPr>
        <p:spPr bwMode="auto">
          <a:xfrm>
            <a:off x="7181850" y="31051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CCFF"/>
                </a:solidFill>
                <a:latin typeface="Times New Roman" pitchFamily="18" charset="0"/>
              </a:rPr>
              <a:t>R</a:t>
            </a:r>
          </a:p>
        </p:txBody>
      </p:sp>
      <p:sp>
        <p:nvSpPr>
          <p:cNvPr id="116743" name="Text Box 7"/>
          <p:cNvSpPr txBox="1">
            <a:spLocks noChangeArrowheads="1"/>
          </p:cNvSpPr>
          <p:nvPr/>
        </p:nvSpPr>
        <p:spPr bwMode="auto">
          <a:xfrm>
            <a:off x="7258050" y="1504950"/>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16744" name="Text Box 8"/>
          <p:cNvSpPr txBox="1">
            <a:spLocks noChangeArrowheads="1"/>
          </p:cNvSpPr>
          <p:nvPr/>
        </p:nvSpPr>
        <p:spPr bwMode="auto">
          <a:xfrm>
            <a:off x="287338" y="14890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16745" name="Rectangle 9"/>
          <p:cNvSpPr>
            <a:spLocks noChangeArrowheads="1"/>
          </p:cNvSpPr>
          <p:nvPr/>
        </p:nvSpPr>
        <p:spPr bwMode="auto">
          <a:xfrm>
            <a:off x="6951663" y="3708400"/>
            <a:ext cx="76200" cy="76200"/>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6" name="Text Box 10"/>
          <p:cNvSpPr txBox="1">
            <a:spLocks noChangeArrowheads="1"/>
          </p:cNvSpPr>
          <p:nvPr/>
        </p:nvSpPr>
        <p:spPr bwMode="auto">
          <a:xfrm>
            <a:off x="6553200" y="3692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d</a:t>
            </a:r>
            <a:r>
              <a:rPr kumimoji="1" lang="en-US" altLang="zh-CN" sz="2400" b="1" i="1">
                <a:solidFill>
                  <a:srgbClr val="66FFFF"/>
                </a:solidFill>
                <a:latin typeface="Times New Roman" pitchFamily="18" charset="0"/>
              </a:rPr>
              <a:t>q</a:t>
            </a:r>
          </a:p>
        </p:txBody>
      </p:sp>
      <p:graphicFrame>
        <p:nvGraphicFramePr>
          <p:cNvPr id="116747" name="Object 11"/>
          <p:cNvGraphicFramePr>
            <a:graphicFrameLocks/>
          </p:cNvGraphicFramePr>
          <p:nvPr/>
        </p:nvGraphicFramePr>
        <p:xfrm>
          <a:off x="952500" y="1625600"/>
          <a:ext cx="1244600" cy="393700"/>
        </p:xfrm>
        <a:graphic>
          <a:graphicData uri="http://schemas.openxmlformats.org/presentationml/2006/ole">
            <mc:AlternateContent xmlns:mc="http://schemas.openxmlformats.org/markup-compatibility/2006">
              <mc:Choice xmlns:v="urn:schemas-microsoft-com:vml" Requires="v">
                <p:oleObj spid="_x0000_s16864" name="Equation" r:id="rId3" imgW="1142930" imgH="285860" progId="Equation.3">
                  <p:embed/>
                </p:oleObj>
              </mc:Choice>
              <mc:Fallback>
                <p:oleObj name="Equation" r:id="rId3" imgW="1142930" imgH="285860"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625600"/>
                        <a:ext cx="1244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748" name="Group 12"/>
          <p:cNvGrpSpPr>
            <a:grpSpLocks/>
          </p:cNvGrpSpPr>
          <p:nvPr/>
        </p:nvGrpSpPr>
        <p:grpSpPr bwMode="auto">
          <a:xfrm>
            <a:off x="7185025" y="835025"/>
            <a:ext cx="938213" cy="2819400"/>
            <a:chOff x="4502" y="1658"/>
            <a:chExt cx="591" cy="1776"/>
          </a:xfrm>
        </p:grpSpPr>
        <p:sp>
          <p:nvSpPr>
            <p:cNvPr id="16426" name="Text Box 13"/>
            <p:cNvSpPr txBox="1">
              <a:spLocks noChangeArrowheads="1"/>
            </p:cNvSpPr>
            <p:nvPr/>
          </p:nvSpPr>
          <p:spPr bwMode="auto">
            <a:xfrm>
              <a:off x="4838" y="31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6427" name="Line 14"/>
            <p:cNvSpPr>
              <a:spLocks noChangeShapeType="1"/>
            </p:cNvSpPr>
            <p:nvPr/>
          </p:nvSpPr>
          <p:spPr bwMode="auto">
            <a:xfrm flipV="1">
              <a:off x="4837" y="1728"/>
              <a:ext cx="0" cy="48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8" name="Text Box 15"/>
            <p:cNvSpPr txBox="1">
              <a:spLocks noChangeArrowheads="1"/>
            </p:cNvSpPr>
            <p:nvPr/>
          </p:nvSpPr>
          <p:spPr bwMode="auto">
            <a:xfrm>
              <a:off x="4502"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grpSp>
      <p:sp>
        <p:nvSpPr>
          <p:cNvPr id="116752" name="Line 16"/>
          <p:cNvSpPr>
            <a:spLocks noChangeShapeType="1"/>
          </p:cNvSpPr>
          <p:nvPr/>
        </p:nvSpPr>
        <p:spPr bwMode="auto">
          <a:xfrm flipV="1">
            <a:off x="7721600" y="1168400"/>
            <a:ext cx="228600" cy="533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53" name="Object 17"/>
          <p:cNvGraphicFramePr>
            <a:graphicFrameLocks/>
          </p:cNvGraphicFramePr>
          <p:nvPr/>
        </p:nvGraphicFramePr>
        <p:xfrm>
          <a:off x="3238500" y="1390650"/>
          <a:ext cx="2286000" cy="965200"/>
        </p:xfrm>
        <a:graphic>
          <a:graphicData uri="http://schemas.openxmlformats.org/presentationml/2006/ole">
            <mc:AlternateContent xmlns:mc="http://schemas.openxmlformats.org/markup-compatibility/2006">
              <mc:Choice xmlns:v="urn:schemas-microsoft-com:vml" Requires="v">
                <p:oleObj spid="_x0000_s16865" name="Equation" r:id="rId5" imgW="2181122" imgH="857309" progId="Equation.3">
                  <p:embed/>
                </p:oleObj>
              </mc:Choice>
              <mc:Fallback>
                <p:oleObj name="Equation" r:id="rId5" imgW="2181122" imgH="857309" progId="Equation.3">
                  <p:embed/>
                  <p:pic>
                    <p:nvPicPr>
                      <p:cNvPr id="0" name="Object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1390650"/>
                        <a:ext cx="2286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54" name="Line 18"/>
          <p:cNvSpPr>
            <a:spLocks noChangeShapeType="1"/>
          </p:cNvSpPr>
          <p:nvPr/>
        </p:nvSpPr>
        <p:spPr bwMode="auto">
          <a:xfrm flipH="1" flipV="1">
            <a:off x="7715250" y="1323975"/>
            <a:ext cx="7938" cy="392113"/>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5" name="Line 19"/>
          <p:cNvSpPr>
            <a:spLocks noChangeShapeType="1"/>
          </p:cNvSpPr>
          <p:nvPr/>
        </p:nvSpPr>
        <p:spPr bwMode="auto">
          <a:xfrm flipH="1">
            <a:off x="7950200" y="1177925"/>
            <a:ext cx="4763" cy="404813"/>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Line 20"/>
          <p:cNvSpPr>
            <a:spLocks noChangeShapeType="1"/>
          </p:cNvSpPr>
          <p:nvPr/>
        </p:nvSpPr>
        <p:spPr bwMode="auto">
          <a:xfrm flipV="1">
            <a:off x="7731125" y="1585913"/>
            <a:ext cx="228600" cy="152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Line 21"/>
          <p:cNvSpPr>
            <a:spLocks noChangeShapeType="1"/>
          </p:cNvSpPr>
          <p:nvPr/>
        </p:nvSpPr>
        <p:spPr bwMode="auto">
          <a:xfrm flipV="1">
            <a:off x="7712075" y="1182688"/>
            <a:ext cx="228600" cy="1524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58" name="Object 22"/>
          <p:cNvGraphicFramePr>
            <a:graphicFrameLocks/>
          </p:cNvGraphicFramePr>
          <p:nvPr/>
        </p:nvGraphicFramePr>
        <p:xfrm>
          <a:off x="933450" y="2286000"/>
          <a:ext cx="3187700" cy="952500"/>
        </p:xfrm>
        <a:graphic>
          <a:graphicData uri="http://schemas.openxmlformats.org/presentationml/2006/ole">
            <mc:AlternateContent xmlns:mc="http://schemas.openxmlformats.org/markup-compatibility/2006">
              <mc:Choice xmlns:v="urn:schemas-microsoft-com:vml" Requires="v">
                <p:oleObj spid="_x0000_s16866" name="Equation" r:id="rId7" imgW="3086234" imgH="847591" progId="Equation.3">
                  <p:embed/>
                </p:oleObj>
              </mc:Choice>
              <mc:Fallback>
                <p:oleObj name="Equation" r:id="rId7" imgW="3086234" imgH="847591" progId="Equation.3">
                  <p:embed/>
                  <p:pic>
                    <p:nvPicPr>
                      <p:cNvPr id="0"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 y="2286000"/>
                        <a:ext cx="31877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59" name="Object 23"/>
          <p:cNvGraphicFramePr>
            <a:graphicFrameLocks/>
          </p:cNvGraphicFramePr>
          <p:nvPr/>
        </p:nvGraphicFramePr>
        <p:xfrm>
          <a:off x="3941763" y="3352800"/>
          <a:ext cx="2070100" cy="431800"/>
        </p:xfrm>
        <a:graphic>
          <a:graphicData uri="http://schemas.openxmlformats.org/presentationml/2006/ole">
            <mc:AlternateContent xmlns:mc="http://schemas.openxmlformats.org/markup-compatibility/2006">
              <mc:Choice xmlns:v="urn:schemas-microsoft-com:vml" Requires="v">
                <p:oleObj spid="_x0000_s16867" name="公式" r:id="rId9" imgW="1962200" imgH="323920" progId="Equation.3">
                  <p:embed/>
                </p:oleObj>
              </mc:Choice>
              <mc:Fallback>
                <p:oleObj name="公式" r:id="rId9" imgW="1962200" imgH="323920" progId="Equation.3">
                  <p:embed/>
                  <p:pic>
                    <p:nvPicPr>
                      <p:cNvPr id="0" name="Object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41763" y="3352800"/>
                        <a:ext cx="2070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60" name="Object 24"/>
          <p:cNvGraphicFramePr>
            <a:graphicFrameLocks/>
          </p:cNvGraphicFramePr>
          <p:nvPr/>
        </p:nvGraphicFramePr>
        <p:xfrm>
          <a:off x="906463" y="3352800"/>
          <a:ext cx="2058987" cy="419100"/>
        </p:xfrm>
        <a:graphic>
          <a:graphicData uri="http://schemas.openxmlformats.org/presentationml/2006/ole">
            <mc:AlternateContent xmlns:mc="http://schemas.openxmlformats.org/markup-compatibility/2006">
              <mc:Choice xmlns:v="urn:schemas-microsoft-com:vml" Requires="v">
                <p:oleObj spid="_x0000_s16868" name="公式" r:id="rId11" imgW="1952752" imgH="314203" progId="Equation.3">
                  <p:embed/>
                </p:oleObj>
              </mc:Choice>
              <mc:Fallback>
                <p:oleObj name="公式" r:id="rId11" imgW="1952752" imgH="314203" progId="Equation.3">
                  <p:embed/>
                  <p:pic>
                    <p:nvPicPr>
                      <p:cNvPr id="0" name="Object 2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6463" y="3352800"/>
                        <a:ext cx="20589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61" name="Line 25"/>
          <p:cNvSpPr>
            <a:spLocks noChangeShapeType="1"/>
          </p:cNvSpPr>
          <p:nvPr/>
        </p:nvSpPr>
        <p:spPr bwMode="auto">
          <a:xfrm flipV="1">
            <a:off x="6951663" y="1768475"/>
            <a:ext cx="762000" cy="19812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2" name="Text Box 26"/>
          <p:cNvSpPr txBox="1">
            <a:spLocks noChangeArrowheads="1"/>
          </p:cNvSpPr>
          <p:nvPr/>
        </p:nvSpPr>
        <p:spPr bwMode="auto">
          <a:xfrm>
            <a:off x="7029450" y="22161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116763" name="Text Box 27"/>
          <p:cNvSpPr txBox="1">
            <a:spLocks noChangeArrowheads="1"/>
          </p:cNvSpPr>
          <p:nvPr/>
        </p:nvSpPr>
        <p:spPr bwMode="auto">
          <a:xfrm>
            <a:off x="7399338" y="2184400"/>
            <a:ext cx="44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i="1">
                <a:solidFill>
                  <a:srgbClr val="FFFF66"/>
                </a:solidFill>
                <a:latin typeface="Times New Roman" pitchFamily="18" charset="0"/>
                <a:sym typeface="Symbol" pitchFamily="18" charset="2"/>
              </a:rPr>
              <a:t></a:t>
            </a:r>
            <a:endParaRPr kumimoji="1" lang="zh-CN" altLang="en-US" sz="2000" b="1" i="1">
              <a:solidFill>
                <a:srgbClr val="FFFF66"/>
              </a:solidFill>
              <a:latin typeface="Times New Roman" pitchFamily="18" charset="0"/>
            </a:endParaRPr>
          </a:p>
        </p:txBody>
      </p:sp>
      <p:graphicFrame>
        <p:nvGraphicFramePr>
          <p:cNvPr id="116764" name="Object 28"/>
          <p:cNvGraphicFramePr>
            <a:graphicFrameLocks/>
          </p:cNvGraphicFramePr>
          <p:nvPr/>
        </p:nvGraphicFramePr>
        <p:xfrm>
          <a:off x="7975600" y="912813"/>
          <a:ext cx="355600" cy="284162"/>
        </p:xfrm>
        <a:graphic>
          <a:graphicData uri="http://schemas.openxmlformats.org/presentationml/2006/ole">
            <mc:AlternateContent xmlns:mc="http://schemas.openxmlformats.org/markup-compatibility/2006">
              <mc:Choice xmlns:v="urn:schemas-microsoft-com:vml" Requires="v">
                <p:oleObj spid="_x0000_s16869" name="Equation" r:id="rId13" imgW="342825" imgH="247529" progId="Equation.3">
                  <p:embed/>
                </p:oleObj>
              </mc:Choice>
              <mc:Fallback>
                <p:oleObj name="Equation" r:id="rId13" imgW="342825" imgH="247529" progId="Equation.3">
                  <p:embed/>
                  <p:pic>
                    <p:nvPicPr>
                      <p:cNvPr id="0" name="Object 2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600" y="912813"/>
                        <a:ext cx="355600"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65" name="Object 29"/>
          <p:cNvGraphicFramePr>
            <a:graphicFrameLocks/>
          </p:cNvGraphicFramePr>
          <p:nvPr/>
        </p:nvGraphicFramePr>
        <p:xfrm>
          <a:off x="7246938" y="1174750"/>
          <a:ext cx="439737" cy="355600"/>
        </p:xfrm>
        <a:graphic>
          <a:graphicData uri="http://schemas.openxmlformats.org/presentationml/2006/ole">
            <mc:AlternateContent xmlns:mc="http://schemas.openxmlformats.org/markup-compatibility/2006">
              <mc:Choice xmlns:v="urn:schemas-microsoft-com:vml" Requires="v">
                <p:oleObj spid="_x0000_s16870" name="公式" r:id="rId15" imgW="438114" imgH="342816" progId="Equation.3">
                  <p:embed/>
                </p:oleObj>
              </mc:Choice>
              <mc:Fallback>
                <p:oleObj name="公式" r:id="rId15" imgW="438114" imgH="342816" progId="Equation.3">
                  <p:embed/>
                  <p:pic>
                    <p:nvPicPr>
                      <p:cNvPr id="0" name="Object 2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46938" y="1174750"/>
                        <a:ext cx="43973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66" name="Object 30"/>
          <p:cNvGraphicFramePr>
            <a:graphicFrameLocks/>
          </p:cNvGraphicFramePr>
          <p:nvPr/>
        </p:nvGraphicFramePr>
        <p:xfrm>
          <a:off x="8001000" y="1458913"/>
          <a:ext cx="457200" cy="344487"/>
        </p:xfrm>
        <a:graphic>
          <a:graphicData uri="http://schemas.openxmlformats.org/presentationml/2006/ole">
            <mc:AlternateContent xmlns:mc="http://schemas.openxmlformats.org/markup-compatibility/2006">
              <mc:Choice xmlns:v="urn:schemas-microsoft-com:vml" Requires="v">
                <p:oleObj spid="_x0000_s16871" name="公式" r:id="rId17" imgW="466728" imgH="323920" progId="Equation.3">
                  <p:embed/>
                </p:oleObj>
              </mc:Choice>
              <mc:Fallback>
                <p:oleObj name="公式" r:id="rId17" imgW="466728" imgH="323920" progId="Equation.3">
                  <p:embed/>
                  <p:pic>
                    <p:nvPicPr>
                      <p:cNvPr id="0" name="Object 3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01000" y="1458913"/>
                        <a:ext cx="4572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67" name="Line 31"/>
          <p:cNvSpPr>
            <a:spLocks noChangeShapeType="1"/>
          </p:cNvSpPr>
          <p:nvPr/>
        </p:nvSpPr>
        <p:spPr bwMode="auto">
          <a:xfrm flipV="1">
            <a:off x="7713663" y="1768475"/>
            <a:ext cx="0" cy="16764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8" name="Rectangle 32"/>
          <p:cNvSpPr>
            <a:spLocks noChangeArrowheads="1"/>
          </p:cNvSpPr>
          <p:nvPr/>
        </p:nvSpPr>
        <p:spPr bwMode="auto">
          <a:xfrm>
            <a:off x="277813" y="3619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宋体" pitchFamily="2" charset="-122"/>
              </a:rPr>
              <a:t>例</a:t>
            </a:r>
          </a:p>
        </p:txBody>
      </p:sp>
      <p:sp>
        <p:nvSpPr>
          <p:cNvPr id="116769" name="Rectangle 33"/>
          <p:cNvSpPr>
            <a:spLocks noChangeArrowheads="1"/>
          </p:cNvSpPr>
          <p:nvPr/>
        </p:nvSpPr>
        <p:spPr bwMode="auto">
          <a:xfrm>
            <a:off x="762000" y="400050"/>
            <a:ext cx="7218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半径为</a:t>
            </a:r>
            <a:r>
              <a:rPr kumimoji="1" lang="en-US" altLang="zh-CN" sz="2400" b="1" i="1">
                <a:solidFill>
                  <a:srgbClr val="66FFFF"/>
                </a:solidFill>
                <a:latin typeface="Times New Roman" pitchFamily="18" charset="0"/>
              </a:rPr>
              <a:t>R </a:t>
            </a:r>
            <a:r>
              <a:rPr kumimoji="1" lang="zh-CN" altLang="en-US" sz="2400" b="1">
                <a:solidFill>
                  <a:schemeClr val="bg1"/>
                </a:solidFill>
                <a:latin typeface="宋体" pitchFamily="2" charset="-122"/>
              </a:rPr>
              <a:t>的均匀带电细圆环，带电量为</a:t>
            </a:r>
            <a:r>
              <a:rPr kumimoji="1" lang="en-US" altLang="zh-CN" sz="2400" b="1" i="1">
                <a:solidFill>
                  <a:srgbClr val="66FFFF"/>
                </a:solidFill>
                <a:latin typeface="Times New Roman" pitchFamily="18" charset="0"/>
              </a:rPr>
              <a:t>q</a:t>
            </a:r>
            <a:r>
              <a:rPr kumimoji="1" lang="en-US" altLang="zh-CN" sz="2400" b="1" i="1">
                <a:solidFill>
                  <a:srgbClr val="66FFFF"/>
                </a:solidFill>
                <a:latin typeface="Times New Roman" pitchFamily="18" charset="0"/>
                <a:cs typeface="Times New Roman" pitchFamily="18" charset="0"/>
              </a:rPr>
              <a:t> </a:t>
            </a:r>
            <a:endParaRPr kumimoji="1" lang="en-US" altLang="zh-CN" sz="2400" b="1">
              <a:solidFill>
                <a:srgbClr val="66FFFF"/>
              </a:solidFill>
              <a:latin typeface="Times New Roman" pitchFamily="18" charset="0"/>
            </a:endParaRPr>
          </a:p>
        </p:txBody>
      </p:sp>
      <p:sp>
        <p:nvSpPr>
          <p:cNvPr id="116770" name="Text Box 34"/>
          <p:cNvSpPr txBox="1">
            <a:spLocks noChangeArrowheads="1"/>
          </p:cNvSpPr>
          <p:nvPr/>
        </p:nvSpPr>
        <p:spPr bwMode="auto">
          <a:xfrm>
            <a:off x="269875" y="8524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Times New Roman" pitchFamily="18" charset="0"/>
              </a:rPr>
              <a:t>求</a:t>
            </a:r>
          </a:p>
        </p:txBody>
      </p:sp>
      <p:graphicFrame>
        <p:nvGraphicFramePr>
          <p:cNvPr id="116771" name="Object 35"/>
          <p:cNvGraphicFramePr>
            <a:graphicFrameLocks/>
          </p:cNvGraphicFramePr>
          <p:nvPr/>
        </p:nvGraphicFramePr>
        <p:xfrm>
          <a:off x="5148263" y="4005263"/>
          <a:ext cx="965200" cy="419100"/>
        </p:xfrm>
        <a:graphic>
          <a:graphicData uri="http://schemas.openxmlformats.org/presentationml/2006/ole">
            <mc:AlternateContent xmlns:mc="http://schemas.openxmlformats.org/markup-compatibility/2006">
              <mc:Choice xmlns:v="urn:schemas-microsoft-com:vml" Requires="v">
                <p:oleObj spid="_x0000_s16872" name="Equation" r:id="rId19" imgW="857332" imgH="314203" progId="Equation.3">
                  <p:embed/>
                </p:oleObj>
              </mc:Choice>
              <mc:Fallback>
                <p:oleObj name="Equation" r:id="rId19" imgW="857332" imgH="314203" progId="Equation.3">
                  <p:embed/>
                  <p:pic>
                    <p:nvPicPr>
                      <p:cNvPr id="0" name="Object 3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48263" y="4005263"/>
                        <a:ext cx="965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72" name="Text Box 36"/>
          <p:cNvSpPr txBox="1">
            <a:spLocks noChangeArrowheads="1"/>
          </p:cNvSpPr>
          <p:nvPr/>
        </p:nvSpPr>
        <p:spPr bwMode="auto">
          <a:xfrm>
            <a:off x="731838" y="3962400"/>
            <a:ext cx="426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圆环上电荷分布关于</a:t>
            </a:r>
            <a:r>
              <a:rPr kumimoji="1" lang="en-US" altLang="zh-CN" sz="2400" b="1" i="1">
                <a:solidFill>
                  <a:srgbClr val="66FFFF"/>
                </a:solidFill>
                <a:latin typeface="Times New Roman" pitchFamily="18" charset="0"/>
              </a:rPr>
              <a:t>x </a:t>
            </a:r>
            <a:r>
              <a:rPr kumimoji="1" lang="zh-CN" altLang="en-US" sz="2400" b="1">
                <a:solidFill>
                  <a:schemeClr val="bg1"/>
                </a:solidFill>
                <a:latin typeface="宋体" pitchFamily="2" charset="-122"/>
              </a:rPr>
              <a:t>轴对称 </a:t>
            </a:r>
          </a:p>
        </p:txBody>
      </p:sp>
      <p:graphicFrame>
        <p:nvGraphicFramePr>
          <p:cNvPr id="116773" name="Object 37"/>
          <p:cNvGraphicFramePr>
            <a:graphicFrameLocks/>
          </p:cNvGraphicFramePr>
          <p:nvPr/>
        </p:nvGraphicFramePr>
        <p:xfrm>
          <a:off x="900113" y="4581525"/>
          <a:ext cx="2830512" cy="965200"/>
        </p:xfrm>
        <a:graphic>
          <a:graphicData uri="http://schemas.openxmlformats.org/presentationml/2006/ole">
            <mc:AlternateContent xmlns:mc="http://schemas.openxmlformats.org/markup-compatibility/2006">
              <mc:Choice xmlns:v="urn:schemas-microsoft-com:vml" Requires="v">
                <p:oleObj spid="_x0000_s16873" name="公式" r:id="rId21" imgW="2724243" imgH="857309" progId="Equation.3">
                  <p:embed/>
                </p:oleObj>
              </mc:Choice>
              <mc:Fallback>
                <p:oleObj name="公式" r:id="rId21" imgW="2724243" imgH="857309" progId="Equation.3">
                  <p:embed/>
                  <p:pic>
                    <p:nvPicPr>
                      <p:cNvPr id="0" name="Object 3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4581525"/>
                        <a:ext cx="283051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4" name="Object 38"/>
          <p:cNvGraphicFramePr>
            <a:graphicFrameLocks/>
          </p:cNvGraphicFramePr>
          <p:nvPr/>
        </p:nvGraphicFramePr>
        <p:xfrm>
          <a:off x="6383338" y="4600575"/>
          <a:ext cx="2132012" cy="914400"/>
        </p:xfrm>
        <a:graphic>
          <a:graphicData uri="http://schemas.openxmlformats.org/presentationml/2006/ole">
            <mc:AlternateContent xmlns:mc="http://schemas.openxmlformats.org/markup-compatibility/2006">
              <mc:Choice xmlns:v="urn:schemas-microsoft-com:vml" Requires="v">
                <p:oleObj spid="_x0000_s16874" name="公式" r:id="rId23" imgW="2028876" imgH="809531" progId="Equation.3">
                  <p:embed/>
                </p:oleObj>
              </mc:Choice>
              <mc:Fallback>
                <p:oleObj name="公式" r:id="rId23" imgW="2028876" imgH="809531" progId="Equation.3">
                  <p:embed/>
                  <p:pic>
                    <p:nvPicPr>
                      <p:cNvPr id="0" name="Object 3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83338" y="4600575"/>
                        <a:ext cx="21320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5" name="Object 39"/>
          <p:cNvGraphicFramePr>
            <a:graphicFrameLocks/>
          </p:cNvGraphicFramePr>
          <p:nvPr/>
        </p:nvGraphicFramePr>
        <p:xfrm>
          <a:off x="3875088" y="4611688"/>
          <a:ext cx="2387600" cy="914400"/>
        </p:xfrm>
        <a:graphic>
          <a:graphicData uri="http://schemas.openxmlformats.org/presentationml/2006/ole">
            <mc:AlternateContent xmlns:mc="http://schemas.openxmlformats.org/markup-compatibility/2006">
              <mc:Choice xmlns:v="urn:schemas-microsoft-com:vml" Requires="v">
                <p:oleObj spid="_x0000_s16875" name="公式" r:id="rId25" imgW="2286129" imgH="809531" progId="Equation.3">
                  <p:embed/>
                </p:oleObj>
              </mc:Choice>
              <mc:Fallback>
                <p:oleObj name="公式" r:id="rId25" imgW="2286129" imgH="809531" progId="Equation.3">
                  <p:embed/>
                  <p:pic>
                    <p:nvPicPr>
                      <p:cNvPr id="0" name="Object 3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5088" y="4611688"/>
                        <a:ext cx="238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6" name="Object 40"/>
          <p:cNvGraphicFramePr>
            <a:graphicFrameLocks/>
          </p:cNvGraphicFramePr>
          <p:nvPr/>
        </p:nvGraphicFramePr>
        <p:xfrm>
          <a:off x="895350" y="5664200"/>
          <a:ext cx="1306513" cy="823913"/>
        </p:xfrm>
        <a:graphic>
          <a:graphicData uri="http://schemas.openxmlformats.org/presentationml/2006/ole">
            <mc:AlternateContent xmlns:mc="http://schemas.openxmlformats.org/markup-compatibility/2006">
              <mc:Choice xmlns:v="urn:schemas-microsoft-com:vml" Requires="v">
                <p:oleObj spid="_x0000_s16876" name="公式" r:id="rId27" imgW="1200157" imgH="723962" progId="Equation.3">
                  <p:embed/>
                </p:oleObj>
              </mc:Choice>
              <mc:Fallback>
                <p:oleObj name="公式" r:id="rId27" imgW="1200157" imgH="723962" progId="Equation.3">
                  <p:embed/>
                  <p:pic>
                    <p:nvPicPr>
                      <p:cNvPr id="0" name="Object 4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5350" y="5664200"/>
                        <a:ext cx="13065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7" name="Object 41"/>
          <p:cNvGraphicFramePr>
            <a:graphicFrameLocks/>
          </p:cNvGraphicFramePr>
          <p:nvPr/>
        </p:nvGraphicFramePr>
        <p:xfrm>
          <a:off x="2916238" y="5837238"/>
          <a:ext cx="2159000" cy="471487"/>
        </p:xfrm>
        <a:graphic>
          <a:graphicData uri="http://schemas.openxmlformats.org/presentationml/2006/ole">
            <mc:AlternateContent xmlns:mc="http://schemas.openxmlformats.org/markup-compatibility/2006">
              <mc:Choice xmlns:v="urn:schemas-microsoft-com:vml" Requires="v">
                <p:oleObj spid="_x0000_s16877" name="Equation" r:id="rId29" imgW="2057489" imgH="361981" progId="Equation.3">
                  <p:embed/>
                </p:oleObj>
              </mc:Choice>
              <mc:Fallback>
                <p:oleObj name="Equation" r:id="rId29" imgW="2057489" imgH="361981" progId="Equation.3">
                  <p:embed/>
                  <p:pic>
                    <p:nvPicPr>
                      <p:cNvPr id="0" name="Object 4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16238" y="5837238"/>
                        <a:ext cx="21590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78" name="Object 42"/>
          <p:cNvGraphicFramePr>
            <a:graphicFrameLocks/>
          </p:cNvGraphicFramePr>
          <p:nvPr/>
        </p:nvGraphicFramePr>
        <p:xfrm>
          <a:off x="5678488" y="5661025"/>
          <a:ext cx="2997200" cy="819150"/>
        </p:xfrm>
        <a:graphic>
          <a:graphicData uri="http://schemas.openxmlformats.org/presentationml/2006/ole">
            <mc:AlternateContent xmlns:mc="http://schemas.openxmlformats.org/markup-compatibility/2006">
              <mc:Choice xmlns:v="urn:schemas-microsoft-com:vml" Requires="v">
                <p:oleObj spid="_x0000_s16878" name="Equation" r:id="rId31" imgW="2981227" imgH="809531" progId="Equation.3">
                  <p:embed/>
                </p:oleObj>
              </mc:Choice>
              <mc:Fallback>
                <p:oleObj name="Equation" r:id="rId31" imgW="2981227" imgH="809531" progId="Equation.3">
                  <p:embed/>
                  <p:pic>
                    <p:nvPicPr>
                      <p:cNvPr id="0" name="Object 4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678488" y="5661025"/>
                        <a:ext cx="29972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79" name="Arc 43"/>
          <p:cNvSpPr>
            <a:spLocks/>
          </p:cNvSpPr>
          <p:nvPr/>
        </p:nvSpPr>
        <p:spPr bwMode="auto">
          <a:xfrm rot="7368682">
            <a:off x="7545387" y="1955801"/>
            <a:ext cx="258763" cy="195262"/>
          </a:xfrm>
          <a:custGeom>
            <a:avLst/>
            <a:gdLst>
              <a:gd name="T0" fmla="*/ 2147483647 w 20934"/>
              <a:gd name="T1" fmla="*/ 0 h 14655"/>
              <a:gd name="T2" fmla="*/ 2147483647 w 20934"/>
              <a:gd name="T3" fmla="*/ 2147483647 h 14655"/>
              <a:gd name="T4" fmla="*/ 0 w 20934"/>
              <a:gd name="T5" fmla="*/ 2147483647 h 14655"/>
              <a:gd name="T6" fmla="*/ 0 60000 65536"/>
              <a:gd name="T7" fmla="*/ 0 60000 65536"/>
              <a:gd name="T8" fmla="*/ 0 60000 65536"/>
            </a:gdLst>
            <a:ahLst/>
            <a:cxnLst>
              <a:cxn ang="T6">
                <a:pos x="T0" y="T1"/>
              </a:cxn>
              <a:cxn ang="T7">
                <a:pos x="T2" y="T3"/>
              </a:cxn>
              <a:cxn ang="T8">
                <a:pos x="T4" y="T5"/>
              </a:cxn>
            </a:cxnLst>
            <a:rect l="0" t="0" r="r" b="b"/>
            <a:pathLst>
              <a:path w="20934" h="14655" fill="none" extrusionOk="0">
                <a:moveTo>
                  <a:pt x="15867" y="0"/>
                </a:moveTo>
                <a:cubicBezTo>
                  <a:pt x="18307" y="2640"/>
                  <a:pt x="20048" y="5848"/>
                  <a:pt x="20934" y="9332"/>
                </a:cubicBezTo>
              </a:path>
              <a:path w="20934" h="14655" stroke="0" extrusionOk="0">
                <a:moveTo>
                  <a:pt x="15867" y="0"/>
                </a:moveTo>
                <a:cubicBezTo>
                  <a:pt x="18307" y="2640"/>
                  <a:pt x="20048" y="5848"/>
                  <a:pt x="20934" y="9332"/>
                </a:cubicBezTo>
                <a:lnTo>
                  <a:pt x="0" y="14655"/>
                </a:lnTo>
                <a:lnTo>
                  <a:pt x="15867" y="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5" name="TextBox 43"/>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8.4</a:t>
            </a:r>
            <a:r>
              <a:rPr lang="zh-CN" altLang="zh-CN" sz="2400" b="1">
                <a:solidFill>
                  <a:srgbClr val="FFC000"/>
                </a:solidFill>
              </a:rPr>
              <a:t>（</a:t>
            </a:r>
            <a:r>
              <a:rPr lang="en-US" altLang="zh-CN" sz="2400" b="1">
                <a:solidFill>
                  <a:srgbClr val="FFC000"/>
                </a:solidFill>
              </a:rPr>
              <a:t>p. 289</a:t>
            </a:r>
            <a:r>
              <a:rPr lang="zh-CN" altLang="zh-CN" sz="2400" b="1">
                <a:solidFill>
                  <a:srgbClr val="FFC000"/>
                </a:solidFill>
              </a:rPr>
              <a:t>）</a:t>
            </a:r>
            <a:r>
              <a:rPr lang="zh-CN" altLang="en-US" sz="2400" b="1">
                <a:solidFill>
                  <a:srgbClr val="FF0000"/>
                </a:solidFill>
              </a:rPr>
              <a:t>重点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67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6769"/>
                                        </p:tgtEl>
                                        <p:attrNameLst>
                                          <p:attrName>style.visibility</p:attrName>
                                        </p:attrNameLst>
                                      </p:cBhvr>
                                      <p:to>
                                        <p:strVal val="visible"/>
                                      </p:to>
                                    </p:set>
                                    <p:animEffect transition="in" filter="wipe(left)">
                                      <p:cBhvr>
                                        <p:cTn id="11" dur="500"/>
                                        <p:tgtEl>
                                          <p:spTgt spid="1167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3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16741"/>
                                        </p:tgtEl>
                                        <p:attrNameLst>
                                          <p:attrName>style.visibility</p:attrName>
                                        </p:attrNameLst>
                                      </p:cBhvr>
                                      <p:to>
                                        <p:strVal val="visible"/>
                                      </p:to>
                                    </p:set>
                                    <p:animEffect transition="in" filter="wipe(right)">
                                      <p:cBhvr>
                                        <p:cTn id="20" dur="500"/>
                                        <p:tgtEl>
                                          <p:spTgt spid="116741"/>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167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677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6738"/>
                                        </p:tgtEl>
                                        <p:attrNameLst>
                                          <p:attrName>style.visibility</p:attrName>
                                        </p:attrNameLst>
                                      </p:cBhvr>
                                      <p:to>
                                        <p:strVal val="visible"/>
                                      </p:to>
                                    </p:set>
                                    <p:animEffect transition="in" filter="wipe(left)">
                                      <p:cBhvr>
                                        <p:cTn id="32" dur="500"/>
                                        <p:tgtEl>
                                          <p:spTgt spid="1167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6767"/>
                                        </p:tgtEl>
                                        <p:attrNameLst>
                                          <p:attrName>style.visibility</p:attrName>
                                        </p:attrNameLst>
                                      </p:cBhvr>
                                      <p:to>
                                        <p:strVal val="visible"/>
                                      </p:to>
                                    </p:set>
                                    <p:animEffect transition="in" filter="wipe(down)">
                                      <p:cBhvr>
                                        <p:cTn id="37" dur="500"/>
                                        <p:tgtEl>
                                          <p:spTgt spid="116767"/>
                                        </p:tgtEl>
                                      </p:cBhvr>
                                    </p:animEffec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116740"/>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499"/>
                                          </p:stCondLst>
                                        </p:cTn>
                                        <p:tgtEl>
                                          <p:spTgt spid="11674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16744"/>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16748"/>
                                        </p:tgtEl>
                                        <p:attrNameLst>
                                          <p:attrName>style.visibility</p:attrName>
                                        </p:attrNameLst>
                                      </p:cBhvr>
                                      <p:to>
                                        <p:strVal val="visible"/>
                                      </p:to>
                                    </p:set>
                                    <p:animEffect transition="in" filter="wipe(down)">
                                      <p:cBhvr>
                                        <p:cTn id="52" dur="500"/>
                                        <p:tgtEl>
                                          <p:spTgt spid="11674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116745"/>
                                        </p:tgtEl>
                                        <p:attrNameLst>
                                          <p:attrName>style.visibility</p:attrName>
                                        </p:attrNameLst>
                                      </p:cBhvr>
                                      <p:to>
                                        <p:strVal val="visible"/>
                                      </p:to>
                                    </p:set>
                                  </p:childTnLst>
                                </p:cTn>
                              </p:par>
                            </p:childTnLst>
                          </p:cTn>
                        </p:par>
                        <p:par>
                          <p:cTn id="57" fill="hold" nodeType="afterGroup">
                            <p:stCondLst>
                              <p:cond delay="500"/>
                            </p:stCondLst>
                            <p:childTnLst>
                              <p:par>
                                <p:cTn id="58" presetID="1" presetClass="entr" presetSubtype="0" fill="hold" grpId="0" nodeType="afterEffect">
                                  <p:stCondLst>
                                    <p:cond delay="0"/>
                                  </p:stCondLst>
                                  <p:childTnLst>
                                    <p:set>
                                      <p:cBhvr>
                                        <p:cTn id="59" dur="1" fill="hold">
                                          <p:stCondLst>
                                            <p:cond delay="499"/>
                                          </p:stCondLst>
                                        </p:cTn>
                                        <p:tgtEl>
                                          <p:spTgt spid="11674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6747"/>
                                        </p:tgtEl>
                                        <p:attrNameLst>
                                          <p:attrName>style.visibility</p:attrName>
                                        </p:attrNameLst>
                                      </p:cBhvr>
                                      <p:to>
                                        <p:strVal val="visible"/>
                                      </p:to>
                                    </p:set>
                                    <p:animEffect transition="in" filter="wipe(left)">
                                      <p:cBhvr>
                                        <p:cTn id="64" dur="500"/>
                                        <p:tgtEl>
                                          <p:spTgt spid="116747"/>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16761"/>
                                        </p:tgtEl>
                                        <p:attrNameLst>
                                          <p:attrName>style.visibility</p:attrName>
                                        </p:attrNameLst>
                                      </p:cBhvr>
                                      <p:to>
                                        <p:strVal val="visible"/>
                                      </p:to>
                                    </p:set>
                                    <p:animEffect transition="in" filter="wipe(down)">
                                      <p:cBhvr>
                                        <p:cTn id="69" dur="500"/>
                                        <p:tgtEl>
                                          <p:spTgt spid="116761"/>
                                        </p:tgtEl>
                                      </p:cBhvr>
                                    </p:animEffect>
                                  </p:childTnLst>
                                </p:cTn>
                              </p:par>
                            </p:childTnLst>
                          </p:cTn>
                        </p:par>
                        <p:par>
                          <p:cTn id="70" fill="hold" nodeType="afterGroup">
                            <p:stCondLst>
                              <p:cond delay="500"/>
                            </p:stCondLst>
                            <p:childTnLst>
                              <p:par>
                                <p:cTn id="71" presetID="1" presetClass="entr" presetSubtype="0" fill="hold" grpId="0" nodeType="afterEffect">
                                  <p:stCondLst>
                                    <p:cond delay="0"/>
                                  </p:stCondLst>
                                  <p:childTnLst>
                                    <p:set>
                                      <p:cBhvr>
                                        <p:cTn id="72" dur="1" fill="hold">
                                          <p:stCondLst>
                                            <p:cond delay="499"/>
                                          </p:stCondLst>
                                        </p:cTn>
                                        <p:tgtEl>
                                          <p:spTgt spid="116762"/>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116752"/>
                                        </p:tgtEl>
                                        <p:attrNameLst>
                                          <p:attrName>style.visibility</p:attrName>
                                        </p:attrNameLst>
                                      </p:cBhvr>
                                      <p:to>
                                        <p:strVal val="visible"/>
                                      </p:to>
                                    </p:set>
                                  </p:childTnLst>
                                </p:cTn>
                              </p:par>
                            </p:childTnLst>
                          </p:cTn>
                        </p:par>
                        <p:par>
                          <p:cTn id="77" fill="hold" nodeType="afterGroup">
                            <p:stCondLst>
                              <p:cond delay="500"/>
                            </p:stCondLst>
                            <p:childTnLst>
                              <p:par>
                                <p:cTn id="78" presetID="1" presetClass="entr" presetSubtype="0" fill="hold" nodeType="afterEffect">
                                  <p:stCondLst>
                                    <p:cond delay="0"/>
                                  </p:stCondLst>
                                  <p:childTnLst>
                                    <p:set>
                                      <p:cBhvr>
                                        <p:cTn id="79" dur="1" fill="hold">
                                          <p:stCondLst>
                                            <p:cond delay="499"/>
                                          </p:stCondLst>
                                        </p:cTn>
                                        <p:tgtEl>
                                          <p:spTgt spid="11676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16753"/>
                                        </p:tgtEl>
                                        <p:attrNameLst>
                                          <p:attrName>style.visibility</p:attrName>
                                        </p:attrNameLst>
                                      </p:cBhvr>
                                      <p:to>
                                        <p:strVal val="visible"/>
                                      </p:to>
                                    </p:set>
                                    <p:animEffect transition="in" filter="wipe(left)">
                                      <p:cBhvr>
                                        <p:cTn id="84" dur="500"/>
                                        <p:tgtEl>
                                          <p:spTgt spid="11675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16758"/>
                                        </p:tgtEl>
                                        <p:attrNameLst>
                                          <p:attrName>style.visibility</p:attrName>
                                        </p:attrNameLst>
                                      </p:cBhvr>
                                      <p:to>
                                        <p:strVal val="visible"/>
                                      </p:to>
                                    </p:set>
                                    <p:animEffect transition="in" filter="wipe(left)">
                                      <p:cBhvr>
                                        <p:cTn id="89" dur="500"/>
                                        <p:tgtEl>
                                          <p:spTgt spid="11675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116757"/>
                                        </p:tgtEl>
                                        <p:attrNameLst>
                                          <p:attrName>style.visibility</p:attrName>
                                        </p:attrNameLst>
                                      </p:cBhvr>
                                      <p:to>
                                        <p:strVal val="visible"/>
                                      </p:to>
                                    </p:set>
                                    <p:animEffect transition="in" filter="dissolve">
                                      <p:cBhvr>
                                        <p:cTn id="94" dur="500"/>
                                        <p:tgtEl>
                                          <p:spTgt spid="116757"/>
                                        </p:tgtEl>
                                      </p:cBhvr>
                                    </p:animEffect>
                                  </p:childTnLst>
                                </p:cTn>
                              </p:par>
                            </p:childTnLst>
                          </p:cTn>
                        </p:par>
                        <p:par>
                          <p:cTn id="95" fill="hold" nodeType="afterGroup">
                            <p:stCondLst>
                              <p:cond delay="500"/>
                            </p:stCondLst>
                            <p:childTnLst>
                              <p:par>
                                <p:cTn id="96" presetID="1" presetClass="entr" presetSubtype="0" fill="hold" grpId="0" nodeType="afterEffect">
                                  <p:stCondLst>
                                    <p:cond delay="0"/>
                                  </p:stCondLst>
                                  <p:childTnLst>
                                    <p:set>
                                      <p:cBhvr>
                                        <p:cTn id="97" dur="1" fill="hold">
                                          <p:stCondLst>
                                            <p:cond delay="499"/>
                                          </p:stCondLst>
                                        </p:cTn>
                                        <p:tgtEl>
                                          <p:spTgt spid="116754"/>
                                        </p:tgtEl>
                                        <p:attrNameLst>
                                          <p:attrName>style.visibility</p:attrName>
                                        </p:attrNameLst>
                                      </p:cBhvr>
                                      <p:to>
                                        <p:strVal val="visible"/>
                                      </p:to>
                                    </p:set>
                                  </p:childTnLst>
                                </p:cTn>
                              </p:par>
                            </p:childTnLst>
                          </p:cTn>
                        </p:par>
                        <p:par>
                          <p:cTn id="98" fill="hold" nodeType="afterGroup">
                            <p:stCondLst>
                              <p:cond delay="1000"/>
                            </p:stCondLst>
                            <p:childTnLst>
                              <p:par>
                                <p:cTn id="99" presetID="1" presetClass="entr" presetSubtype="0" fill="hold" nodeType="afterEffect">
                                  <p:stCondLst>
                                    <p:cond delay="0"/>
                                  </p:stCondLst>
                                  <p:childTnLst>
                                    <p:set>
                                      <p:cBhvr>
                                        <p:cTn id="100" dur="1" fill="hold">
                                          <p:stCondLst>
                                            <p:cond delay="499"/>
                                          </p:stCondLst>
                                        </p:cTn>
                                        <p:tgtEl>
                                          <p:spTgt spid="116765"/>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116755"/>
                                        </p:tgtEl>
                                        <p:attrNameLst>
                                          <p:attrName>style.visibility</p:attrName>
                                        </p:attrNameLst>
                                      </p:cBhvr>
                                      <p:to>
                                        <p:strVal val="visible"/>
                                      </p:to>
                                    </p:set>
                                    <p:animEffect transition="in" filter="dissolve">
                                      <p:cBhvr>
                                        <p:cTn id="105" dur="500"/>
                                        <p:tgtEl>
                                          <p:spTgt spid="116755"/>
                                        </p:tgtEl>
                                      </p:cBhvr>
                                    </p:animEffect>
                                  </p:childTnLst>
                                </p:cTn>
                              </p:par>
                            </p:childTnLst>
                          </p:cTn>
                        </p:par>
                        <p:par>
                          <p:cTn id="106" fill="hold" nodeType="afterGroup">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16756"/>
                                        </p:tgtEl>
                                        <p:attrNameLst>
                                          <p:attrName>style.visibility</p:attrName>
                                        </p:attrNameLst>
                                      </p:cBhvr>
                                      <p:to>
                                        <p:strVal val="visible"/>
                                      </p:to>
                                    </p:set>
                                    <p:animEffect transition="in" filter="wipe(left)">
                                      <p:cBhvr>
                                        <p:cTn id="109" dur="500"/>
                                        <p:tgtEl>
                                          <p:spTgt spid="116756"/>
                                        </p:tgtEl>
                                      </p:cBhvr>
                                    </p:animEffect>
                                  </p:childTnLst>
                                </p:cTn>
                              </p:par>
                            </p:childTnLst>
                          </p:cTn>
                        </p:par>
                        <p:par>
                          <p:cTn id="110" fill="hold" nodeType="afterGroup">
                            <p:stCondLst>
                              <p:cond delay="1000"/>
                            </p:stCondLst>
                            <p:childTnLst>
                              <p:par>
                                <p:cTn id="111" presetID="1" presetClass="entr" presetSubtype="0" fill="hold" nodeType="afterEffect">
                                  <p:stCondLst>
                                    <p:cond delay="0"/>
                                  </p:stCondLst>
                                  <p:childTnLst>
                                    <p:set>
                                      <p:cBhvr>
                                        <p:cTn id="112" dur="1" fill="hold">
                                          <p:stCondLst>
                                            <p:cond delay="499"/>
                                          </p:stCondLst>
                                        </p:cTn>
                                        <p:tgtEl>
                                          <p:spTgt spid="116766"/>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16779"/>
                                        </p:tgtEl>
                                        <p:attrNameLst>
                                          <p:attrName>style.visibility</p:attrName>
                                        </p:attrNameLst>
                                      </p:cBhvr>
                                      <p:to>
                                        <p:strVal val="visible"/>
                                      </p:to>
                                    </p:set>
                                  </p:childTnLst>
                                </p:cTn>
                              </p:par>
                            </p:childTnLst>
                          </p:cTn>
                        </p:par>
                        <p:par>
                          <p:cTn id="117" fill="hold" nodeType="afterGroup">
                            <p:stCondLst>
                              <p:cond delay="0"/>
                            </p:stCondLst>
                            <p:childTnLst>
                              <p:par>
                                <p:cTn id="118" presetID="9" presetClass="entr" presetSubtype="0" fill="hold" grpId="0" nodeType="afterEffect">
                                  <p:stCondLst>
                                    <p:cond delay="0"/>
                                  </p:stCondLst>
                                  <p:childTnLst>
                                    <p:set>
                                      <p:cBhvr>
                                        <p:cTn id="119" dur="1" fill="hold">
                                          <p:stCondLst>
                                            <p:cond delay="0"/>
                                          </p:stCondLst>
                                        </p:cTn>
                                        <p:tgtEl>
                                          <p:spTgt spid="116763"/>
                                        </p:tgtEl>
                                        <p:attrNameLst>
                                          <p:attrName>style.visibility</p:attrName>
                                        </p:attrNameLst>
                                      </p:cBhvr>
                                      <p:to>
                                        <p:strVal val="visible"/>
                                      </p:to>
                                    </p:set>
                                    <p:animEffect transition="in" filter="dissolve">
                                      <p:cBhvr>
                                        <p:cTn id="120" dur="500"/>
                                        <p:tgtEl>
                                          <p:spTgt spid="11676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16760"/>
                                        </p:tgtEl>
                                        <p:attrNameLst>
                                          <p:attrName>style.visibility</p:attrName>
                                        </p:attrNameLst>
                                      </p:cBhvr>
                                      <p:to>
                                        <p:strVal val="visible"/>
                                      </p:to>
                                    </p:set>
                                    <p:animEffect transition="in" filter="wipe(left)">
                                      <p:cBhvr>
                                        <p:cTn id="125" dur="500"/>
                                        <p:tgtEl>
                                          <p:spTgt spid="116760"/>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16759"/>
                                        </p:tgtEl>
                                        <p:attrNameLst>
                                          <p:attrName>style.visibility</p:attrName>
                                        </p:attrNameLst>
                                      </p:cBhvr>
                                      <p:to>
                                        <p:strVal val="visible"/>
                                      </p:to>
                                    </p:set>
                                    <p:animEffect transition="in" filter="wipe(left)">
                                      <p:cBhvr>
                                        <p:cTn id="130" dur="500"/>
                                        <p:tgtEl>
                                          <p:spTgt spid="116759"/>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16772"/>
                                        </p:tgtEl>
                                        <p:attrNameLst>
                                          <p:attrName>style.visibility</p:attrName>
                                        </p:attrNameLst>
                                      </p:cBhvr>
                                      <p:to>
                                        <p:strVal val="visible"/>
                                      </p:to>
                                    </p:set>
                                    <p:animEffect transition="in" filter="wipe(left)">
                                      <p:cBhvr>
                                        <p:cTn id="135" dur="500"/>
                                        <p:tgtEl>
                                          <p:spTgt spid="116772"/>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16771"/>
                                        </p:tgtEl>
                                        <p:attrNameLst>
                                          <p:attrName>style.visibility</p:attrName>
                                        </p:attrNameLst>
                                      </p:cBhvr>
                                      <p:to>
                                        <p:strVal val="visible"/>
                                      </p:to>
                                    </p:set>
                                    <p:animEffect transition="in" filter="wipe(left)">
                                      <p:cBhvr>
                                        <p:cTn id="140" dur="500"/>
                                        <p:tgtEl>
                                          <p:spTgt spid="11677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16773"/>
                                        </p:tgtEl>
                                        <p:attrNameLst>
                                          <p:attrName>style.visibility</p:attrName>
                                        </p:attrNameLst>
                                      </p:cBhvr>
                                      <p:to>
                                        <p:strVal val="visible"/>
                                      </p:to>
                                    </p:set>
                                    <p:animEffect transition="in" filter="wipe(left)">
                                      <p:cBhvr>
                                        <p:cTn id="145" dur="500"/>
                                        <p:tgtEl>
                                          <p:spTgt spid="116773"/>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116775"/>
                                        </p:tgtEl>
                                        <p:attrNameLst>
                                          <p:attrName>style.visibility</p:attrName>
                                        </p:attrNameLst>
                                      </p:cBhvr>
                                      <p:to>
                                        <p:strVal val="visible"/>
                                      </p:to>
                                    </p:set>
                                    <p:animEffect transition="in" filter="wipe(left)">
                                      <p:cBhvr>
                                        <p:cTn id="150" dur="500"/>
                                        <p:tgtEl>
                                          <p:spTgt spid="116775"/>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16774"/>
                                        </p:tgtEl>
                                        <p:attrNameLst>
                                          <p:attrName>style.visibility</p:attrName>
                                        </p:attrNameLst>
                                      </p:cBhvr>
                                      <p:to>
                                        <p:strVal val="visible"/>
                                      </p:to>
                                    </p:set>
                                    <p:animEffect transition="in" filter="wipe(left)">
                                      <p:cBhvr>
                                        <p:cTn id="155" dur="500"/>
                                        <p:tgtEl>
                                          <p:spTgt spid="116774"/>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nodeType="clickEffect">
                                  <p:stCondLst>
                                    <p:cond delay="0"/>
                                  </p:stCondLst>
                                  <p:childTnLst>
                                    <p:set>
                                      <p:cBhvr>
                                        <p:cTn id="159" dur="1" fill="hold">
                                          <p:stCondLst>
                                            <p:cond delay="0"/>
                                          </p:stCondLst>
                                        </p:cTn>
                                        <p:tgtEl>
                                          <p:spTgt spid="116776"/>
                                        </p:tgtEl>
                                        <p:attrNameLst>
                                          <p:attrName>style.visibility</p:attrName>
                                        </p:attrNameLst>
                                      </p:cBhvr>
                                      <p:to>
                                        <p:strVal val="visible"/>
                                      </p:to>
                                    </p:set>
                                    <p:animEffect transition="in" filter="wipe(left)">
                                      <p:cBhvr>
                                        <p:cTn id="160" dur="500"/>
                                        <p:tgtEl>
                                          <p:spTgt spid="116776"/>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16777"/>
                                        </p:tgtEl>
                                        <p:attrNameLst>
                                          <p:attrName>style.visibility</p:attrName>
                                        </p:attrNameLst>
                                      </p:cBhvr>
                                      <p:to>
                                        <p:strVal val="visible"/>
                                      </p:to>
                                    </p:set>
                                    <p:animEffect transition="in" filter="wipe(left)">
                                      <p:cBhvr>
                                        <p:cTn id="165" dur="500"/>
                                        <p:tgtEl>
                                          <p:spTgt spid="116777"/>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nodeType="clickEffect">
                                  <p:stCondLst>
                                    <p:cond delay="0"/>
                                  </p:stCondLst>
                                  <p:childTnLst>
                                    <p:set>
                                      <p:cBhvr>
                                        <p:cTn id="169" dur="1" fill="hold">
                                          <p:stCondLst>
                                            <p:cond delay="0"/>
                                          </p:stCondLst>
                                        </p:cTn>
                                        <p:tgtEl>
                                          <p:spTgt spid="116778"/>
                                        </p:tgtEl>
                                        <p:attrNameLst>
                                          <p:attrName>style.visibility</p:attrName>
                                        </p:attrNameLst>
                                      </p:cBhvr>
                                      <p:to>
                                        <p:strVal val="visible"/>
                                      </p:to>
                                    </p:set>
                                    <p:animEffect transition="in" filter="wipe(left)">
                                      <p:cBhvr>
                                        <p:cTn id="170" dur="500"/>
                                        <p:tgtEl>
                                          <p:spTgt spid="116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utoUpdateAnimBg="0"/>
      <p:bldP spid="116739" grpId="0" animBg="1"/>
      <p:bldP spid="116740" grpId="0" animBg="1"/>
      <p:bldP spid="116741" grpId="0" animBg="1"/>
      <p:bldP spid="116742" grpId="0" autoUpdateAnimBg="0"/>
      <p:bldP spid="116743" grpId="0" autoUpdateAnimBg="0"/>
      <p:bldP spid="116744" grpId="0" autoUpdateAnimBg="0"/>
      <p:bldP spid="116745" grpId="0" animBg="1"/>
      <p:bldP spid="116746" grpId="0" autoUpdateAnimBg="0"/>
      <p:bldP spid="116752" grpId="0" animBg="1"/>
      <p:bldP spid="116754" grpId="0" animBg="1"/>
      <p:bldP spid="116755" grpId="0" animBg="1"/>
      <p:bldP spid="116756" grpId="0" animBg="1"/>
      <p:bldP spid="116757" grpId="0" animBg="1"/>
      <p:bldP spid="116761" grpId="0" animBg="1"/>
      <p:bldP spid="116762" grpId="0" autoUpdateAnimBg="0"/>
      <p:bldP spid="116763" grpId="0" autoUpdateAnimBg="0"/>
      <p:bldP spid="116767" grpId="0" animBg="1"/>
      <p:bldP spid="116768" grpId="0" autoUpdateAnimBg="0"/>
      <p:bldP spid="116769" grpId="0" autoUpdateAnimBg="0"/>
      <p:bldP spid="116770" grpId="0" autoUpdateAnimBg="0"/>
      <p:bldP spid="116772" grpId="0" autoUpdateAnimBg="0"/>
      <p:bldP spid="1167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768350" y="1201738"/>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当</a:t>
            </a:r>
            <a:r>
              <a:rPr kumimoji="1" lang="zh-CN" altLang="en-US" sz="2400" b="1">
                <a:solidFill>
                  <a:srgbClr val="FFFF66"/>
                </a:solidFill>
                <a:latin typeface="宋体" pitchFamily="2" charset="-122"/>
              </a:rPr>
              <a:t> </a:t>
            </a:r>
            <a:r>
              <a:rPr kumimoji="1" lang="en-US" altLang="zh-CN" sz="2400" b="1" i="1">
                <a:solidFill>
                  <a:srgbClr val="66FFFF"/>
                </a:solidFill>
                <a:latin typeface="Times New Roman" pitchFamily="18" charset="0"/>
              </a:rPr>
              <a:t>x = </a:t>
            </a:r>
            <a:r>
              <a:rPr kumimoji="1" lang="en-US" altLang="zh-CN" sz="2400" b="1">
                <a:solidFill>
                  <a:srgbClr val="66FFFF"/>
                </a:solidFill>
                <a:latin typeface="Times New Roman" pitchFamily="18" charset="0"/>
              </a:rPr>
              <a:t>0</a:t>
            </a:r>
            <a:r>
              <a:rPr kumimoji="1" lang="zh-CN" altLang="en-US" sz="2400" b="1">
                <a:solidFill>
                  <a:schemeClr val="bg1"/>
                </a:solidFill>
                <a:latin typeface="楷体_GB2312" pitchFamily="49" charset="-122"/>
                <a:ea typeface="楷体_GB2312" pitchFamily="49" charset="-122"/>
              </a:rPr>
              <a:t>（即</a:t>
            </a:r>
            <a:r>
              <a:rPr kumimoji="1" lang="en-US" altLang="zh-CN" sz="2400" b="1" i="1">
                <a:solidFill>
                  <a:schemeClr val="bg1"/>
                </a:solidFill>
                <a:latin typeface="Times New Roman" pitchFamily="18" charset="0"/>
                <a:ea typeface="楷体_GB2312" pitchFamily="49" charset="-122"/>
              </a:rPr>
              <a:t>P</a:t>
            </a:r>
            <a:r>
              <a:rPr kumimoji="1" lang="zh-CN" altLang="en-US" sz="2400" b="1">
                <a:solidFill>
                  <a:schemeClr val="bg1"/>
                </a:solidFill>
                <a:latin typeface="楷体_GB2312" pitchFamily="49" charset="-122"/>
                <a:ea typeface="楷体_GB2312" pitchFamily="49" charset="-122"/>
              </a:rPr>
              <a:t>点在圆环中心处）时，</a:t>
            </a:r>
            <a:r>
              <a:rPr kumimoji="1" lang="zh-CN" altLang="en-US" sz="2400" b="1">
                <a:latin typeface="宋体" pitchFamily="2" charset="-122"/>
              </a:rPr>
              <a:t> </a:t>
            </a:r>
          </a:p>
        </p:txBody>
      </p:sp>
      <p:graphicFrame>
        <p:nvGraphicFramePr>
          <p:cNvPr id="117763" name="Object 3"/>
          <p:cNvGraphicFramePr>
            <a:graphicFrameLocks/>
          </p:cNvGraphicFramePr>
          <p:nvPr/>
        </p:nvGraphicFramePr>
        <p:xfrm>
          <a:off x="1671638" y="1889125"/>
          <a:ext cx="812800" cy="315913"/>
        </p:xfrm>
        <a:graphic>
          <a:graphicData uri="http://schemas.openxmlformats.org/presentationml/2006/ole">
            <mc:AlternateContent xmlns:mc="http://schemas.openxmlformats.org/markup-compatibility/2006">
              <mc:Choice xmlns:v="urn:schemas-microsoft-com:vml" Requires="v">
                <p:oleObj spid="_x0000_s17492" name="Equation" r:id="rId3" imgW="704816" imgH="209468" progId="Equation.3">
                  <p:embed/>
                </p:oleObj>
              </mc:Choice>
              <mc:Fallback>
                <p:oleObj name="Equation" r:id="rId3" imgW="704816" imgH="209468"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638" y="1889125"/>
                        <a:ext cx="8128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4" name="Rectangle 4"/>
          <p:cNvSpPr>
            <a:spLocks noChangeArrowheads="1"/>
          </p:cNvSpPr>
          <p:nvPr/>
        </p:nvSpPr>
        <p:spPr bwMode="auto">
          <a:xfrm>
            <a:off x="762000" y="2468563"/>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当</a:t>
            </a:r>
            <a:r>
              <a:rPr kumimoji="1" lang="zh-CN" altLang="en-US" sz="2400" b="1">
                <a:solidFill>
                  <a:schemeClr val="bg1"/>
                </a:solidFill>
                <a:latin typeface="宋体" pitchFamily="2" charset="-122"/>
              </a:rPr>
              <a:t> </a:t>
            </a:r>
            <a:r>
              <a:rPr kumimoji="1" lang="en-US" altLang="zh-CN" sz="2400" b="1" i="1">
                <a:solidFill>
                  <a:srgbClr val="66FFFF"/>
                </a:solidFill>
                <a:latin typeface="Times New Roman" pitchFamily="18" charset="0"/>
              </a:rPr>
              <a:t>x&gt;&gt;R</a:t>
            </a:r>
            <a:r>
              <a:rPr kumimoji="1" lang="en-US" altLang="zh-CN" sz="2400" b="1" i="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时</a:t>
            </a:r>
            <a:r>
              <a:rPr kumimoji="1" lang="zh-CN" altLang="en-US" sz="2400" b="1">
                <a:solidFill>
                  <a:srgbClr val="FFFF66"/>
                </a:solidFill>
                <a:latin typeface="楷体_GB2312" pitchFamily="49" charset="-122"/>
                <a:ea typeface="楷体_GB2312" pitchFamily="49" charset="-122"/>
              </a:rPr>
              <a:t> </a:t>
            </a:r>
          </a:p>
        </p:txBody>
      </p:sp>
      <p:graphicFrame>
        <p:nvGraphicFramePr>
          <p:cNvPr id="117765" name="Object 5"/>
          <p:cNvGraphicFramePr>
            <a:graphicFrameLocks/>
          </p:cNvGraphicFramePr>
          <p:nvPr/>
        </p:nvGraphicFramePr>
        <p:xfrm>
          <a:off x="3530600" y="2316163"/>
          <a:ext cx="1752600" cy="914400"/>
        </p:xfrm>
        <a:graphic>
          <a:graphicData uri="http://schemas.openxmlformats.org/presentationml/2006/ole">
            <mc:AlternateContent xmlns:mc="http://schemas.openxmlformats.org/markup-compatibility/2006">
              <mc:Choice xmlns:v="urn:schemas-microsoft-com:vml" Requires="v">
                <p:oleObj spid="_x0000_s17493" name="Equation" r:id="rId5" imgW="1647719" imgH="809531" progId="Equation.3">
                  <p:embed/>
                </p:oleObj>
              </mc:Choice>
              <mc:Fallback>
                <p:oleObj name="Equation" r:id="rId5" imgW="1647719" imgH="809531"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600" y="2316163"/>
                        <a:ext cx="175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6" name="Text Box 6"/>
          <p:cNvSpPr txBox="1">
            <a:spLocks noChangeArrowheads="1"/>
          </p:cNvSpPr>
          <p:nvPr/>
        </p:nvSpPr>
        <p:spPr bwMode="auto">
          <a:xfrm>
            <a:off x="1127125" y="3476625"/>
            <a:ext cx="656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可以把带电圆环视为一个点电荷 </a:t>
            </a:r>
          </a:p>
        </p:txBody>
      </p:sp>
      <p:sp>
        <p:nvSpPr>
          <p:cNvPr id="117767" name="Rectangle 7"/>
          <p:cNvSpPr>
            <a:spLocks noChangeArrowheads="1"/>
          </p:cNvSpPr>
          <p:nvPr/>
        </p:nvSpPr>
        <p:spPr bwMode="auto">
          <a:xfrm>
            <a:off x="766763" y="45720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7768" name="AutoShape 8"/>
          <p:cNvSpPr>
            <a:spLocks noChangeArrowheads="1"/>
          </p:cNvSpPr>
          <p:nvPr/>
        </p:nvSpPr>
        <p:spPr bwMode="auto">
          <a:xfrm>
            <a:off x="412750" y="422275"/>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7769" name="Group 9"/>
          <p:cNvGrpSpPr>
            <a:grpSpLocks/>
          </p:cNvGrpSpPr>
          <p:nvPr/>
        </p:nvGrpSpPr>
        <p:grpSpPr bwMode="auto">
          <a:xfrm>
            <a:off x="6343650" y="835025"/>
            <a:ext cx="2092325" cy="3314700"/>
            <a:chOff x="3996" y="526"/>
            <a:chExt cx="1318" cy="2088"/>
          </a:xfrm>
        </p:grpSpPr>
        <p:sp>
          <p:nvSpPr>
            <p:cNvPr id="17418" name="Oval 10"/>
            <p:cNvSpPr>
              <a:spLocks noChangeArrowheads="1"/>
            </p:cNvSpPr>
            <p:nvPr/>
          </p:nvSpPr>
          <p:spPr bwMode="auto">
            <a:xfrm>
              <a:off x="4114" y="1882"/>
              <a:ext cx="1200" cy="576"/>
            </a:xfrm>
            <a:prstGeom prst="ellipse">
              <a:avLst/>
            </a:prstGeom>
            <a:noFill/>
            <a:ln w="76200">
              <a:solidFill>
                <a:srgbClr val="FFCCFF"/>
              </a:solidFill>
              <a:round/>
              <a:headEnd/>
              <a:tailEnd/>
            </a:ln>
            <a:effectLst/>
            <a:extLst>
              <a:ext uri="{909E8E84-426E-40DD-AFC4-6F175D3DCCD1}">
                <a14:hiddenFill xmlns:a14="http://schemas.microsoft.com/office/drawing/2010/main">
                  <a:solidFill>
                    <a:srgbClr val="6600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9" name="Oval 11"/>
            <p:cNvSpPr>
              <a:spLocks noChangeArrowheads="1"/>
            </p:cNvSpPr>
            <p:nvPr/>
          </p:nvSpPr>
          <p:spPr bwMode="auto">
            <a:xfrm>
              <a:off x="4701" y="1066"/>
              <a:ext cx="48" cy="48"/>
            </a:xfrm>
            <a:prstGeom prst="ellipse">
              <a:avLst/>
            </a:prstGeom>
            <a:solidFill>
              <a:srgbClr val="FFFF66"/>
            </a:soli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0" name="Line 12"/>
            <p:cNvSpPr>
              <a:spLocks noChangeShapeType="1"/>
            </p:cNvSpPr>
            <p:nvPr/>
          </p:nvSpPr>
          <p:spPr bwMode="auto">
            <a:xfrm flipH="1">
              <a:off x="4258" y="2170"/>
              <a:ext cx="480" cy="192"/>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1" name="Text Box 13"/>
            <p:cNvSpPr txBox="1">
              <a:spLocks noChangeArrowheads="1"/>
            </p:cNvSpPr>
            <p:nvPr/>
          </p:nvSpPr>
          <p:spPr bwMode="auto">
            <a:xfrm>
              <a:off x="4392" y="195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CCFF"/>
                  </a:solidFill>
                  <a:latin typeface="Times New Roman" pitchFamily="18" charset="0"/>
                </a:rPr>
                <a:t>R</a:t>
              </a:r>
            </a:p>
          </p:txBody>
        </p:sp>
        <p:sp>
          <p:nvSpPr>
            <p:cNvPr id="17422" name="Text Box 14"/>
            <p:cNvSpPr txBox="1">
              <a:spLocks noChangeArrowheads="1"/>
            </p:cNvSpPr>
            <p:nvPr/>
          </p:nvSpPr>
          <p:spPr bwMode="auto">
            <a:xfrm>
              <a:off x="4440" y="948"/>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7423" name="Rectangle 15"/>
            <p:cNvSpPr>
              <a:spLocks noChangeArrowheads="1"/>
            </p:cNvSpPr>
            <p:nvPr/>
          </p:nvSpPr>
          <p:spPr bwMode="auto">
            <a:xfrm>
              <a:off x="4247" y="2336"/>
              <a:ext cx="48" cy="48"/>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4" name="Text Box 16"/>
            <p:cNvSpPr txBox="1">
              <a:spLocks noChangeArrowheads="1"/>
            </p:cNvSpPr>
            <p:nvPr/>
          </p:nvSpPr>
          <p:spPr bwMode="auto">
            <a:xfrm>
              <a:off x="3996" y="2326"/>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d</a:t>
              </a:r>
              <a:r>
                <a:rPr kumimoji="1" lang="en-US" altLang="zh-CN" sz="2400" b="1" i="1">
                  <a:solidFill>
                    <a:srgbClr val="66FFFF"/>
                  </a:solidFill>
                  <a:latin typeface="Times New Roman" pitchFamily="18" charset="0"/>
                </a:rPr>
                <a:t>q</a:t>
              </a:r>
            </a:p>
          </p:txBody>
        </p:sp>
        <p:grpSp>
          <p:nvGrpSpPr>
            <p:cNvPr id="17425" name="Group 17"/>
            <p:cNvGrpSpPr>
              <a:grpSpLocks/>
            </p:cNvGrpSpPr>
            <p:nvPr/>
          </p:nvGrpSpPr>
          <p:grpSpPr bwMode="auto">
            <a:xfrm>
              <a:off x="4394" y="526"/>
              <a:ext cx="591" cy="1776"/>
              <a:chOff x="4502" y="1658"/>
              <a:chExt cx="591" cy="1776"/>
            </a:xfrm>
          </p:grpSpPr>
          <p:sp>
            <p:nvSpPr>
              <p:cNvPr id="17431" name="Text Box 18"/>
              <p:cNvSpPr txBox="1">
                <a:spLocks noChangeArrowheads="1"/>
              </p:cNvSpPr>
              <p:nvPr/>
            </p:nvSpPr>
            <p:spPr bwMode="auto">
              <a:xfrm>
                <a:off x="4838" y="31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7432" name="Line 19"/>
              <p:cNvSpPr>
                <a:spLocks noChangeShapeType="1"/>
              </p:cNvSpPr>
              <p:nvPr/>
            </p:nvSpPr>
            <p:spPr bwMode="auto">
              <a:xfrm flipV="1">
                <a:off x="4837" y="1728"/>
                <a:ext cx="0" cy="48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3" name="Text Box 20"/>
              <p:cNvSpPr txBox="1">
                <a:spLocks noChangeArrowheads="1"/>
              </p:cNvSpPr>
              <p:nvPr/>
            </p:nvSpPr>
            <p:spPr bwMode="auto">
              <a:xfrm>
                <a:off x="4502"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grpSp>
        <p:sp>
          <p:nvSpPr>
            <p:cNvPr id="17426" name="Line 21"/>
            <p:cNvSpPr>
              <a:spLocks noChangeShapeType="1"/>
            </p:cNvSpPr>
            <p:nvPr/>
          </p:nvSpPr>
          <p:spPr bwMode="auto">
            <a:xfrm flipV="1">
              <a:off x="4247" y="1114"/>
              <a:ext cx="480" cy="1248"/>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7" name="Text Box 22"/>
            <p:cNvSpPr txBox="1">
              <a:spLocks noChangeArrowheads="1"/>
            </p:cNvSpPr>
            <p:nvPr/>
          </p:nvSpPr>
          <p:spPr bwMode="auto">
            <a:xfrm>
              <a:off x="4296" y="1396"/>
              <a:ext cx="2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17428" name="Text Box 23"/>
            <p:cNvSpPr txBox="1">
              <a:spLocks noChangeArrowheads="1"/>
            </p:cNvSpPr>
            <p:nvPr/>
          </p:nvSpPr>
          <p:spPr bwMode="auto">
            <a:xfrm>
              <a:off x="4529" y="1376"/>
              <a:ext cx="2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i="1">
                  <a:solidFill>
                    <a:srgbClr val="FFFF66"/>
                  </a:solidFill>
                  <a:latin typeface="Times New Roman" pitchFamily="18" charset="0"/>
                  <a:sym typeface="Symbol" pitchFamily="18" charset="2"/>
                </a:rPr>
                <a:t></a:t>
              </a:r>
              <a:endParaRPr kumimoji="1" lang="zh-CN" altLang="en-US" sz="2000" b="1" i="1">
                <a:solidFill>
                  <a:srgbClr val="FFFF66"/>
                </a:solidFill>
                <a:latin typeface="Times New Roman" pitchFamily="18" charset="0"/>
              </a:endParaRPr>
            </a:p>
          </p:txBody>
        </p:sp>
        <p:sp>
          <p:nvSpPr>
            <p:cNvPr id="17429" name="Line 24"/>
            <p:cNvSpPr>
              <a:spLocks noChangeShapeType="1"/>
            </p:cNvSpPr>
            <p:nvPr/>
          </p:nvSpPr>
          <p:spPr bwMode="auto">
            <a:xfrm flipV="1">
              <a:off x="4727" y="1114"/>
              <a:ext cx="0" cy="105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0" name="Arc 25"/>
            <p:cNvSpPr>
              <a:spLocks/>
            </p:cNvSpPr>
            <p:nvPr/>
          </p:nvSpPr>
          <p:spPr bwMode="auto">
            <a:xfrm rot="7368682">
              <a:off x="4621" y="1232"/>
              <a:ext cx="163" cy="123"/>
            </a:xfrm>
            <a:custGeom>
              <a:avLst/>
              <a:gdLst>
                <a:gd name="T0" fmla="*/ 0 w 20934"/>
                <a:gd name="T1" fmla="*/ 0 h 14655"/>
                <a:gd name="T2" fmla="*/ 0 w 20934"/>
                <a:gd name="T3" fmla="*/ 0 h 14655"/>
                <a:gd name="T4" fmla="*/ 0 w 20934"/>
                <a:gd name="T5" fmla="*/ 0 h 14655"/>
                <a:gd name="T6" fmla="*/ 0 60000 65536"/>
                <a:gd name="T7" fmla="*/ 0 60000 65536"/>
                <a:gd name="T8" fmla="*/ 0 60000 65536"/>
              </a:gdLst>
              <a:ahLst/>
              <a:cxnLst>
                <a:cxn ang="T6">
                  <a:pos x="T0" y="T1"/>
                </a:cxn>
                <a:cxn ang="T7">
                  <a:pos x="T2" y="T3"/>
                </a:cxn>
                <a:cxn ang="T8">
                  <a:pos x="T4" y="T5"/>
                </a:cxn>
              </a:cxnLst>
              <a:rect l="0" t="0" r="r" b="b"/>
              <a:pathLst>
                <a:path w="20934" h="14655" fill="none" extrusionOk="0">
                  <a:moveTo>
                    <a:pt x="15867" y="0"/>
                  </a:moveTo>
                  <a:cubicBezTo>
                    <a:pt x="18307" y="2640"/>
                    <a:pt x="20048" y="5848"/>
                    <a:pt x="20934" y="9332"/>
                  </a:cubicBezTo>
                </a:path>
                <a:path w="20934" h="14655" stroke="0" extrusionOk="0">
                  <a:moveTo>
                    <a:pt x="15867" y="0"/>
                  </a:moveTo>
                  <a:cubicBezTo>
                    <a:pt x="18307" y="2640"/>
                    <a:pt x="20048" y="5848"/>
                    <a:pt x="20934" y="9332"/>
                  </a:cubicBezTo>
                  <a:lnTo>
                    <a:pt x="0" y="14655"/>
                  </a:lnTo>
                  <a:lnTo>
                    <a:pt x="15867" y="0"/>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7768"/>
                                        </p:tgtEl>
                                        <p:attrNameLst>
                                          <p:attrName>style.visibility</p:attrName>
                                        </p:attrNameLst>
                                      </p:cBhvr>
                                      <p:to>
                                        <p:strVal val="visible"/>
                                      </p:to>
                                    </p:set>
                                    <p:animEffect transition="in" filter="dissolve">
                                      <p:cBhvr>
                                        <p:cTn id="7" dur="500"/>
                                        <p:tgtEl>
                                          <p:spTgt spid="1177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67"/>
                                        </p:tgtEl>
                                        <p:attrNameLst>
                                          <p:attrName>style.visibility</p:attrName>
                                        </p:attrNameLst>
                                      </p:cBhvr>
                                      <p:to>
                                        <p:strVal val="visible"/>
                                      </p:to>
                                    </p:set>
                                    <p:animEffect transition="in" filter="wipe(left)">
                                      <p:cBhvr>
                                        <p:cTn id="12" dur="500"/>
                                        <p:tgtEl>
                                          <p:spTgt spid="1177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17769"/>
                                        </p:tgtEl>
                                        <p:attrNameLst>
                                          <p:attrName>style.visibility</p:attrName>
                                        </p:attrNameLst>
                                      </p:cBhvr>
                                      <p:to>
                                        <p:strVal val="visible"/>
                                      </p:to>
                                    </p:set>
                                    <p:animEffect transition="in" filter="box(out)">
                                      <p:cBhvr>
                                        <p:cTn id="17" dur="500"/>
                                        <p:tgtEl>
                                          <p:spTgt spid="1177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7762"/>
                                        </p:tgtEl>
                                        <p:attrNameLst>
                                          <p:attrName>style.visibility</p:attrName>
                                        </p:attrNameLst>
                                      </p:cBhvr>
                                      <p:to>
                                        <p:strVal val="visible"/>
                                      </p:to>
                                    </p:set>
                                    <p:animEffect transition="in" filter="wipe(left)">
                                      <p:cBhvr>
                                        <p:cTn id="22" dur="500"/>
                                        <p:tgtEl>
                                          <p:spTgt spid="1177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7763"/>
                                        </p:tgtEl>
                                        <p:attrNameLst>
                                          <p:attrName>style.visibility</p:attrName>
                                        </p:attrNameLst>
                                      </p:cBhvr>
                                      <p:to>
                                        <p:strVal val="visible"/>
                                      </p:to>
                                    </p:set>
                                    <p:animEffect transition="in" filter="wipe(left)">
                                      <p:cBhvr>
                                        <p:cTn id="27" dur="500"/>
                                        <p:tgtEl>
                                          <p:spTgt spid="1177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7764"/>
                                        </p:tgtEl>
                                        <p:attrNameLst>
                                          <p:attrName>style.visibility</p:attrName>
                                        </p:attrNameLst>
                                      </p:cBhvr>
                                      <p:to>
                                        <p:strVal val="visible"/>
                                      </p:to>
                                    </p:set>
                                    <p:animEffect transition="in" filter="wipe(left)">
                                      <p:cBhvr>
                                        <p:cTn id="32" dur="500"/>
                                        <p:tgtEl>
                                          <p:spTgt spid="11776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7765"/>
                                        </p:tgtEl>
                                        <p:attrNameLst>
                                          <p:attrName>style.visibility</p:attrName>
                                        </p:attrNameLst>
                                      </p:cBhvr>
                                      <p:to>
                                        <p:strVal val="visible"/>
                                      </p:to>
                                    </p:set>
                                    <p:animEffect transition="in" filter="wipe(left)">
                                      <p:cBhvr>
                                        <p:cTn id="37" dur="500"/>
                                        <p:tgtEl>
                                          <p:spTgt spid="1177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7766"/>
                                        </p:tgtEl>
                                        <p:attrNameLst>
                                          <p:attrName>style.visibility</p:attrName>
                                        </p:attrNameLst>
                                      </p:cBhvr>
                                      <p:to>
                                        <p:strVal val="visible"/>
                                      </p:to>
                                    </p:set>
                                    <p:animEffect transition="in" filter="wipe(left)">
                                      <p:cBhvr>
                                        <p:cTn id="42" dur="500"/>
                                        <p:tgtEl>
                                          <p:spTgt spid="11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4" grpId="0" autoUpdateAnimBg="0"/>
      <p:bldP spid="117766" grpId="0" autoUpdateAnimBg="0"/>
      <p:bldP spid="117767" grpId="0" autoUpdateAnimBg="0"/>
      <p:bldP spid="1177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p:cNvGrpSpPr>
            <a:grpSpLocks/>
          </p:cNvGrpSpPr>
          <p:nvPr/>
        </p:nvGrpSpPr>
        <p:grpSpPr bwMode="auto">
          <a:xfrm>
            <a:off x="5886450" y="4171950"/>
            <a:ext cx="2800350" cy="1066800"/>
            <a:chOff x="2784" y="1440"/>
            <a:chExt cx="1776" cy="672"/>
          </a:xfrm>
        </p:grpSpPr>
        <p:sp>
          <p:nvSpPr>
            <p:cNvPr id="18464" name="Oval 3"/>
            <p:cNvSpPr>
              <a:spLocks noChangeArrowheads="1"/>
            </p:cNvSpPr>
            <p:nvPr/>
          </p:nvSpPr>
          <p:spPr bwMode="auto">
            <a:xfrm>
              <a:off x="2784" y="1536"/>
              <a:ext cx="1776" cy="576"/>
            </a:xfrm>
            <a:prstGeom prst="ellipse">
              <a:avLst/>
            </a:prstGeom>
            <a:gradFill rotWithShape="0">
              <a:gsLst>
                <a:gs pos="0">
                  <a:srgbClr val="339933"/>
                </a:gs>
                <a:gs pos="100000">
                  <a:srgbClr val="184718"/>
                </a:gs>
              </a:gsLst>
              <a:lin ang="5400000" scaled="1"/>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Oval 4"/>
            <p:cNvSpPr>
              <a:spLocks noChangeArrowheads="1"/>
            </p:cNvSpPr>
            <p:nvPr/>
          </p:nvSpPr>
          <p:spPr bwMode="auto">
            <a:xfrm>
              <a:off x="2784" y="1440"/>
              <a:ext cx="1776" cy="576"/>
            </a:xfrm>
            <a:prstGeom prst="ellipse">
              <a:avLst/>
            </a:prstGeom>
            <a:gradFill rotWithShape="0">
              <a:gsLst>
                <a:gs pos="0">
                  <a:srgbClr val="339933"/>
                </a:gs>
                <a:gs pos="100000">
                  <a:srgbClr val="1F5D1F"/>
                </a:gs>
              </a:gsLst>
              <a:path path="rect">
                <a:fillToRect r="100000" b="100000"/>
              </a:path>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Line 5"/>
            <p:cNvSpPr>
              <a:spLocks noChangeShapeType="1"/>
            </p:cNvSpPr>
            <p:nvPr/>
          </p:nvSpPr>
          <p:spPr bwMode="auto">
            <a:xfrm>
              <a:off x="2784" y="1728"/>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Line 6"/>
            <p:cNvSpPr>
              <a:spLocks noChangeShapeType="1"/>
            </p:cNvSpPr>
            <p:nvPr/>
          </p:nvSpPr>
          <p:spPr bwMode="auto">
            <a:xfrm>
              <a:off x="4560" y="1728"/>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8791" name="Text Box 7"/>
          <p:cNvSpPr txBox="1">
            <a:spLocks noChangeArrowheads="1"/>
          </p:cNvSpPr>
          <p:nvPr/>
        </p:nvSpPr>
        <p:spPr bwMode="auto">
          <a:xfrm>
            <a:off x="774700" y="368300"/>
            <a:ext cx="761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面密度为 </a:t>
            </a:r>
            <a:r>
              <a:rPr kumimoji="1" lang="zh-CN" altLang="en-US" sz="2400" b="1" i="1">
                <a:solidFill>
                  <a:srgbClr val="66FFFF"/>
                </a:solidFill>
                <a:latin typeface="Times New Roman" pitchFamily="18" charset="0"/>
                <a:sym typeface="Symbol" pitchFamily="18" charset="2"/>
              </a:rPr>
              <a:t>  </a:t>
            </a:r>
            <a:r>
              <a:rPr kumimoji="1" lang="zh-CN" altLang="en-US" sz="2400" b="1">
                <a:solidFill>
                  <a:schemeClr val="bg1"/>
                </a:solidFill>
                <a:latin typeface="宋体" pitchFamily="2" charset="-122"/>
                <a:sym typeface="Symbol" pitchFamily="18" charset="2"/>
              </a:rPr>
              <a:t>的</a:t>
            </a:r>
            <a:r>
              <a:rPr kumimoji="1" lang="zh-CN" altLang="en-US" sz="2400" b="1">
                <a:solidFill>
                  <a:schemeClr val="bg1"/>
                </a:solidFill>
                <a:latin typeface="宋体" pitchFamily="2" charset="-122"/>
              </a:rPr>
              <a:t>圆板在轴线上任一点的电场强度 </a:t>
            </a:r>
          </a:p>
        </p:txBody>
      </p:sp>
      <p:sp>
        <p:nvSpPr>
          <p:cNvPr id="118792" name="Text Box 8"/>
          <p:cNvSpPr txBox="1">
            <a:spLocks noChangeArrowheads="1"/>
          </p:cNvSpPr>
          <p:nvPr/>
        </p:nvSpPr>
        <p:spPr bwMode="auto">
          <a:xfrm>
            <a:off x="304800" y="9080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118793" name="Object 9"/>
          <p:cNvGraphicFramePr>
            <a:graphicFrameLocks/>
          </p:cNvGraphicFramePr>
          <p:nvPr/>
        </p:nvGraphicFramePr>
        <p:xfrm>
          <a:off x="1281113" y="984250"/>
          <a:ext cx="1854200" cy="392113"/>
        </p:xfrm>
        <a:graphic>
          <a:graphicData uri="http://schemas.openxmlformats.org/presentationml/2006/ole">
            <mc:AlternateContent xmlns:mc="http://schemas.openxmlformats.org/markup-compatibility/2006">
              <mc:Choice xmlns:v="urn:schemas-microsoft-com:vml" Requires="v">
                <p:oleObj spid="_x0000_s18729" name="Equation" r:id="rId3" imgW="1752726" imgH="285860" progId="Equation.3">
                  <p:embed/>
                </p:oleObj>
              </mc:Choice>
              <mc:Fallback>
                <p:oleObj name="Equation" r:id="rId3" imgW="1752726" imgH="285860"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984250"/>
                        <a:ext cx="1854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4" name="Object 10"/>
          <p:cNvGraphicFramePr>
            <a:graphicFrameLocks/>
          </p:cNvGraphicFramePr>
          <p:nvPr/>
        </p:nvGraphicFramePr>
        <p:xfrm>
          <a:off x="1258888" y="1468438"/>
          <a:ext cx="3159125" cy="914400"/>
        </p:xfrm>
        <a:graphic>
          <a:graphicData uri="http://schemas.openxmlformats.org/presentationml/2006/ole">
            <mc:AlternateContent xmlns:mc="http://schemas.openxmlformats.org/markup-compatibility/2006">
              <mc:Choice xmlns:v="urn:schemas-microsoft-com:vml" Requires="v">
                <p:oleObj spid="_x0000_s18730" name="Equation" r:id="rId5" imgW="3057620" imgH="809531" progId="Equation.3">
                  <p:embed/>
                </p:oleObj>
              </mc:Choice>
              <mc:Fallback>
                <p:oleObj name="Equation" r:id="rId5" imgW="3057620" imgH="809531"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468438"/>
                        <a:ext cx="3159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5" name="Object 11"/>
          <p:cNvGraphicFramePr>
            <a:graphicFrameLocks/>
          </p:cNvGraphicFramePr>
          <p:nvPr/>
        </p:nvGraphicFramePr>
        <p:xfrm>
          <a:off x="1257300" y="3763963"/>
          <a:ext cx="1244600" cy="584200"/>
        </p:xfrm>
        <a:graphic>
          <a:graphicData uri="http://schemas.openxmlformats.org/presentationml/2006/ole">
            <mc:AlternateContent xmlns:mc="http://schemas.openxmlformats.org/markup-compatibility/2006">
              <mc:Choice xmlns:v="urn:schemas-microsoft-com:vml" Requires="v">
                <p:oleObj spid="_x0000_s18731" name="Equation" r:id="rId7" imgW="1142930" imgH="476163" progId="Equation.3">
                  <p:embed/>
                </p:oleObj>
              </mc:Choice>
              <mc:Fallback>
                <p:oleObj name="Equation" r:id="rId7" imgW="1142930" imgH="476163" progId="Equation.3">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300" y="3763963"/>
                        <a:ext cx="124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6" name="Object 12"/>
          <p:cNvGraphicFramePr>
            <a:graphicFrameLocks/>
          </p:cNvGraphicFramePr>
          <p:nvPr/>
        </p:nvGraphicFramePr>
        <p:xfrm>
          <a:off x="1303338" y="5638800"/>
          <a:ext cx="4229100" cy="914400"/>
        </p:xfrm>
        <a:graphic>
          <a:graphicData uri="http://schemas.openxmlformats.org/presentationml/2006/ole">
            <mc:AlternateContent xmlns:mc="http://schemas.openxmlformats.org/markup-compatibility/2006">
              <mc:Choice xmlns:v="urn:schemas-microsoft-com:vml" Requires="v">
                <p:oleObj spid="_x0000_s18732" name="Equation" r:id="rId9" imgW="4124427" imgH="809531" progId="Equation.3">
                  <p:embed/>
                </p:oleObj>
              </mc:Choice>
              <mc:Fallback>
                <p:oleObj name="Equation" r:id="rId9" imgW="4124427" imgH="809531" progId="Equation.3">
                  <p:embed/>
                  <p:pic>
                    <p:nvPicPr>
                      <p:cNvPr id="0" name="Object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3338" y="5638800"/>
                        <a:ext cx="4229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7" name="Line 13"/>
          <p:cNvSpPr>
            <a:spLocks noChangeShapeType="1"/>
          </p:cNvSpPr>
          <p:nvPr/>
        </p:nvSpPr>
        <p:spPr bwMode="auto">
          <a:xfrm flipV="1">
            <a:off x="7334250" y="2514600"/>
            <a:ext cx="0" cy="21336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798" name="Line 14"/>
          <p:cNvSpPr>
            <a:spLocks noChangeShapeType="1"/>
          </p:cNvSpPr>
          <p:nvPr/>
        </p:nvSpPr>
        <p:spPr bwMode="auto">
          <a:xfrm flipH="1">
            <a:off x="6669088" y="4630738"/>
            <a:ext cx="685800" cy="38100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799" name="Text Box 15"/>
          <p:cNvSpPr txBox="1">
            <a:spLocks noChangeArrowheads="1"/>
          </p:cNvSpPr>
          <p:nvPr/>
        </p:nvSpPr>
        <p:spPr bwMode="auto">
          <a:xfrm>
            <a:off x="7532688" y="2251075"/>
            <a:ext cx="525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sp>
        <p:nvSpPr>
          <p:cNvPr id="118800" name="Oval 16"/>
          <p:cNvSpPr>
            <a:spLocks noChangeArrowheads="1"/>
          </p:cNvSpPr>
          <p:nvPr/>
        </p:nvSpPr>
        <p:spPr bwMode="auto">
          <a:xfrm>
            <a:off x="6438900" y="4381500"/>
            <a:ext cx="1790700" cy="457200"/>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1" name="Line 17"/>
          <p:cNvSpPr>
            <a:spLocks noChangeShapeType="1"/>
          </p:cNvSpPr>
          <p:nvPr/>
        </p:nvSpPr>
        <p:spPr bwMode="auto">
          <a:xfrm>
            <a:off x="6483350" y="4630738"/>
            <a:ext cx="87153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802" name="Text Box 18"/>
          <p:cNvSpPr txBox="1">
            <a:spLocks noChangeArrowheads="1"/>
          </p:cNvSpPr>
          <p:nvPr/>
        </p:nvSpPr>
        <p:spPr bwMode="auto">
          <a:xfrm>
            <a:off x="6061075" y="4333875"/>
            <a:ext cx="701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chemeClr val="bg1"/>
                </a:solidFill>
                <a:latin typeface="Times New Roman" pitchFamily="18" charset="0"/>
              </a:rPr>
              <a:t>r</a:t>
            </a:r>
          </a:p>
        </p:txBody>
      </p:sp>
      <p:grpSp>
        <p:nvGrpSpPr>
          <p:cNvPr id="118803" name="Group 19"/>
          <p:cNvGrpSpPr>
            <a:grpSpLocks/>
          </p:cNvGrpSpPr>
          <p:nvPr/>
        </p:nvGrpSpPr>
        <p:grpSpPr bwMode="auto">
          <a:xfrm>
            <a:off x="7337425" y="1143000"/>
            <a:ext cx="500063" cy="3698875"/>
            <a:chOff x="4490" y="768"/>
            <a:chExt cx="315" cy="2330"/>
          </a:xfrm>
        </p:grpSpPr>
        <p:sp>
          <p:nvSpPr>
            <p:cNvPr id="18461" name="Text Box 20"/>
            <p:cNvSpPr txBox="1">
              <a:spLocks noChangeArrowheads="1"/>
            </p:cNvSpPr>
            <p:nvPr/>
          </p:nvSpPr>
          <p:spPr bwMode="auto">
            <a:xfrm>
              <a:off x="4565" y="7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18462" name="Text Box 21"/>
            <p:cNvSpPr txBox="1">
              <a:spLocks noChangeArrowheads="1"/>
            </p:cNvSpPr>
            <p:nvPr/>
          </p:nvSpPr>
          <p:spPr bwMode="auto">
            <a:xfrm>
              <a:off x="4550" y="281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sp>
          <p:nvSpPr>
            <p:cNvPr id="18463" name="Line 22"/>
            <p:cNvSpPr>
              <a:spLocks noChangeShapeType="1"/>
            </p:cNvSpPr>
            <p:nvPr/>
          </p:nvSpPr>
          <p:spPr bwMode="auto">
            <a:xfrm flipV="1">
              <a:off x="4490" y="912"/>
              <a:ext cx="0" cy="201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8807" name="Oval 23"/>
          <p:cNvSpPr>
            <a:spLocks noChangeArrowheads="1"/>
          </p:cNvSpPr>
          <p:nvPr/>
        </p:nvSpPr>
        <p:spPr bwMode="auto">
          <a:xfrm>
            <a:off x="7296150" y="2432050"/>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8" name="Line 24"/>
          <p:cNvSpPr>
            <a:spLocks noChangeShapeType="1"/>
          </p:cNvSpPr>
          <p:nvPr/>
        </p:nvSpPr>
        <p:spPr bwMode="auto">
          <a:xfrm flipV="1">
            <a:off x="7337425" y="1822450"/>
            <a:ext cx="0" cy="60960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8809" name="Object 25"/>
          <p:cNvGraphicFramePr>
            <a:graphicFrameLocks noChangeAspect="1"/>
          </p:cNvGraphicFramePr>
          <p:nvPr/>
        </p:nvGraphicFramePr>
        <p:xfrm>
          <a:off x="7489825" y="1711325"/>
          <a:ext cx="457200" cy="366713"/>
        </p:xfrm>
        <a:graphic>
          <a:graphicData uri="http://schemas.openxmlformats.org/presentationml/2006/ole">
            <mc:AlternateContent xmlns:mc="http://schemas.openxmlformats.org/markup-compatibility/2006">
              <mc:Choice xmlns:v="urn:schemas-microsoft-com:vml" Requires="v">
                <p:oleObj spid="_x0000_s18733" name="Equation" r:id="rId11" imgW="342825" imgH="247529" progId="Equation.3">
                  <p:embed/>
                </p:oleObj>
              </mc:Choice>
              <mc:Fallback>
                <p:oleObj name="Equation" r:id="rId11" imgW="342825" imgH="247529"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825" y="1711325"/>
                        <a:ext cx="457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810" name="Object 26"/>
          <p:cNvGraphicFramePr>
            <a:graphicFrameLocks/>
          </p:cNvGraphicFramePr>
          <p:nvPr/>
        </p:nvGraphicFramePr>
        <p:xfrm>
          <a:off x="1785938" y="2586038"/>
          <a:ext cx="2476500" cy="914400"/>
        </p:xfrm>
        <a:graphic>
          <a:graphicData uri="http://schemas.openxmlformats.org/presentationml/2006/ole">
            <mc:AlternateContent xmlns:mc="http://schemas.openxmlformats.org/markup-compatibility/2006">
              <mc:Choice xmlns:v="urn:schemas-microsoft-com:vml" Requires="v">
                <p:oleObj spid="_x0000_s18734" name="Equation" r:id="rId13" imgW="2371700" imgH="809531" progId="Equation.3">
                  <p:embed/>
                </p:oleObj>
              </mc:Choice>
              <mc:Fallback>
                <p:oleObj name="Equation" r:id="rId13" imgW="2371700" imgH="809531" progId="Equation.3">
                  <p:embed/>
                  <p:pic>
                    <p:nvPicPr>
                      <p:cNvPr id="0" name="Object 2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5938" y="2586038"/>
                        <a:ext cx="24765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11" name="Object 27"/>
          <p:cNvGraphicFramePr>
            <a:graphicFrameLocks/>
          </p:cNvGraphicFramePr>
          <p:nvPr/>
        </p:nvGraphicFramePr>
        <p:xfrm>
          <a:off x="1676400" y="4602163"/>
          <a:ext cx="3159125" cy="914400"/>
        </p:xfrm>
        <a:graphic>
          <a:graphicData uri="http://schemas.openxmlformats.org/presentationml/2006/ole">
            <mc:AlternateContent xmlns:mc="http://schemas.openxmlformats.org/markup-compatibility/2006">
              <mc:Choice xmlns:v="urn:schemas-microsoft-com:vml" Requires="v">
                <p:oleObj spid="_x0000_s18735" name="Equation" r:id="rId15" imgW="3057620" imgH="809531" progId="Equation.3">
                  <p:embed/>
                </p:oleObj>
              </mc:Choice>
              <mc:Fallback>
                <p:oleObj name="Equation" r:id="rId15" imgW="3057620" imgH="809531" progId="Equation.3">
                  <p:embed/>
                  <p:pic>
                    <p:nvPicPr>
                      <p:cNvPr id="0" name="Object 2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6400" y="4602163"/>
                        <a:ext cx="31591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812" name="Object 28"/>
          <p:cNvGraphicFramePr>
            <a:graphicFrameLocks/>
          </p:cNvGraphicFramePr>
          <p:nvPr/>
        </p:nvGraphicFramePr>
        <p:xfrm>
          <a:off x="2628900" y="3605213"/>
          <a:ext cx="2933700" cy="914400"/>
        </p:xfrm>
        <a:graphic>
          <a:graphicData uri="http://schemas.openxmlformats.org/presentationml/2006/ole">
            <mc:AlternateContent xmlns:mc="http://schemas.openxmlformats.org/markup-compatibility/2006">
              <mc:Choice xmlns:v="urn:schemas-microsoft-com:vml" Requires="v">
                <p:oleObj spid="_x0000_s18736" name="Equation" r:id="rId17" imgW="2828980" imgH="809531" progId="Equation.3">
                  <p:embed/>
                </p:oleObj>
              </mc:Choice>
              <mc:Fallback>
                <p:oleObj name="Equation" r:id="rId17" imgW="2828980" imgH="809531" progId="Equation.3">
                  <p:embed/>
                  <p:pic>
                    <p:nvPicPr>
                      <p:cNvPr id="0" name="Object 2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8900" y="3605213"/>
                        <a:ext cx="29337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813" name="Rectangle 29"/>
          <p:cNvSpPr>
            <a:spLocks noChangeArrowheads="1"/>
          </p:cNvSpPr>
          <p:nvPr/>
        </p:nvSpPr>
        <p:spPr bwMode="auto">
          <a:xfrm>
            <a:off x="293688" y="330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18814" name="Text Box 30"/>
          <p:cNvSpPr txBox="1">
            <a:spLocks noChangeArrowheads="1"/>
          </p:cNvSpPr>
          <p:nvPr/>
        </p:nvSpPr>
        <p:spPr bwMode="auto">
          <a:xfrm>
            <a:off x="7051675" y="4689475"/>
            <a:ext cx="47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chemeClr val="bg1"/>
                </a:solidFill>
                <a:latin typeface="Times New Roman" pitchFamily="18" charset="0"/>
              </a:rPr>
              <a:t>R</a:t>
            </a:r>
          </a:p>
        </p:txBody>
      </p:sp>
      <p:grpSp>
        <p:nvGrpSpPr>
          <p:cNvPr id="118815" name="Group 31"/>
          <p:cNvGrpSpPr>
            <a:grpSpLocks/>
          </p:cNvGrpSpPr>
          <p:nvPr/>
        </p:nvGrpSpPr>
        <p:grpSpPr bwMode="auto">
          <a:xfrm>
            <a:off x="7924800" y="4267200"/>
            <a:ext cx="654050" cy="352425"/>
            <a:chOff x="4992" y="2688"/>
            <a:chExt cx="412" cy="222"/>
          </a:xfrm>
        </p:grpSpPr>
        <p:sp>
          <p:nvSpPr>
            <p:cNvPr id="18458" name="Line 32"/>
            <p:cNvSpPr>
              <a:spLocks noChangeShapeType="1"/>
            </p:cNvSpPr>
            <p:nvPr/>
          </p:nvSpPr>
          <p:spPr bwMode="auto">
            <a:xfrm>
              <a:off x="4992" y="2910"/>
              <a:ext cx="1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9" name="Line 33"/>
            <p:cNvSpPr>
              <a:spLocks noChangeShapeType="1"/>
            </p:cNvSpPr>
            <p:nvPr/>
          </p:nvSpPr>
          <p:spPr bwMode="auto">
            <a:xfrm flipH="1">
              <a:off x="5208" y="2910"/>
              <a:ext cx="192"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460" name="Object 34"/>
            <p:cNvGraphicFramePr>
              <a:graphicFrameLocks noChangeAspect="1"/>
            </p:cNvGraphicFramePr>
            <p:nvPr/>
          </p:nvGraphicFramePr>
          <p:xfrm>
            <a:off x="5172" y="2688"/>
            <a:ext cx="232" cy="200"/>
          </p:xfrm>
          <a:graphic>
            <a:graphicData uri="http://schemas.openxmlformats.org/presentationml/2006/ole">
              <mc:AlternateContent xmlns:mc="http://schemas.openxmlformats.org/markup-compatibility/2006">
                <mc:Choice xmlns:v="urn:schemas-microsoft-com:vml" Requires="v">
                  <p:oleObj spid="_x0000_s18737" name="Equation" r:id="rId19" imgW="266702" imgH="209468" progId="Equation.3">
                    <p:embed/>
                  </p:oleObj>
                </mc:Choice>
                <mc:Fallback>
                  <p:oleObj name="Equation" r:id="rId19" imgW="266702" imgH="209468" progId="Equation.3">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72" y="2688"/>
                          <a:ext cx="2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57" name="TextBox 34"/>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8.5</a:t>
            </a:r>
            <a:r>
              <a:rPr lang="zh-CN" altLang="zh-CN" sz="2400" b="1">
                <a:solidFill>
                  <a:srgbClr val="FFC000"/>
                </a:solidFill>
              </a:rPr>
              <a:t>（</a:t>
            </a:r>
            <a:r>
              <a:rPr lang="en-US" altLang="zh-CN" sz="2400" b="1">
                <a:solidFill>
                  <a:srgbClr val="FFC000"/>
                </a:solidFill>
              </a:rPr>
              <a:t>p. 290</a:t>
            </a:r>
            <a:r>
              <a:rPr lang="zh-CN" altLang="zh-CN" sz="2400" b="1">
                <a:solidFill>
                  <a:srgbClr val="FFC000"/>
                </a:solidFill>
              </a:rPr>
              <a:t>）</a:t>
            </a:r>
            <a:r>
              <a:rPr lang="zh-CN" altLang="en-US" sz="2400" b="1">
                <a:solidFill>
                  <a:srgbClr val="FF0000"/>
                </a:solidFill>
              </a:rPr>
              <a:t>重点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8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8791"/>
                                        </p:tgtEl>
                                        <p:attrNameLst>
                                          <p:attrName>style.visibility</p:attrName>
                                        </p:attrNameLst>
                                      </p:cBhvr>
                                      <p:to>
                                        <p:strVal val="visible"/>
                                      </p:to>
                                    </p:set>
                                    <p:animEffect transition="in" filter="wipe(left)">
                                      <p:cBhvr>
                                        <p:cTn id="11" dur="500"/>
                                        <p:tgtEl>
                                          <p:spTgt spid="11879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118786"/>
                                        </p:tgtEl>
                                        <p:attrNameLst>
                                          <p:attrName>style.visibility</p:attrName>
                                        </p:attrNameLst>
                                      </p:cBhvr>
                                      <p:to>
                                        <p:strVal val="visible"/>
                                      </p:to>
                                    </p:set>
                                    <p:animEffect transition="in" filter="box(out)">
                                      <p:cBhvr>
                                        <p:cTn id="16" dur="500"/>
                                        <p:tgtEl>
                                          <p:spTgt spid="1187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18798"/>
                                        </p:tgtEl>
                                        <p:attrNameLst>
                                          <p:attrName>style.visibility</p:attrName>
                                        </p:attrNameLst>
                                      </p:cBhvr>
                                      <p:to>
                                        <p:strVal val="visible"/>
                                      </p:to>
                                    </p:set>
                                    <p:animEffect transition="in" filter="wipe(right)">
                                      <p:cBhvr>
                                        <p:cTn id="21" dur="500"/>
                                        <p:tgtEl>
                                          <p:spTgt spid="118798"/>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1881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8797"/>
                                        </p:tgtEl>
                                        <p:attrNameLst>
                                          <p:attrName>style.visibility</p:attrName>
                                        </p:attrNameLst>
                                      </p:cBhvr>
                                      <p:to>
                                        <p:strVal val="visible"/>
                                      </p:to>
                                    </p:set>
                                    <p:animEffect transition="in" filter="wipe(down)">
                                      <p:cBhvr>
                                        <p:cTn id="29" dur="500"/>
                                        <p:tgtEl>
                                          <p:spTgt spid="118797"/>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18807"/>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187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879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118803"/>
                                        </p:tgtEl>
                                        <p:attrNameLst>
                                          <p:attrName>style.visibility</p:attrName>
                                        </p:attrNameLst>
                                      </p:cBhvr>
                                      <p:to>
                                        <p:strVal val="visible"/>
                                      </p:to>
                                    </p:set>
                                    <p:animEffect transition="in" filter="wipe(down)">
                                      <p:cBhvr>
                                        <p:cTn id="44" dur="500"/>
                                        <p:tgtEl>
                                          <p:spTgt spid="11880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18800"/>
                                        </p:tgtEl>
                                        <p:attrNameLst>
                                          <p:attrName>style.visibility</p:attrName>
                                        </p:attrNameLst>
                                      </p:cBhvr>
                                      <p:to>
                                        <p:strVal val="visible"/>
                                      </p:to>
                                    </p:set>
                                    <p:animEffect transition="in" filter="dissolve">
                                      <p:cBhvr>
                                        <p:cTn id="49" dur="500"/>
                                        <p:tgtEl>
                                          <p:spTgt spid="1188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118801"/>
                                        </p:tgtEl>
                                        <p:attrNameLst>
                                          <p:attrName>style.visibility</p:attrName>
                                        </p:attrNameLst>
                                      </p:cBhvr>
                                      <p:to>
                                        <p:strVal val="visible"/>
                                      </p:to>
                                    </p:set>
                                    <p:animEffect transition="in" filter="wipe(right)">
                                      <p:cBhvr>
                                        <p:cTn id="54" dur="500"/>
                                        <p:tgtEl>
                                          <p:spTgt spid="11880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1880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6" presetClass="entr" presetSubtype="37" fill="hold" nodeType="clickEffect">
                                  <p:stCondLst>
                                    <p:cond delay="0"/>
                                  </p:stCondLst>
                                  <p:childTnLst>
                                    <p:set>
                                      <p:cBhvr>
                                        <p:cTn id="62" dur="1" fill="hold">
                                          <p:stCondLst>
                                            <p:cond delay="0"/>
                                          </p:stCondLst>
                                        </p:cTn>
                                        <p:tgtEl>
                                          <p:spTgt spid="118815"/>
                                        </p:tgtEl>
                                        <p:attrNameLst>
                                          <p:attrName>style.visibility</p:attrName>
                                        </p:attrNameLst>
                                      </p:cBhvr>
                                      <p:to>
                                        <p:strVal val="visible"/>
                                      </p:to>
                                    </p:set>
                                    <p:animEffect transition="in" filter="barn(outVertical)">
                                      <p:cBhvr>
                                        <p:cTn id="63" dur="500"/>
                                        <p:tgtEl>
                                          <p:spTgt spid="11881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18793"/>
                                        </p:tgtEl>
                                        <p:attrNameLst>
                                          <p:attrName>style.visibility</p:attrName>
                                        </p:attrNameLst>
                                      </p:cBhvr>
                                      <p:to>
                                        <p:strVal val="visible"/>
                                      </p:to>
                                    </p:set>
                                    <p:animEffect transition="in" filter="wipe(left)">
                                      <p:cBhvr>
                                        <p:cTn id="68" dur="500"/>
                                        <p:tgtEl>
                                          <p:spTgt spid="11879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18794"/>
                                        </p:tgtEl>
                                        <p:attrNameLst>
                                          <p:attrName>style.visibility</p:attrName>
                                        </p:attrNameLst>
                                      </p:cBhvr>
                                      <p:to>
                                        <p:strVal val="visible"/>
                                      </p:to>
                                    </p:set>
                                    <p:animEffect transition="in" filter="wipe(left)">
                                      <p:cBhvr>
                                        <p:cTn id="73" dur="500"/>
                                        <p:tgtEl>
                                          <p:spTgt spid="11879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8810"/>
                                        </p:tgtEl>
                                        <p:attrNameLst>
                                          <p:attrName>style.visibility</p:attrName>
                                        </p:attrNameLst>
                                      </p:cBhvr>
                                      <p:to>
                                        <p:strVal val="visible"/>
                                      </p:to>
                                    </p:set>
                                    <p:animEffect transition="in" filter="wipe(left)">
                                      <p:cBhvr>
                                        <p:cTn id="78" dur="500"/>
                                        <p:tgtEl>
                                          <p:spTgt spid="11881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18808"/>
                                        </p:tgtEl>
                                        <p:attrNameLst>
                                          <p:attrName>style.visibility</p:attrName>
                                        </p:attrNameLst>
                                      </p:cBhvr>
                                      <p:to>
                                        <p:strVal val="visible"/>
                                      </p:to>
                                    </p:set>
                                    <p:animEffect transition="in" filter="wipe(down)">
                                      <p:cBhvr>
                                        <p:cTn id="83" dur="500"/>
                                        <p:tgtEl>
                                          <p:spTgt spid="118808"/>
                                        </p:tgtEl>
                                      </p:cBhvr>
                                    </p:animEffect>
                                  </p:childTnLst>
                                </p:cTn>
                              </p:par>
                            </p:childTnLst>
                          </p:cTn>
                        </p:par>
                        <p:par>
                          <p:cTn id="84" fill="hold" nodeType="afterGroup">
                            <p:stCondLst>
                              <p:cond delay="500"/>
                            </p:stCondLst>
                            <p:childTnLst>
                              <p:par>
                                <p:cTn id="85" presetID="1" presetClass="entr" presetSubtype="0" fill="hold" nodeType="afterEffect">
                                  <p:stCondLst>
                                    <p:cond delay="0"/>
                                  </p:stCondLst>
                                  <p:childTnLst>
                                    <p:set>
                                      <p:cBhvr>
                                        <p:cTn id="86" dur="1" fill="hold">
                                          <p:stCondLst>
                                            <p:cond delay="499"/>
                                          </p:stCondLst>
                                        </p:cTn>
                                        <p:tgtEl>
                                          <p:spTgt spid="11880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18795"/>
                                        </p:tgtEl>
                                        <p:attrNameLst>
                                          <p:attrName>style.visibility</p:attrName>
                                        </p:attrNameLst>
                                      </p:cBhvr>
                                      <p:to>
                                        <p:strVal val="visible"/>
                                      </p:to>
                                    </p:set>
                                    <p:animEffect transition="in" filter="wipe(left)">
                                      <p:cBhvr>
                                        <p:cTn id="91" dur="500"/>
                                        <p:tgtEl>
                                          <p:spTgt spid="11879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118812"/>
                                        </p:tgtEl>
                                        <p:attrNameLst>
                                          <p:attrName>style.visibility</p:attrName>
                                        </p:attrNameLst>
                                      </p:cBhvr>
                                      <p:to>
                                        <p:strVal val="visible"/>
                                      </p:to>
                                    </p:set>
                                    <p:animEffect transition="in" filter="wipe(left)">
                                      <p:cBhvr>
                                        <p:cTn id="96" dur="500"/>
                                        <p:tgtEl>
                                          <p:spTgt spid="11881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18811"/>
                                        </p:tgtEl>
                                        <p:attrNameLst>
                                          <p:attrName>style.visibility</p:attrName>
                                        </p:attrNameLst>
                                      </p:cBhvr>
                                      <p:to>
                                        <p:strVal val="visible"/>
                                      </p:to>
                                    </p:set>
                                    <p:animEffect transition="in" filter="wipe(left)">
                                      <p:cBhvr>
                                        <p:cTn id="101" dur="500"/>
                                        <p:tgtEl>
                                          <p:spTgt spid="118811"/>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18796"/>
                                        </p:tgtEl>
                                        <p:attrNameLst>
                                          <p:attrName>style.visibility</p:attrName>
                                        </p:attrNameLst>
                                      </p:cBhvr>
                                      <p:to>
                                        <p:strVal val="visible"/>
                                      </p:to>
                                    </p:set>
                                    <p:animEffect transition="in" filter="wipe(left)">
                                      <p:cBhvr>
                                        <p:cTn id="106" dur="500"/>
                                        <p:tgtEl>
                                          <p:spTgt spid="118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autoUpdateAnimBg="0"/>
      <p:bldP spid="118792" grpId="0" autoUpdateAnimBg="0"/>
      <p:bldP spid="118797" grpId="0" animBg="1"/>
      <p:bldP spid="118798" grpId="0" animBg="1"/>
      <p:bldP spid="118799" grpId="0" autoUpdateAnimBg="0"/>
      <p:bldP spid="118800" grpId="0" animBg="1"/>
      <p:bldP spid="118801" grpId="0" animBg="1"/>
      <p:bldP spid="118802" grpId="0" autoUpdateAnimBg="0"/>
      <p:bldP spid="118807" grpId="0" animBg="1"/>
      <p:bldP spid="118808" grpId="0" animBg="1"/>
      <p:bldP spid="118813" grpId="0" autoUpdateAnimBg="0"/>
      <p:bldP spid="11881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2"/>
          <p:cNvGrpSpPr>
            <a:grpSpLocks/>
          </p:cNvGrpSpPr>
          <p:nvPr/>
        </p:nvGrpSpPr>
        <p:grpSpPr bwMode="auto">
          <a:xfrm>
            <a:off x="5868988" y="911225"/>
            <a:ext cx="2714625" cy="2362200"/>
            <a:chOff x="3888" y="480"/>
            <a:chExt cx="1663" cy="1451"/>
          </a:xfrm>
        </p:grpSpPr>
        <p:pic>
          <p:nvPicPr>
            <p:cNvPr id="195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480"/>
              <a:ext cx="1663" cy="1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04" name="Line 4"/>
            <p:cNvSpPr>
              <a:spLocks noChangeShapeType="1"/>
            </p:cNvSpPr>
            <p:nvPr/>
          </p:nvSpPr>
          <p:spPr bwMode="auto">
            <a:xfrm>
              <a:off x="4261" y="1344"/>
              <a:ext cx="0" cy="144"/>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9813" name="Text Box 5"/>
          <p:cNvSpPr txBox="1">
            <a:spLocks noChangeArrowheads="1"/>
          </p:cNvSpPr>
          <p:nvPr/>
        </p:nvSpPr>
        <p:spPr bwMode="auto">
          <a:xfrm>
            <a:off x="630238" y="519113"/>
            <a:ext cx="613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当</a:t>
            </a:r>
            <a:r>
              <a:rPr kumimoji="1" lang="en-US" altLang="zh-CN" sz="2400" b="1" i="1">
                <a:solidFill>
                  <a:srgbClr val="66FFFF"/>
                </a:solidFill>
                <a:latin typeface="Times New Roman" pitchFamily="18" charset="0"/>
                <a:ea typeface="楷体_GB2312" pitchFamily="49" charset="-122"/>
              </a:rPr>
              <a:t>R &gt;&gt; x</a:t>
            </a:r>
            <a:r>
              <a:rPr kumimoji="1" lang="en-US" altLang="zh-CN" sz="2400" b="1" i="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，圆板可视为无限大薄板</a:t>
            </a:r>
          </a:p>
        </p:txBody>
      </p:sp>
      <p:graphicFrame>
        <p:nvGraphicFramePr>
          <p:cNvPr id="119814" name="Object 6"/>
          <p:cNvGraphicFramePr>
            <a:graphicFrameLocks/>
          </p:cNvGraphicFramePr>
          <p:nvPr/>
        </p:nvGraphicFramePr>
        <p:xfrm>
          <a:off x="1992313" y="1100138"/>
          <a:ext cx="1155700" cy="914400"/>
        </p:xfrm>
        <a:graphic>
          <a:graphicData uri="http://schemas.openxmlformats.org/presentationml/2006/ole">
            <mc:AlternateContent xmlns:mc="http://schemas.openxmlformats.org/markup-compatibility/2006">
              <mc:Choice xmlns:v="urn:schemas-microsoft-com:vml" Requires="v">
                <p:oleObj spid="_x0000_s19737" name="Equation" r:id="rId4" imgW="1047641" imgH="809531" progId="Equation.3">
                  <p:embed/>
                </p:oleObj>
              </mc:Choice>
              <mc:Fallback>
                <p:oleObj name="Equation" r:id="rId4" imgW="1047641" imgH="809531"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1100138"/>
                        <a:ext cx="11557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5" name="Text Box 7"/>
          <p:cNvSpPr txBox="1">
            <a:spLocks noChangeArrowheads="1"/>
          </p:cNvSpPr>
          <p:nvPr/>
        </p:nvSpPr>
        <p:spPr bwMode="auto">
          <a:xfrm>
            <a:off x="642938" y="21161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a:t>
            </a:r>
          </a:p>
        </p:txBody>
      </p:sp>
      <p:grpSp>
        <p:nvGrpSpPr>
          <p:cNvPr id="119816" name="Group 8"/>
          <p:cNvGrpSpPr>
            <a:grpSpLocks/>
          </p:cNvGrpSpPr>
          <p:nvPr/>
        </p:nvGrpSpPr>
        <p:grpSpPr bwMode="auto">
          <a:xfrm>
            <a:off x="5370513" y="1130300"/>
            <a:ext cx="762000" cy="585788"/>
            <a:chOff x="3552" y="592"/>
            <a:chExt cx="480" cy="369"/>
          </a:xfrm>
        </p:grpSpPr>
        <p:sp>
          <p:nvSpPr>
            <p:cNvPr id="19501" name="Line 9"/>
            <p:cNvSpPr>
              <a:spLocks noChangeShapeType="1"/>
            </p:cNvSpPr>
            <p:nvPr/>
          </p:nvSpPr>
          <p:spPr bwMode="auto">
            <a:xfrm rot="-10710495">
              <a:off x="3648" y="960"/>
              <a:ext cx="384" cy="1"/>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2" name="Text Box 10"/>
            <p:cNvSpPr txBox="1">
              <a:spLocks noChangeArrowheads="1"/>
            </p:cNvSpPr>
            <p:nvPr/>
          </p:nvSpPr>
          <p:spPr bwMode="auto">
            <a:xfrm>
              <a:off x="3552"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19" name="Group 11"/>
          <p:cNvGrpSpPr>
            <a:grpSpLocks/>
          </p:cNvGrpSpPr>
          <p:nvPr/>
        </p:nvGrpSpPr>
        <p:grpSpPr bwMode="auto">
          <a:xfrm>
            <a:off x="6573838" y="1147763"/>
            <a:ext cx="869950" cy="584200"/>
            <a:chOff x="4320" y="592"/>
            <a:chExt cx="549" cy="368"/>
          </a:xfrm>
        </p:grpSpPr>
        <p:sp>
          <p:nvSpPr>
            <p:cNvPr id="19499" name="Line 12"/>
            <p:cNvSpPr>
              <a:spLocks noChangeShapeType="1"/>
            </p:cNvSpPr>
            <p:nvPr/>
          </p:nvSpPr>
          <p:spPr bwMode="auto">
            <a:xfrm>
              <a:off x="4320" y="960"/>
              <a:ext cx="384" cy="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00" name="Text Box 13"/>
            <p:cNvSpPr txBox="1">
              <a:spLocks noChangeArrowheads="1"/>
            </p:cNvSpPr>
            <p:nvPr/>
          </p:nvSpPr>
          <p:spPr bwMode="auto">
            <a:xfrm>
              <a:off x="4540"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22" name="Group 14"/>
          <p:cNvGrpSpPr>
            <a:grpSpLocks/>
          </p:cNvGrpSpPr>
          <p:nvPr/>
        </p:nvGrpSpPr>
        <p:grpSpPr bwMode="auto">
          <a:xfrm>
            <a:off x="7869238" y="1147763"/>
            <a:ext cx="825500" cy="584200"/>
            <a:chOff x="5136" y="592"/>
            <a:chExt cx="521" cy="368"/>
          </a:xfrm>
        </p:grpSpPr>
        <p:sp>
          <p:nvSpPr>
            <p:cNvPr id="19497" name="Line 15"/>
            <p:cNvSpPr>
              <a:spLocks noChangeShapeType="1"/>
            </p:cNvSpPr>
            <p:nvPr/>
          </p:nvSpPr>
          <p:spPr bwMode="auto">
            <a:xfrm>
              <a:off x="5136" y="960"/>
              <a:ext cx="384" cy="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8" name="Text Box 16"/>
            <p:cNvSpPr txBox="1">
              <a:spLocks noChangeArrowheads="1"/>
            </p:cNvSpPr>
            <p:nvPr/>
          </p:nvSpPr>
          <p:spPr bwMode="auto">
            <a:xfrm>
              <a:off x="5328" y="59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00FF00"/>
                  </a:solidFill>
                  <a:latin typeface="Times New Roman" pitchFamily="18" charset="0"/>
                </a:rPr>
                <a:t>E</a:t>
              </a:r>
              <a:r>
                <a:rPr kumimoji="1" lang="en-US" altLang="zh-CN" sz="2800" baseline="-25000">
                  <a:solidFill>
                    <a:srgbClr val="00FF00"/>
                  </a:solidFill>
                  <a:latin typeface="Times New Roman" pitchFamily="18" charset="0"/>
                </a:rPr>
                <a:t>1</a:t>
              </a:r>
            </a:p>
          </p:txBody>
        </p:sp>
      </p:grpSp>
      <p:grpSp>
        <p:nvGrpSpPr>
          <p:cNvPr id="119825" name="Group 17"/>
          <p:cNvGrpSpPr>
            <a:grpSpLocks/>
          </p:cNvGrpSpPr>
          <p:nvPr/>
        </p:nvGrpSpPr>
        <p:grpSpPr bwMode="auto">
          <a:xfrm>
            <a:off x="5434013" y="2103438"/>
            <a:ext cx="701675" cy="519112"/>
            <a:chOff x="3590" y="1194"/>
            <a:chExt cx="442" cy="327"/>
          </a:xfrm>
        </p:grpSpPr>
        <p:sp>
          <p:nvSpPr>
            <p:cNvPr id="19495" name="Line 18"/>
            <p:cNvSpPr>
              <a:spLocks noChangeShapeType="1"/>
            </p:cNvSpPr>
            <p:nvPr/>
          </p:nvSpPr>
          <p:spPr bwMode="auto">
            <a:xfrm>
              <a:off x="3648" y="1200"/>
              <a:ext cx="384"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6" name="Text Box 19"/>
            <p:cNvSpPr txBox="1">
              <a:spLocks noChangeArrowheads="1"/>
            </p:cNvSpPr>
            <p:nvPr/>
          </p:nvSpPr>
          <p:spPr bwMode="auto">
            <a:xfrm>
              <a:off x="3590" y="1194"/>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pSp>
        <p:nvGrpSpPr>
          <p:cNvPr id="119828" name="Group 20"/>
          <p:cNvGrpSpPr>
            <a:grpSpLocks/>
          </p:cNvGrpSpPr>
          <p:nvPr/>
        </p:nvGrpSpPr>
        <p:grpSpPr bwMode="auto">
          <a:xfrm>
            <a:off x="6573838" y="2112963"/>
            <a:ext cx="869950" cy="544512"/>
            <a:chOff x="4320" y="1200"/>
            <a:chExt cx="549" cy="343"/>
          </a:xfrm>
        </p:grpSpPr>
        <p:sp>
          <p:nvSpPr>
            <p:cNvPr id="19493" name="Line 21"/>
            <p:cNvSpPr>
              <a:spLocks noChangeShapeType="1"/>
            </p:cNvSpPr>
            <p:nvPr/>
          </p:nvSpPr>
          <p:spPr bwMode="auto">
            <a:xfrm>
              <a:off x="4320" y="1200"/>
              <a:ext cx="384" cy="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4" name="Text Box 22"/>
            <p:cNvSpPr txBox="1">
              <a:spLocks noChangeArrowheads="1"/>
            </p:cNvSpPr>
            <p:nvPr/>
          </p:nvSpPr>
          <p:spPr bwMode="auto">
            <a:xfrm>
              <a:off x="4540" y="1216"/>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pSp>
        <p:nvGrpSpPr>
          <p:cNvPr id="119831" name="Group 23"/>
          <p:cNvGrpSpPr>
            <a:grpSpLocks/>
          </p:cNvGrpSpPr>
          <p:nvPr/>
        </p:nvGrpSpPr>
        <p:grpSpPr bwMode="auto">
          <a:xfrm>
            <a:off x="7869238" y="2079625"/>
            <a:ext cx="869950" cy="519113"/>
            <a:chOff x="5136" y="1179"/>
            <a:chExt cx="549" cy="327"/>
          </a:xfrm>
        </p:grpSpPr>
        <p:sp>
          <p:nvSpPr>
            <p:cNvPr id="19491" name="Line 24"/>
            <p:cNvSpPr>
              <a:spLocks noChangeShapeType="1"/>
            </p:cNvSpPr>
            <p:nvPr/>
          </p:nvSpPr>
          <p:spPr bwMode="auto">
            <a:xfrm rot="-10710495">
              <a:off x="5136" y="1200"/>
              <a:ext cx="384" cy="1"/>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92" name="Text Box 25"/>
            <p:cNvSpPr txBox="1">
              <a:spLocks noChangeArrowheads="1"/>
            </p:cNvSpPr>
            <p:nvPr/>
          </p:nvSpPr>
          <p:spPr bwMode="auto">
            <a:xfrm>
              <a:off x="5356" y="1179"/>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E</a:t>
              </a:r>
              <a:r>
                <a:rPr kumimoji="1" lang="en-US" altLang="zh-CN" sz="2800" baseline="-25000">
                  <a:solidFill>
                    <a:srgbClr val="FFFF66"/>
                  </a:solidFill>
                  <a:latin typeface="Times New Roman" pitchFamily="18" charset="0"/>
                </a:rPr>
                <a:t>2</a:t>
              </a:r>
              <a:endParaRPr kumimoji="1" lang="en-US" altLang="zh-CN" sz="2800">
                <a:solidFill>
                  <a:srgbClr val="FFFF66"/>
                </a:solidFill>
                <a:latin typeface="Times New Roman" pitchFamily="18" charset="0"/>
              </a:endParaRPr>
            </a:p>
          </p:txBody>
        </p:sp>
      </p:grpSp>
      <p:graphicFrame>
        <p:nvGraphicFramePr>
          <p:cNvPr id="119834" name="Object 26"/>
          <p:cNvGraphicFramePr>
            <a:graphicFrameLocks/>
          </p:cNvGraphicFramePr>
          <p:nvPr/>
        </p:nvGraphicFramePr>
        <p:xfrm>
          <a:off x="1436688" y="2162175"/>
          <a:ext cx="2270125" cy="419100"/>
        </p:xfrm>
        <a:graphic>
          <a:graphicData uri="http://schemas.openxmlformats.org/presentationml/2006/ole">
            <mc:AlternateContent xmlns:mc="http://schemas.openxmlformats.org/markup-compatibility/2006">
              <mc:Choice xmlns:v="urn:schemas-microsoft-com:vml" Requires="v">
                <p:oleObj spid="_x0000_s19738" name="Equation" r:id="rId6" imgW="2171674" imgH="314203" progId="Equation.3">
                  <p:embed/>
                </p:oleObj>
              </mc:Choice>
              <mc:Fallback>
                <p:oleObj name="Equation" r:id="rId6" imgW="2171674" imgH="314203" progId="Equation.3">
                  <p:embed/>
                  <p:pic>
                    <p:nvPicPr>
                      <p:cNvPr id="0" name="Object 2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6688" y="2162175"/>
                        <a:ext cx="22701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5" name="Object 27"/>
          <p:cNvGraphicFramePr>
            <a:graphicFrameLocks/>
          </p:cNvGraphicFramePr>
          <p:nvPr/>
        </p:nvGraphicFramePr>
        <p:xfrm>
          <a:off x="1423988" y="2643188"/>
          <a:ext cx="2501900" cy="914400"/>
        </p:xfrm>
        <a:graphic>
          <a:graphicData uri="http://schemas.openxmlformats.org/presentationml/2006/ole">
            <mc:AlternateContent xmlns:mc="http://schemas.openxmlformats.org/markup-compatibility/2006">
              <mc:Choice xmlns:v="urn:schemas-microsoft-com:vml" Requires="v">
                <p:oleObj spid="_x0000_s19739" name="Equation" r:id="rId8" imgW="2400314" imgH="809531" progId="Equation.3">
                  <p:embed/>
                </p:oleObj>
              </mc:Choice>
              <mc:Fallback>
                <p:oleObj name="Equation" r:id="rId8" imgW="2400314" imgH="809531" progId="Equation.3">
                  <p:embed/>
                  <p:pic>
                    <p:nvPicPr>
                      <p:cNvPr id="0" name="Object 2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3988" y="2643188"/>
                        <a:ext cx="2501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6" name="Object 28"/>
          <p:cNvGraphicFramePr>
            <a:graphicFrameLocks/>
          </p:cNvGraphicFramePr>
          <p:nvPr/>
        </p:nvGraphicFramePr>
        <p:xfrm>
          <a:off x="1430338" y="3686175"/>
          <a:ext cx="2413000" cy="419100"/>
        </p:xfrm>
        <a:graphic>
          <a:graphicData uri="http://schemas.openxmlformats.org/presentationml/2006/ole">
            <mc:AlternateContent xmlns:mc="http://schemas.openxmlformats.org/markup-compatibility/2006">
              <mc:Choice xmlns:v="urn:schemas-microsoft-com:vml" Requires="v">
                <p:oleObj spid="_x0000_s19740" name="Equation" r:id="rId10" imgW="2305025" imgH="314203" progId="Equation.3">
                  <p:embed/>
                </p:oleObj>
              </mc:Choice>
              <mc:Fallback>
                <p:oleObj name="Equation" r:id="rId10" imgW="2305025" imgH="314203" progId="Equation.3">
                  <p:embed/>
                  <p:pic>
                    <p:nvPicPr>
                      <p:cNvPr id="0" name="Object 2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0338" y="3686175"/>
                        <a:ext cx="2413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37" name="Text Box 29"/>
          <p:cNvSpPr txBox="1">
            <a:spLocks noChangeArrowheads="1"/>
          </p:cNvSpPr>
          <p:nvPr/>
        </p:nvSpPr>
        <p:spPr bwMode="auto">
          <a:xfrm>
            <a:off x="630238" y="4208463"/>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补偿法</a:t>
            </a:r>
          </a:p>
        </p:txBody>
      </p:sp>
      <p:graphicFrame>
        <p:nvGraphicFramePr>
          <p:cNvPr id="119838" name="Object 30"/>
          <p:cNvGraphicFramePr>
            <a:graphicFrameLocks/>
          </p:cNvGraphicFramePr>
          <p:nvPr/>
        </p:nvGraphicFramePr>
        <p:xfrm>
          <a:off x="1214438" y="5219700"/>
          <a:ext cx="4876800" cy="914400"/>
        </p:xfrm>
        <a:graphic>
          <a:graphicData uri="http://schemas.openxmlformats.org/presentationml/2006/ole">
            <mc:AlternateContent xmlns:mc="http://schemas.openxmlformats.org/markup-compatibility/2006">
              <mc:Choice xmlns:v="urn:schemas-microsoft-com:vml" Requires="v">
                <p:oleObj spid="_x0000_s19741" name="Equation" r:id="rId12" imgW="4772015" imgH="809531" progId="Equation.3">
                  <p:embed/>
                </p:oleObj>
              </mc:Choice>
              <mc:Fallback>
                <p:oleObj name="Equation" r:id="rId12" imgW="4772015" imgH="809531" progId="Equation.3">
                  <p:embed/>
                  <p:pic>
                    <p:nvPicPr>
                      <p:cNvPr id="0" name="Object 3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4438" y="5219700"/>
                        <a:ext cx="487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39" name="Object 31"/>
          <p:cNvGraphicFramePr>
            <a:graphicFrameLocks/>
          </p:cNvGraphicFramePr>
          <p:nvPr/>
        </p:nvGraphicFramePr>
        <p:xfrm>
          <a:off x="1316038" y="4686300"/>
          <a:ext cx="1955800" cy="431800"/>
        </p:xfrm>
        <a:graphic>
          <a:graphicData uri="http://schemas.openxmlformats.org/presentationml/2006/ole">
            <mc:AlternateContent xmlns:mc="http://schemas.openxmlformats.org/markup-compatibility/2006">
              <mc:Choice xmlns:v="urn:schemas-microsoft-com:vml" Requires="v">
                <p:oleObj spid="_x0000_s19742" name="Equation" r:id="rId14" imgW="1847745" imgH="323920" progId="Equation.3">
                  <p:embed/>
                </p:oleObj>
              </mc:Choice>
              <mc:Fallback>
                <p:oleObj name="Equation" r:id="rId14" imgW="1847745" imgH="323920" progId="Equation.3">
                  <p:embed/>
                  <p:pic>
                    <p:nvPicPr>
                      <p:cNvPr id="0" name="Object 3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16038" y="4686300"/>
                        <a:ext cx="1955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9840" name="Group 32"/>
          <p:cNvGrpSpPr>
            <a:grpSpLocks/>
          </p:cNvGrpSpPr>
          <p:nvPr/>
        </p:nvGrpSpPr>
        <p:grpSpPr bwMode="auto">
          <a:xfrm>
            <a:off x="6345238" y="4894263"/>
            <a:ext cx="2133600" cy="762000"/>
            <a:chOff x="3984" y="2965"/>
            <a:chExt cx="1344" cy="480"/>
          </a:xfrm>
        </p:grpSpPr>
        <p:sp>
          <p:nvSpPr>
            <p:cNvPr id="19489" name="Oval 33"/>
            <p:cNvSpPr>
              <a:spLocks noChangeArrowheads="1"/>
            </p:cNvSpPr>
            <p:nvPr/>
          </p:nvSpPr>
          <p:spPr bwMode="auto">
            <a:xfrm>
              <a:off x="3984" y="2965"/>
              <a:ext cx="1344" cy="480"/>
            </a:xfrm>
            <a:prstGeom prst="ellipse">
              <a:avLst/>
            </a:prstGeom>
            <a:solidFill>
              <a:schemeClr val="accent1"/>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90" name="Oval 34"/>
            <p:cNvSpPr>
              <a:spLocks noChangeArrowheads="1"/>
            </p:cNvSpPr>
            <p:nvPr/>
          </p:nvSpPr>
          <p:spPr bwMode="auto">
            <a:xfrm>
              <a:off x="4272" y="3085"/>
              <a:ext cx="768" cy="240"/>
            </a:xfrm>
            <a:prstGeom prst="ellipse">
              <a:avLst/>
            </a:prstGeom>
            <a:solidFill>
              <a:srgbClr val="006699"/>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9843" name="Line 35"/>
          <p:cNvSpPr>
            <a:spLocks noChangeShapeType="1"/>
          </p:cNvSpPr>
          <p:nvPr/>
        </p:nvSpPr>
        <p:spPr bwMode="auto">
          <a:xfrm flipV="1">
            <a:off x="7412038" y="4167188"/>
            <a:ext cx="0" cy="10668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844" name="Line 36"/>
          <p:cNvSpPr>
            <a:spLocks noChangeShapeType="1"/>
          </p:cNvSpPr>
          <p:nvPr/>
        </p:nvSpPr>
        <p:spPr bwMode="auto">
          <a:xfrm>
            <a:off x="7402513" y="5257800"/>
            <a:ext cx="60960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845" name="Object 37"/>
          <p:cNvGraphicFramePr>
            <a:graphicFrameLocks noChangeAspect="1"/>
          </p:cNvGraphicFramePr>
          <p:nvPr/>
        </p:nvGraphicFramePr>
        <p:xfrm>
          <a:off x="8021638" y="5064125"/>
          <a:ext cx="355600" cy="419100"/>
        </p:xfrm>
        <a:graphic>
          <a:graphicData uri="http://schemas.openxmlformats.org/presentationml/2006/ole">
            <mc:AlternateContent xmlns:mc="http://schemas.openxmlformats.org/markup-compatibility/2006">
              <mc:Choice xmlns:v="urn:schemas-microsoft-com:vml" Requires="v">
                <p:oleObj spid="_x0000_s19743" name="Equation" r:id="rId16" imgW="247536" imgH="314203" progId="Equation.3">
                  <p:embed/>
                </p:oleObj>
              </mc:Choice>
              <mc:Fallback>
                <p:oleObj name="Equation" r:id="rId16" imgW="247536" imgH="314203" progId="Equation.3">
                  <p:embed/>
                  <p:pic>
                    <p:nvPicPr>
                      <p:cNvPr id="0"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21638" y="5064125"/>
                        <a:ext cx="355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6" name="Line 38"/>
          <p:cNvSpPr>
            <a:spLocks noChangeShapeType="1"/>
          </p:cNvSpPr>
          <p:nvPr/>
        </p:nvSpPr>
        <p:spPr bwMode="auto">
          <a:xfrm>
            <a:off x="7402513" y="5238750"/>
            <a:ext cx="457200" cy="381000"/>
          </a:xfrm>
          <a:prstGeom prst="line">
            <a:avLst/>
          </a:prstGeom>
          <a:noFill/>
          <a:ln w="38100">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9847" name="Object 39"/>
          <p:cNvGraphicFramePr>
            <a:graphicFrameLocks noChangeAspect="1"/>
          </p:cNvGraphicFramePr>
          <p:nvPr/>
        </p:nvGraphicFramePr>
        <p:xfrm>
          <a:off x="7793038" y="5673725"/>
          <a:ext cx="406400" cy="419100"/>
        </p:xfrm>
        <a:graphic>
          <a:graphicData uri="http://schemas.openxmlformats.org/presentationml/2006/ole">
            <mc:AlternateContent xmlns:mc="http://schemas.openxmlformats.org/markup-compatibility/2006">
              <mc:Choice xmlns:v="urn:schemas-microsoft-com:vml" Requires="v">
                <p:oleObj spid="_x0000_s19744" name="Equation" r:id="rId18" imgW="304763" imgH="314203" progId="Equation.3">
                  <p:embed/>
                </p:oleObj>
              </mc:Choice>
              <mc:Fallback>
                <p:oleObj name="Equation" r:id="rId18" imgW="304763" imgH="314203" progId="Equation.3">
                  <p:embed/>
                  <p:pic>
                    <p:nvPicPr>
                      <p:cNvPr id="0" name="Object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3038" y="5673725"/>
                        <a:ext cx="406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8" name="Text Box 40"/>
          <p:cNvSpPr txBox="1">
            <a:spLocks noChangeArrowheads="1"/>
          </p:cNvSpPr>
          <p:nvPr/>
        </p:nvSpPr>
        <p:spPr bwMode="auto">
          <a:xfrm>
            <a:off x="7548563" y="3840163"/>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p</a:t>
            </a:r>
          </a:p>
        </p:txBody>
      </p:sp>
      <p:grpSp>
        <p:nvGrpSpPr>
          <p:cNvPr id="119849" name="Group 41"/>
          <p:cNvGrpSpPr>
            <a:grpSpLocks/>
          </p:cNvGrpSpPr>
          <p:nvPr/>
        </p:nvGrpSpPr>
        <p:grpSpPr bwMode="auto">
          <a:xfrm>
            <a:off x="6958013" y="3419475"/>
            <a:ext cx="457200" cy="2073275"/>
            <a:chOff x="4466" y="2390"/>
            <a:chExt cx="288" cy="1306"/>
          </a:xfrm>
        </p:grpSpPr>
        <p:sp>
          <p:nvSpPr>
            <p:cNvPr id="19486" name="Line 42"/>
            <p:cNvSpPr>
              <a:spLocks noChangeShapeType="1"/>
            </p:cNvSpPr>
            <p:nvPr/>
          </p:nvSpPr>
          <p:spPr bwMode="auto">
            <a:xfrm flipV="1">
              <a:off x="4752" y="2460"/>
              <a:ext cx="0" cy="1008"/>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87" name="Text Box 43"/>
            <p:cNvSpPr txBox="1">
              <a:spLocks noChangeArrowheads="1"/>
            </p:cNvSpPr>
            <p:nvPr/>
          </p:nvSpPr>
          <p:spPr bwMode="auto">
            <a:xfrm>
              <a:off x="4466" y="239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19488" name="Text Box 44"/>
            <p:cNvSpPr txBox="1">
              <a:spLocks noChangeArrowheads="1"/>
            </p:cNvSpPr>
            <p:nvPr/>
          </p:nvSpPr>
          <p:spPr bwMode="auto">
            <a:xfrm>
              <a:off x="4499" y="3408"/>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9853" name="Oval 45"/>
          <p:cNvSpPr>
            <a:spLocks noChangeArrowheads="1"/>
          </p:cNvSpPr>
          <p:nvPr/>
        </p:nvSpPr>
        <p:spPr bwMode="auto">
          <a:xfrm>
            <a:off x="7370763" y="4090988"/>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4" name="Rectangle 46"/>
          <p:cNvSpPr>
            <a:spLocks noChangeArrowheads="1"/>
          </p:cNvSpPr>
          <p:nvPr/>
        </p:nvSpPr>
        <p:spPr bwMode="auto">
          <a:xfrm>
            <a:off x="649288" y="53975"/>
            <a:ext cx="2152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9855" name="AutoShape 47"/>
          <p:cNvSpPr>
            <a:spLocks noChangeArrowheads="1"/>
          </p:cNvSpPr>
          <p:nvPr/>
        </p:nvSpPr>
        <p:spPr bwMode="auto">
          <a:xfrm>
            <a:off x="319088" y="15875"/>
            <a:ext cx="361950"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Box 47"/>
          <p:cNvSpPr txBox="1">
            <a:spLocks noChangeArrowheads="1"/>
          </p:cNvSpPr>
          <p:nvPr/>
        </p:nvSpPr>
        <p:spPr bwMode="auto">
          <a:xfrm>
            <a:off x="123825" y="6165850"/>
            <a:ext cx="6208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rgbClr val="FFC000"/>
                </a:solidFill>
              </a:rPr>
              <a:t>积分求电场的解题思路和方法总结（</a:t>
            </a:r>
            <a:r>
              <a:rPr lang="en-US" altLang="zh-CN" sz="2400" b="1">
                <a:solidFill>
                  <a:srgbClr val="FFC000"/>
                </a:solidFill>
              </a:rPr>
              <a:t>P.292</a:t>
            </a:r>
            <a:r>
              <a:rPr lang="zh-CN" altLang="en-US" sz="2400" b="1">
                <a:solidFill>
                  <a:srgbClr val="FFC000"/>
                </a:solidFill>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855"/>
                                        </p:tgtEl>
                                        <p:attrNameLst>
                                          <p:attrName>style.visibility</p:attrName>
                                        </p:attrNameLst>
                                      </p:cBhvr>
                                      <p:to>
                                        <p:strVal val="visible"/>
                                      </p:to>
                                    </p:set>
                                    <p:animEffect transition="in" filter="dissolve">
                                      <p:cBhvr>
                                        <p:cTn id="7" dur="500"/>
                                        <p:tgtEl>
                                          <p:spTgt spid="1198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854"/>
                                        </p:tgtEl>
                                        <p:attrNameLst>
                                          <p:attrName>style.visibility</p:attrName>
                                        </p:attrNameLst>
                                      </p:cBhvr>
                                      <p:to>
                                        <p:strVal val="visible"/>
                                      </p:to>
                                    </p:set>
                                    <p:animEffect transition="in" filter="wipe(left)">
                                      <p:cBhvr>
                                        <p:cTn id="12" dur="500"/>
                                        <p:tgtEl>
                                          <p:spTgt spid="1198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813"/>
                                        </p:tgtEl>
                                        <p:attrNameLst>
                                          <p:attrName>style.visibility</p:attrName>
                                        </p:attrNameLst>
                                      </p:cBhvr>
                                      <p:to>
                                        <p:strVal val="visible"/>
                                      </p:to>
                                    </p:set>
                                    <p:animEffect transition="in" filter="wipe(left)">
                                      <p:cBhvr>
                                        <p:cTn id="17" dur="500"/>
                                        <p:tgtEl>
                                          <p:spTgt spid="1198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11981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981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11981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nodeType="clickEffect">
                                  <p:stCondLst>
                                    <p:cond delay="0"/>
                                  </p:stCondLst>
                                  <p:childTnLst>
                                    <p:set>
                                      <p:cBhvr>
                                        <p:cTn id="33" dur="1" fill="hold">
                                          <p:stCondLst>
                                            <p:cond delay="0"/>
                                          </p:stCondLst>
                                        </p:cTn>
                                        <p:tgtEl>
                                          <p:spTgt spid="119816"/>
                                        </p:tgtEl>
                                        <p:attrNameLst>
                                          <p:attrName>style.visibility</p:attrName>
                                        </p:attrNameLst>
                                      </p:cBhvr>
                                      <p:to>
                                        <p:strVal val="visible"/>
                                      </p:to>
                                    </p:set>
                                    <p:animEffect transition="in" filter="blinds(vertical)">
                                      <p:cBhvr>
                                        <p:cTn id="34" dur="500"/>
                                        <p:tgtEl>
                                          <p:spTgt spid="1198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nodeType="clickEffect">
                                  <p:stCondLst>
                                    <p:cond delay="0"/>
                                  </p:stCondLst>
                                  <p:childTnLst>
                                    <p:set>
                                      <p:cBhvr>
                                        <p:cTn id="38" dur="1" fill="hold">
                                          <p:stCondLst>
                                            <p:cond delay="0"/>
                                          </p:stCondLst>
                                        </p:cTn>
                                        <p:tgtEl>
                                          <p:spTgt spid="119819"/>
                                        </p:tgtEl>
                                        <p:attrNameLst>
                                          <p:attrName>style.visibility</p:attrName>
                                        </p:attrNameLst>
                                      </p:cBhvr>
                                      <p:to>
                                        <p:strVal val="visible"/>
                                      </p:to>
                                    </p:set>
                                    <p:animEffect transition="in" filter="blinds(vertical)">
                                      <p:cBhvr>
                                        <p:cTn id="39" dur="500"/>
                                        <p:tgtEl>
                                          <p:spTgt spid="11981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nodeType="clickEffect">
                                  <p:stCondLst>
                                    <p:cond delay="0"/>
                                  </p:stCondLst>
                                  <p:childTnLst>
                                    <p:set>
                                      <p:cBhvr>
                                        <p:cTn id="43" dur="1" fill="hold">
                                          <p:stCondLst>
                                            <p:cond delay="0"/>
                                          </p:stCondLst>
                                        </p:cTn>
                                        <p:tgtEl>
                                          <p:spTgt spid="119822"/>
                                        </p:tgtEl>
                                        <p:attrNameLst>
                                          <p:attrName>style.visibility</p:attrName>
                                        </p:attrNameLst>
                                      </p:cBhvr>
                                      <p:to>
                                        <p:strVal val="visible"/>
                                      </p:to>
                                    </p:set>
                                    <p:animEffect transition="in" filter="blinds(vertical)">
                                      <p:cBhvr>
                                        <p:cTn id="44" dur="500"/>
                                        <p:tgtEl>
                                          <p:spTgt spid="11982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nodeType="clickEffect">
                                  <p:stCondLst>
                                    <p:cond delay="0"/>
                                  </p:stCondLst>
                                  <p:childTnLst>
                                    <p:set>
                                      <p:cBhvr>
                                        <p:cTn id="48" dur="1" fill="hold">
                                          <p:stCondLst>
                                            <p:cond delay="0"/>
                                          </p:stCondLst>
                                        </p:cTn>
                                        <p:tgtEl>
                                          <p:spTgt spid="119825"/>
                                        </p:tgtEl>
                                        <p:attrNameLst>
                                          <p:attrName>style.visibility</p:attrName>
                                        </p:attrNameLst>
                                      </p:cBhvr>
                                      <p:to>
                                        <p:strVal val="visible"/>
                                      </p:to>
                                    </p:set>
                                    <p:animEffect transition="in" filter="blinds(vertical)">
                                      <p:cBhvr>
                                        <p:cTn id="49" dur="500"/>
                                        <p:tgtEl>
                                          <p:spTgt spid="11982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5" fill="hold" nodeType="clickEffect">
                                  <p:stCondLst>
                                    <p:cond delay="0"/>
                                  </p:stCondLst>
                                  <p:childTnLst>
                                    <p:set>
                                      <p:cBhvr>
                                        <p:cTn id="53" dur="1" fill="hold">
                                          <p:stCondLst>
                                            <p:cond delay="0"/>
                                          </p:stCondLst>
                                        </p:cTn>
                                        <p:tgtEl>
                                          <p:spTgt spid="119828"/>
                                        </p:tgtEl>
                                        <p:attrNameLst>
                                          <p:attrName>style.visibility</p:attrName>
                                        </p:attrNameLst>
                                      </p:cBhvr>
                                      <p:to>
                                        <p:strVal val="visible"/>
                                      </p:to>
                                    </p:set>
                                    <p:animEffect transition="in" filter="blinds(vertical)">
                                      <p:cBhvr>
                                        <p:cTn id="54" dur="500"/>
                                        <p:tgtEl>
                                          <p:spTgt spid="11982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5" fill="hold" nodeType="clickEffect">
                                  <p:stCondLst>
                                    <p:cond delay="0"/>
                                  </p:stCondLst>
                                  <p:childTnLst>
                                    <p:set>
                                      <p:cBhvr>
                                        <p:cTn id="58" dur="1" fill="hold">
                                          <p:stCondLst>
                                            <p:cond delay="0"/>
                                          </p:stCondLst>
                                        </p:cTn>
                                        <p:tgtEl>
                                          <p:spTgt spid="119831"/>
                                        </p:tgtEl>
                                        <p:attrNameLst>
                                          <p:attrName>style.visibility</p:attrName>
                                        </p:attrNameLst>
                                      </p:cBhvr>
                                      <p:to>
                                        <p:strVal val="visible"/>
                                      </p:to>
                                    </p:set>
                                    <p:animEffect transition="in" filter="blinds(vertical)">
                                      <p:cBhvr>
                                        <p:cTn id="59" dur="500"/>
                                        <p:tgtEl>
                                          <p:spTgt spid="11983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11983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499"/>
                                          </p:stCondLst>
                                        </p:cTn>
                                        <p:tgtEl>
                                          <p:spTgt spid="11983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119836"/>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19837"/>
                                        </p:tgtEl>
                                        <p:attrNameLst>
                                          <p:attrName>style.visibility</p:attrName>
                                        </p:attrNameLst>
                                      </p:cBhvr>
                                      <p:to>
                                        <p:strVal val="visible"/>
                                      </p:to>
                                    </p:set>
                                    <p:animEffect transition="in" filter="wipe(left)">
                                      <p:cBhvr>
                                        <p:cTn id="76" dur="500"/>
                                        <p:tgtEl>
                                          <p:spTgt spid="11983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nodeType="clickEffect">
                                  <p:stCondLst>
                                    <p:cond delay="0"/>
                                  </p:stCondLst>
                                  <p:childTnLst>
                                    <p:set>
                                      <p:cBhvr>
                                        <p:cTn id="80" dur="1" fill="hold">
                                          <p:stCondLst>
                                            <p:cond delay="0"/>
                                          </p:stCondLst>
                                        </p:cTn>
                                        <p:tgtEl>
                                          <p:spTgt spid="119840"/>
                                        </p:tgtEl>
                                        <p:attrNameLst>
                                          <p:attrName>style.visibility</p:attrName>
                                        </p:attrNameLst>
                                      </p:cBhvr>
                                      <p:to>
                                        <p:strVal val="visible"/>
                                      </p:to>
                                    </p:set>
                                    <p:animEffect transition="in" filter="box(out)">
                                      <p:cBhvr>
                                        <p:cTn id="81" dur="500"/>
                                        <p:tgtEl>
                                          <p:spTgt spid="119840"/>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19844"/>
                                        </p:tgtEl>
                                        <p:attrNameLst>
                                          <p:attrName>style.visibility</p:attrName>
                                        </p:attrNameLst>
                                      </p:cBhvr>
                                      <p:to>
                                        <p:strVal val="visible"/>
                                      </p:to>
                                    </p:set>
                                    <p:animEffect transition="in" filter="wipe(left)">
                                      <p:cBhvr>
                                        <p:cTn id="86" dur="500"/>
                                        <p:tgtEl>
                                          <p:spTgt spid="119844"/>
                                        </p:tgtEl>
                                      </p:cBhvr>
                                    </p:animEffect>
                                  </p:childTnLst>
                                </p:cTn>
                              </p:par>
                            </p:childTnLst>
                          </p:cTn>
                        </p:par>
                        <p:par>
                          <p:cTn id="87" fill="hold" nodeType="afterGroup">
                            <p:stCondLst>
                              <p:cond delay="500"/>
                            </p:stCondLst>
                            <p:childTnLst>
                              <p:par>
                                <p:cTn id="88" presetID="1" presetClass="entr" presetSubtype="0" fill="hold" nodeType="afterEffect">
                                  <p:stCondLst>
                                    <p:cond delay="0"/>
                                  </p:stCondLst>
                                  <p:childTnLst>
                                    <p:set>
                                      <p:cBhvr>
                                        <p:cTn id="89" dur="1" fill="hold">
                                          <p:stCondLst>
                                            <p:cond delay="499"/>
                                          </p:stCondLst>
                                        </p:cTn>
                                        <p:tgtEl>
                                          <p:spTgt spid="119845"/>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19846"/>
                                        </p:tgtEl>
                                        <p:attrNameLst>
                                          <p:attrName>style.visibility</p:attrName>
                                        </p:attrNameLst>
                                      </p:cBhvr>
                                      <p:to>
                                        <p:strVal val="visible"/>
                                      </p:to>
                                    </p:set>
                                    <p:animEffect transition="in" filter="wipe(left)">
                                      <p:cBhvr>
                                        <p:cTn id="94" dur="500"/>
                                        <p:tgtEl>
                                          <p:spTgt spid="119846"/>
                                        </p:tgtEl>
                                      </p:cBhvr>
                                    </p:animEffect>
                                  </p:childTnLst>
                                </p:cTn>
                              </p:par>
                            </p:childTnLst>
                          </p:cTn>
                        </p:par>
                        <p:par>
                          <p:cTn id="95" fill="hold" nodeType="afterGroup">
                            <p:stCondLst>
                              <p:cond delay="500"/>
                            </p:stCondLst>
                            <p:childTnLst>
                              <p:par>
                                <p:cTn id="96" presetID="1" presetClass="entr" presetSubtype="0" fill="hold" nodeType="afterEffect">
                                  <p:stCondLst>
                                    <p:cond delay="0"/>
                                  </p:stCondLst>
                                  <p:childTnLst>
                                    <p:set>
                                      <p:cBhvr>
                                        <p:cTn id="97" dur="1" fill="hold">
                                          <p:stCondLst>
                                            <p:cond delay="499"/>
                                          </p:stCondLst>
                                        </p:cTn>
                                        <p:tgtEl>
                                          <p:spTgt spid="119847"/>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19843"/>
                                        </p:tgtEl>
                                        <p:attrNameLst>
                                          <p:attrName>style.visibility</p:attrName>
                                        </p:attrNameLst>
                                      </p:cBhvr>
                                      <p:to>
                                        <p:strVal val="visible"/>
                                      </p:to>
                                    </p:set>
                                    <p:animEffect transition="in" filter="wipe(down)">
                                      <p:cBhvr>
                                        <p:cTn id="102" dur="500"/>
                                        <p:tgtEl>
                                          <p:spTgt spid="119843"/>
                                        </p:tgtEl>
                                      </p:cBhvr>
                                    </p:animEffect>
                                  </p:childTnLst>
                                </p:cTn>
                              </p:par>
                            </p:childTnLst>
                          </p:cTn>
                        </p:par>
                        <p:par>
                          <p:cTn id="103" fill="hold" nodeType="afterGroup">
                            <p:stCondLst>
                              <p:cond delay="500"/>
                            </p:stCondLst>
                            <p:childTnLst>
                              <p:par>
                                <p:cTn id="104" presetID="1" presetClass="entr" presetSubtype="0" fill="hold" grpId="0" nodeType="afterEffect">
                                  <p:stCondLst>
                                    <p:cond delay="0"/>
                                  </p:stCondLst>
                                  <p:childTnLst>
                                    <p:set>
                                      <p:cBhvr>
                                        <p:cTn id="105" dur="1" fill="hold">
                                          <p:stCondLst>
                                            <p:cond delay="499"/>
                                          </p:stCondLst>
                                        </p:cTn>
                                        <p:tgtEl>
                                          <p:spTgt spid="119853"/>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grpId="0" nodeType="afterEffect">
                                  <p:stCondLst>
                                    <p:cond delay="0"/>
                                  </p:stCondLst>
                                  <p:childTnLst>
                                    <p:set>
                                      <p:cBhvr>
                                        <p:cTn id="108" dur="1" fill="hold">
                                          <p:stCondLst>
                                            <p:cond delay="499"/>
                                          </p:stCondLst>
                                        </p:cTn>
                                        <p:tgtEl>
                                          <p:spTgt spid="119848"/>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4" fill="hold" nodeType="clickEffect">
                                  <p:stCondLst>
                                    <p:cond delay="0"/>
                                  </p:stCondLst>
                                  <p:childTnLst>
                                    <p:set>
                                      <p:cBhvr>
                                        <p:cTn id="112" dur="1" fill="hold">
                                          <p:stCondLst>
                                            <p:cond delay="0"/>
                                          </p:stCondLst>
                                        </p:cTn>
                                        <p:tgtEl>
                                          <p:spTgt spid="119849"/>
                                        </p:tgtEl>
                                        <p:attrNameLst>
                                          <p:attrName>style.visibility</p:attrName>
                                        </p:attrNameLst>
                                      </p:cBhvr>
                                      <p:to>
                                        <p:strVal val="visible"/>
                                      </p:to>
                                    </p:set>
                                    <p:animEffect transition="in" filter="wipe(down)">
                                      <p:cBhvr>
                                        <p:cTn id="113" dur="500"/>
                                        <p:tgtEl>
                                          <p:spTgt spid="119849"/>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499"/>
                                          </p:stCondLst>
                                        </p:cTn>
                                        <p:tgtEl>
                                          <p:spTgt spid="119839"/>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119838"/>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utoUpdateAnimBg="0"/>
      <p:bldP spid="119815" grpId="0" autoUpdateAnimBg="0"/>
      <p:bldP spid="119837" grpId="0" autoUpdateAnimBg="0"/>
      <p:bldP spid="119843" grpId="0" animBg="1"/>
      <p:bldP spid="119844" grpId="0" animBg="1"/>
      <p:bldP spid="119846" grpId="0" animBg="1"/>
      <p:bldP spid="119848" grpId="0" autoUpdateAnimBg="0"/>
      <p:bldP spid="119853" grpId="0" animBg="1"/>
      <p:bldP spid="119854" grpId="0" autoUpdateAnimBg="0"/>
      <p:bldP spid="119855" grpId="0" animBg="1"/>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Line 3"/>
          <p:cNvSpPr>
            <a:spLocks noChangeShapeType="1"/>
          </p:cNvSpPr>
          <p:nvPr/>
        </p:nvSpPr>
        <p:spPr bwMode="auto">
          <a:xfrm>
            <a:off x="611188" y="1498600"/>
            <a:ext cx="8064500" cy="0"/>
          </a:xfrm>
          <a:prstGeom prst="line">
            <a:avLst/>
          </a:prstGeom>
          <a:noFill/>
          <a:ln w="57150" cmpd="thickThin">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endParaRPr lang="zh-CN" altLang="en-US"/>
          </a:p>
        </p:txBody>
      </p:sp>
      <p:sp>
        <p:nvSpPr>
          <p:cNvPr id="3075" name="Text Box 4"/>
          <p:cNvSpPr txBox="1">
            <a:spLocks noChangeArrowheads="1"/>
          </p:cNvSpPr>
          <p:nvPr/>
        </p:nvSpPr>
        <p:spPr bwMode="auto">
          <a:xfrm>
            <a:off x="1044575" y="1716088"/>
            <a:ext cx="64087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9. 1   </a:t>
            </a:r>
            <a:r>
              <a:rPr kumimoji="1" lang="zh-CN" altLang="en-US" sz="2400" b="1">
                <a:solidFill>
                  <a:srgbClr val="FFFF66"/>
                </a:solidFill>
                <a:latin typeface="Times New Roman" pitchFamily="18" charset="0"/>
              </a:rPr>
              <a:t>电荷  库仑定律</a:t>
            </a:r>
          </a:p>
        </p:txBody>
      </p:sp>
      <p:sp>
        <p:nvSpPr>
          <p:cNvPr id="3076" name="Text Box 5"/>
          <p:cNvSpPr txBox="1">
            <a:spLocks noChangeArrowheads="1"/>
          </p:cNvSpPr>
          <p:nvPr/>
        </p:nvSpPr>
        <p:spPr bwMode="auto">
          <a:xfrm>
            <a:off x="1044575" y="2217738"/>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9. 2   </a:t>
            </a:r>
            <a:r>
              <a:rPr kumimoji="1" lang="zh-CN" altLang="en-US" sz="2400" b="1">
                <a:solidFill>
                  <a:srgbClr val="FFFF66"/>
                </a:solidFill>
                <a:latin typeface="Times New Roman" pitchFamily="18" charset="0"/>
              </a:rPr>
              <a:t>静电场  电场强度</a:t>
            </a:r>
            <a:endParaRPr kumimoji="1" lang="zh-CN" altLang="en-US" sz="2400" b="1" i="1">
              <a:solidFill>
                <a:srgbClr val="FFFF66"/>
              </a:solidFill>
              <a:latin typeface="Times New Roman" pitchFamily="18" charset="0"/>
            </a:endParaRPr>
          </a:p>
        </p:txBody>
      </p:sp>
      <p:sp>
        <p:nvSpPr>
          <p:cNvPr id="3077" name="Text Box 6"/>
          <p:cNvSpPr txBox="1">
            <a:spLocks noChangeArrowheads="1"/>
          </p:cNvSpPr>
          <p:nvPr/>
        </p:nvSpPr>
        <p:spPr bwMode="auto">
          <a:xfrm>
            <a:off x="1044575" y="2719388"/>
            <a:ext cx="6911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9. 3   </a:t>
            </a:r>
            <a:r>
              <a:rPr kumimoji="1" lang="zh-CN" altLang="en-US" sz="2400" b="1">
                <a:solidFill>
                  <a:srgbClr val="FFFF66"/>
                </a:solidFill>
                <a:latin typeface="Times New Roman" pitchFamily="18" charset="0"/>
              </a:rPr>
              <a:t>电通量   高斯定理</a:t>
            </a:r>
          </a:p>
        </p:txBody>
      </p:sp>
      <p:sp>
        <p:nvSpPr>
          <p:cNvPr id="3078" name="Text Box 7"/>
          <p:cNvSpPr txBox="1">
            <a:spLocks noChangeArrowheads="1"/>
          </p:cNvSpPr>
          <p:nvPr/>
        </p:nvSpPr>
        <p:spPr bwMode="auto">
          <a:xfrm>
            <a:off x="1044575" y="3222625"/>
            <a:ext cx="612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9. 4   </a:t>
            </a:r>
            <a:r>
              <a:rPr kumimoji="1" lang="zh-CN" altLang="en-US" sz="2400" b="1">
                <a:solidFill>
                  <a:srgbClr val="FFFF66"/>
                </a:solidFill>
              </a:rPr>
              <a:t>静电场的环路定理   电势能</a:t>
            </a:r>
          </a:p>
        </p:txBody>
      </p:sp>
      <p:sp>
        <p:nvSpPr>
          <p:cNvPr id="3079" name="Text Box 8"/>
          <p:cNvSpPr txBox="1">
            <a:spLocks noChangeArrowheads="1"/>
          </p:cNvSpPr>
          <p:nvPr/>
        </p:nvSpPr>
        <p:spPr bwMode="auto">
          <a:xfrm>
            <a:off x="1044575" y="3724275"/>
            <a:ext cx="6265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9. 5   </a:t>
            </a:r>
            <a:r>
              <a:rPr kumimoji="1" lang="zh-CN" altLang="en-US" sz="2400" b="1">
                <a:solidFill>
                  <a:srgbClr val="FFFF66"/>
                </a:solidFill>
                <a:latin typeface="Times New Roman" pitchFamily="18" charset="0"/>
              </a:rPr>
              <a:t>电势  电势差</a:t>
            </a:r>
          </a:p>
        </p:txBody>
      </p:sp>
      <p:sp>
        <p:nvSpPr>
          <p:cNvPr id="3080" name="Text Box 9"/>
          <p:cNvSpPr txBox="1">
            <a:spLocks noChangeArrowheads="1"/>
          </p:cNvSpPr>
          <p:nvPr/>
        </p:nvSpPr>
        <p:spPr bwMode="auto">
          <a:xfrm>
            <a:off x="1044575" y="4225925"/>
            <a:ext cx="6667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9. 6   </a:t>
            </a:r>
            <a:r>
              <a:rPr kumimoji="1" lang="zh-CN" altLang="en-US" sz="2400" b="1">
                <a:solidFill>
                  <a:srgbClr val="FFFF66"/>
                </a:solidFill>
                <a:latin typeface="Times New Roman" pitchFamily="18" charset="0"/>
              </a:rPr>
              <a:t>等势面  </a:t>
            </a:r>
            <a:r>
              <a:rPr kumimoji="1" lang="zh-CN" altLang="en-US" sz="2400" b="1" baseline="30000">
                <a:solidFill>
                  <a:srgbClr val="FFFF66"/>
                </a:solidFill>
                <a:latin typeface="Times New Roman" pitchFamily="18" charset="0"/>
              </a:rPr>
              <a:t>*</a:t>
            </a:r>
            <a:r>
              <a:rPr kumimoji="1" lang="zh-CN" altLang="en-US" sz="2400" b="1">
                <a:solidFill>
                  <a:srgbClr val="FFFF66"/>
                </a:solidFill>
                <a:latin typeface="Times New Roman" pitchFamily="18" charset="0"/>
              </a:rPr>
              <a:t>电势与电场强度的微分关系</a:t>
            </a:r>
          </a:p>
        </p:txBody>
      </p:sp>
      <p:sp>
        <p:nvSpPr>
          <p:cNvPr id="3081" name="Text Box 10"/>
          <p:cNvSpPr txBox="1">
            <a:spLocks noChangeArrowheads="1"/>
          </p:cNvSpPr>
          <p:nvPr/>
        </p:nvSpPr>
        <p:spPr bwMode="auto">
          <a:xfrm>
            <a:off x="1044575" y="4729163"/>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9. 7   </a:t>
            </a:r>
            <a:r>
              <a:rPr kumimoji="1" lang="zh-CN" altLang="en-US" sz="2400" b="1">
                <a:solidFill>
                  <a:srgbClr val="FFFF66"/>
                </a:solidFill>
                <a:latin typeface="Times New Roman" pitchFamily="18" charset="0"/>
              </a:rPr>
              <a:t>静电场中的导体 </a:t>
            </a:r>
          </a:p>
        </p:txBody>
      </p:sp>
      <p:sp>
        <p:nvSpPr>
          <p:cNvPr id="3082" name="Text Box 11"/>
          <p:cNvSpPr txBox="1">
            <a:spLocks noChangeArrowheads="1"/>
          </p:cNvSpPr>
          <p:nvPr/>
        </p:nvSpPr>
        <p:spPr bwMode="auto">
          <a:xfrm>
            <a:off x="1044575" y="5230813"/>
            <a:ext cx="515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9. 8   </a:t>
            </a:r>
            <a:r>
              <a:rPr kumimoji="1" lang="zh-CN" altLang="en-US" sz="2400" b="1">
                <a:solidFill>
                  <a:srgbClr val="FFFF66"/>
                </a:solidFill>
                <a:latin typeface="Times New Roman" pitchFamily="18" charset="0"/>
              </a:rPr>
              <a:t>电场能量 </a:t>
            </a:r>
          </a:p>
        </p:txBody>
      </p:sp>
      <p:sp>
        <p:nvSpPr>
          <p:cNvPr id="3083" name="Text Box 12"/>
          <p:cNvSpPr txBox="1">
            <a:spLocks noChangeArrowheads="1"/>
          </p:cNvSpPr>
          <p:nvPr/>
        </p:nvSpPr>
        <p:spPr bwMode="auto">
          <a:xfrm>
            <a:off x="1044575" y="5734050"/>
            <a:ext cx="612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rgbClr val="FFFF66"/>
                </a:solidFill>
                <a:latin typeface="Times New Roman" pitchFamily="18" charset="0"/>
              </a:rPr>
              <a:t>9. 9   </a:t>
            </a:r>
            <a:r>
              <a:rPr kumimoji="1" lang="zh-CN" altLang="en-US" sz="2400" b="1">
                <a:solidFill>
                  <a:srgbClr val="FFFF66"/>
                </a:solidFill>
              </a:rPr>
              <a:t>静电场中的电介质</a:t>
            </a:r>
          </a:p>
        </p:txBody>
      </p:sp>
      <p:graphicFrame>
        <p:nvGraphicFramePr>
          <p:cNvPr id="3084" name="Object 15"/>
          <p:cNvGraphicFramePr>
            <a:graphicFrameLocks noChangeAspect="1"/>
          </p:cNvGraphicFramePr>
          <p:nvPr/>
        </p:nvGraphicFramePr>
        <p:xfrm>
          <a:off x="4168775" y="2176463"/>
          <a:ext cx="352425" cy="469900"/>
        </p:xfrm>
        <a:graphic>
          <a:graphicData uri="http://schemas.openxmlformats.org/presentationml/2006/ole">
            <mc:AlternateContent xmlns:mc="http://schemas.openxmlformats.org/markup-compatibility/2006">
              <mc:Choice xmlns:v="urn:schemas-microsoft-com:vml" Requires="v">
                <p:oleObj spid="_x0000_s3115" name="公式" r:id="rId3" imgW="47510" imgH="95287" progId="Equation.3">
                  <p:embed/>
                </p:oleObj>
              </mc:Choice>
              <mc:Fallback>
                <p:oleObj name="公式" r:id="rId3" imgW="47510" imgH="95287"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775" y="2176463"/>
                        <a:ext cx="3524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
          <p:cNvSpPr txBox="1">
            <a:spLocks noChangeArrowheads="1"/>
          </p:cNvSpPr>
          <p:nvPr/>
        </p:nvSpPr>
        <p:spPr bwMode="auto">
          <a:xfrm>
            <a:off x="0" y="652463"/>
            <a:ext cx="9144000" cy="97631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第</a:t>
            </a:r>
            <a:r>
              <a:rPr kumimoji="1" lang="en-US" altLang="zh-CN" sz="5800" b="1" dirty="0">
                <a:solidFill>
                  <a:srgbClr val="FF3300"/>
                </a:solidFill>
                <a:effectLst>
                  <a:outerShdw blurRad="38100" dist="38100" dir="2700000" algn="tl">
                    <a:srgbClr val="000000"/>
                  </a:outerShdw>
                </a:effectLst>
                <a:latin typeface="Times New Roman" pitchFamily="18" charset="0"/>
                <a:ea typeface="隶书" pitchFamily="49" charset="-122"/>
              </a:rPr>
              <a:t>9</a:t>
            </a:r>
            <a:r>
              <a:rPr kumimoji="1" lang="zh-CN" altLang="en-US" sz="5800" b="1" dirty="0">
                <a:solidFill>
                  <a:srgbClr val="FF3300"/>
                </a:solidFill>
                <a:effectLst>
                  <a:outerShdw blurRad="38100" dist="38100" dir="2700000" algn="tl">
                    <a:srgbClr val="000000"/>
                  </a:outerShdw>
                </a:effectLst>
                <a:latin typeface="Times New Roman" pitchFamily="18" charset="0"/>
                <a:ea typeface="隶书" pitchFamily="49" charset="-122"/>
              </a:rPr>
              <a:t>章  静电场</a:t>
            </a:r>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7216775" y="2840038"/>
            <a:ext cx="361950" cy="1066800"/>
            <a:chOff x="4646" y="1584"/>
            <a:chExt cx="228" cy="672"/>
          </a:xfrm>
        </p:grpSpPr>
        <p:sp>
          <p:nvSpPr>
            <p:cNvPr id="20528" name="Text Box 3"/>
            <p:cNvSpPr txBox="1">
              <a:spLocks noChangeArrowheads="1"/>
            </p:cNvSpPr>
            <p:nvPr/>
          </p:nvSpPr>
          <p:spPr bwMode="auto">
            <a:xfrm>
              <a:off x="4646" y="181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a</a:t>
              </a:r>
            </a:p>
          </p:txBody>
        </p:sp>
        <p:sp>
          <p:nvSpPr>
            <p:cNvPr id="20529" name="Line 4"/>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693" name="Rectangle 5"/>
          <p:cNvSpPr>
            <a:spLocks noChangeArrowheads="1"/>
          </p:cNvSpPr>
          <p:nvPr/>
        </p:nvSpPr>
        <p:spPr bwMode="auto">
          <a:xfrm>
            <a:off x="5708650" y="3865563"/>
            <a:ext cx="2362200" cy="152400"/>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4" name="Text Box 6"/>
          <p:cNvSpPr txBox="1">
            <a:spLocks noChangeArrowheads="1"/>
          </p:cNvSpPr>
          <p:nvPr/>
        </p:nvSpPr>
        <p:spPr bwMode="auto">
          <a:xfrm>
            <a:off x="6683375" y="2459038"/>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grpSp>
        <p:nvGrpSpPr>
          <p:cNvPr id="114695" name="Group 7"/>
          <p:cNvGrpSpPr>
            <a:grpSpLocks/>
          </p:cNvGrpSpPr>
          <p:nvPr/>
        </p:nvGrpSpPr>
        <p:grpSpPr bwMode="auto">
          <a:xfrm>
            <a:off x="5175250" y="1544638"/>
            <a:ext cx="3505200" cy="3048000"/>
            <a:chOff x="2784" y="1008"/>
            <a:chExt cx="2208" cy="1920"/>
          </a:xfrm>
        </p:grpSpPr>
        <p:sp>
          <p:nvSpPr>
            <p:cNvPr id="20523" name="Line 8"/>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4" name="Line 9"/>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5" name="Text Box 10"/>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20526" name="Text Box 11"/>
            <p:cNvSpPr txBox="1">
              <a:spLocks noChangeArrowheads="1"/>
            </p:cNvSpPr>
            <p:nvPr/>
          </p:nvSpPr>
          <p:spPr bwMode="auto">
            <a:xfrm>
              <a:off x="3696" y="10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y</a:t>
              </a:r>
            </a:p>
          </p:txBody>
        </p:sp>
        <p:sp>
          <p:nvSpPr>
            <p:cNvPr id="20527" name="Text Box 12"/>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4701" name="Text Box 13"/>
          <p:cNvSpPr txBox="1">
            <a:spLocks noChangeArrowheads="1"/>
          </p:cNvSpPr>
          <p:nvPr/>
        </p:nvSpPr>
        <p:spPr bwMode="auto">
          <a:xfrm>
            <a:off x="719138" y="889000"/>
            <a:ext cx="83804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sym typeface="Symbol" pitchFamily="18" charset="2"/>
              </a:rPr>
              <a:t>它在空间一点</a:t>
            </a:r>
            <a:r>
              <a:rPr kumimoji="1" lang="en-US" altLang="zh-CN" sz="2400" b="1">
                <a:solidFill>
                  <a:srgbClr val="66FFFF"/>
                </a:solidFill>
                <a:latin typeface="Times New Roman" pitchFamily="18" charset="0"/>
                <a:sym typeface="Symbol" pitchFamily="18" charset="2"/>
              </a:rPr>
              <a:t>P</a:t>
            </a:r>
            <a:r>
              <a:rPr kumimoji="1" lang="zh-CN" altLang="en-US" sz="2400" b="1">
                <a:solidFill>
                  <a:schemeClr val="bg1"/>
                </a:solidFill>
                <a:latin typeface="宋体" pitchFamily="2" charset="-122"/>
                <a:sym typeface="Symbol" pitchFamily="18" charset="2"/>
              </a:rPr>
              <a:t>产生的电场强度（</a:t>
            </a:r>
            <a:r>
              <a:rPr kumimoji="1" lang="en-US" altLang="zh-CN" sz="2400" b="1">
                <a:solidFill>
                  <a:srgbClr val="66FFFF"/>
                </a:solidFill>
                <a:latin typeface="Times New Roman" pitchFamily="18" charset="0"/>
                <a:sym typeface="Symbol" pitchFamily="18" charset="2"/>
              </a:rPr>
              <a:t>P</a:t>
            </a:r>
            <a:r>
              <a:rPr kumimoji="1" lang="zh-CN" altLang="en-US" sz="2400" b="1">
                <a:solidFill>
                  <a:schemeClr val="bg1"/>
                </a:solidFill>
                <a:latin typeface="宋体" pitchFamily="2" charset="-122"/>
                <a:sym typeface="Symbol" pitchFamily="18" charset="2"/>
              </a:rPr>
              <a:t>点到杆的垂直距离为</a:t>
            </a:r>
            <a:r>
              <a:rPr kumimoji="1" lang="en-US" altLang="zh-CN" sz="2400" b="1" i="1">
                <a:solidFill>
                  <a:srgbClr val="66FFFF"/>
                </a:solidFill>
                <a:latin typeface="Times New Roman" pitchFamily="18" charset="0"/>
                <a:sym typeface="Symbol" pitchFamily="18" charset="2"/>
              </a:rPr>
              <a:t>a</a:t>
            </a:r>
            <a:r>
              <a:rPr kumimoji="1" lang="en-US" altLang="zh-CN" sz="2400" b="1">
                <a:solidFill>
                  <a:srgbClr val="FFFFFF"/>
                </a:solidFill>
                <a:latin typeface="Times New Roman" pitchFamily="18" charset="0"/>
                <a:sym typeface="Symbol" pitchFamily="18" charset="2"/>
              </a:rPr>
              <a:t>)</a:t>
            </a:r>
            <a:endParaRPr kumimoji="1" lang="en-US" altLang="zh-CN" sz="2400" b="1">
              <a:solidFill>
                <a:srgbClr val="FFFFFF"/>
              </a:solidFill>
              <a:latin typeface="宋体" pitchFamily="2" charset="-122"/>
            </a:endParaRPr>
          </a:p>
        </p:txBody>
      </p:sp>
      <p:sp>
        <p:nvSpPr>
          <p:cNvPr id="114702" name="Text Box 14"/>
          <p:cNvSpPr txBox="1">
            <a:spLocks noChangeArrowheads="1"/>
          </p:cNvSpPr>
          <p:nvPr/>
        </p:nvSpPr>
        <p:spPr bwMode="auto">
          <a:xfrm>
            <a:off x="207963" y="16621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14703" name="Rectangle 15"/>
          <p:cNvSpPr>
            <a:spLocks noChangeArrowheads="1"/>
          </p:cNvSpPr>
          <p:nvPr/>
        </p:nvSpPr>
        <p:spPr bwMode="auto">
          <a:xfrm>
            <a:off x="6546850" y="3870325"/>
            <a:ext cx="79375" cy="123825"/>
          </a:xfrm>
          <a:prstGeom prst="rect">
            <a:avLst/>
          </a:prstGeom>
          <a:gradFill rotWithShape="1">
            <a:gsLst>
              <a:gs pos="0">
                <a:schemeClr val="accent2">
                  <a:gamma/>
                  <a:shade val="57647"/>
                  <a:invGamma/>
                </a:schemeClr>
              </a:gs>
              <a:gs pos="50000">
                <a:schemeClr val="accent2"/>
              </a:gs>
              <a:gs pos="100000">
                <a:schemeClr val="accent2">
                  <a:gamma/>
                  <a:shade val="57647"/>
                  <a:invGamma/>
                </a:schemeClr>
              </a:gs>
            </a:gsLst>
            <a:lin ang="5400000" scaled="1"/>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14704" name="Text Box 16"/>
          <p:cNvSpPr txBox="1">
            <a:spLocks noChangeArrowheads="1"/>
          </p:cNvSpPr>
          <p:nvPr/>
        </p:nvSpPr>
        <p:spPr bwMode="auto">
          <a:xfrm>
            <a:off x="6378575" y="3932238"/>
            <a:ext cx="701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00FF00"/>
                </a:solidFill>
                <a:latin typeface="Times New Roman" pitchFamily="18" charset="0"/>
              </a:rPr>
              <a:t>d</a:t>
            </a:r>
            <a:r>
              <a:rPr kumimoji="1" lang="en-US" altLang="zh-CN" sz="2800" i="1">
                <a:solidFill>
                  <a:srgbClr val="00FF00"/>
                </a:solidFill>
                <a:latin typeface="Times New Roman" pitchFamily="18" charset="0"/>
              </a:rPr>
              <a:t>q</a:t>
            </a:r>
          </a:p>
        </p:txBody>
      </p:sp>
      <p:sp>
        <p:nvSpPr>
          <p:cNvPr id="114705" name="Line 17"/>
          <p:cNvSpPr>
            <a:spLocks noChangeShapeType="1"/>
          </p:cNvSpPr>
          <p:nvPr/>
        </p:nvSpPr>
        <p:spPr bwMode="auto">
          <a:xfrm flipV="1">
            <a:off x="7232650" y="2154238"/>
            <a:ext cx="38100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6" name="Line 18"/>
          <p:cNvSpPr>
            <a:spLocks noChangeShapeType="1"/>
          </p:cNvSpPr>
          <p:nvPr/>
        </p:nvSpPr>
        <p:spPr bwMode="auto">
          <a:xfrm>
            <a:off x="7232650" y="2154238"/>
            <a:ext cx="38100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7" name="Line 19"/>
          <p:cNvSpPr>
            <a:spLocks noChangeShapeType="1"/>
          </p:cNvSpPr>
          <p:nvPr/>
        </p:nvSpPr>
        <p:spPr bwMode="auto">
          <a:xfrm flipV="1">
            <a:off x="7232650" y="2154238"/>
            <a:ext cx="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8" name="Line 20"/>
          <p:cNvSpPr>
            <a:spLocks noChangeShapeType="1"/>
          </p:cNvSpPr>
          <p:nvPr/>
        </p:nvSpPr>
        <p:spPr bwMode="auto">
          <a:xfrm>
            <a:off x="7232650" y="2840038"/>
            <a:ext cx="381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9" name="Line 21"/>
          <p:cNvSpPr>
            <a:spLocks noChangeShapeType="1"/>
          </p:cNvSpPr>
          <p:nvPr/>
        </p:nvSpPr>
        <p:spPr bwMode="auto">
          <a:xfrm>
            <a:off x="7613650" y="2160588"/>
            <a:ext cx="0" cy="68580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10" name="Object 22"/>
          <p:cNvGraphicFramePr>
            <a:graphicFrameLocks/>
          </p:cNvGraphicFramePr>
          <p:nvPr/>
        </p:nvGraphicFramePr>
        <p:xfrm>
          <a:off x="793750" y="1738313"/>
          <a:ext cx="1281113" cy="392112"/>
        </p:xfrm>
        <a:graphic>
          <a:graphicData uri="http://schemas.openxmlformats.org/presentationml/2006/ole">
            <mc:AlternateContent xmlns:mc="http://schemas.openxmlformats.org/markup-compatibility/2006">
              <mc:Choice xmlns:v="urn:schemas-microsoft-com:vml" Requires="v">
                <p:oleObj spid="_x0000_s20878" name="Equation" r:id="rId3" imgW="1180991" imgH="285860" progId="Equation.3">
                  <p:embed/>
                </p:oleObj>
              </mc:Choice>
              <mc:Fallback>
                <p:oleObj name="Equation" r:id="rId3" imgW="1180991" imgH="285860" progId="Equation.3">
                  <p:embed/>
                  <p:pic>
                    <p:nvPicPr>
                      <p:cNvPr id="0" name="Object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 y="1738313"/>
                        <a:ext cx="12811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1" name="Object 23"/>
          <p:cNvGraphicFramePr>
            <a:graphicFrameLocks/>
          </p:cNvGraphicFramePr>
          <p:nvPr/>
        </p:nvGraphicFramePr>
        <p:xfrm>
          <a:off x="3079750" y="1509713"/>
          <a:ext cx="2119313" cy="914400"/>
        </p:xfrm>
        <a:graphic>
          <a:graphicData uri="http://schemas.openxmlformats.org/presentationml/2006/ole">
            <mc:AlternateContent xmlns:mc="http://schemas.openxmlformats.org/markup-compatibility/2006">
              <mc:Choice xmlns:v="urn:schemas-microsoft-com:vml" Requires="v">
                <p:oleObj spid="_x0000_s20879" name="Equation" r:id="rId5" imgW="2019428" imgH="809531" progId="Equation.3">
                  <p:embed/>
                </p:oleObj>
              </mc:Choice>
              <mc:Fallback>
                <p:oleObj name="Equation" r:id="rId5" imgW="2019428" imgH="809531" progId="Equation.3">
                  <p:embed/>
                  <p:pic>
                    <p:nvPicPr>
                      <p:cNvPr id="0" name="Object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750" y="1509713"/>
                        <a:ext cx="21193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12" name="Line 24"/>
          <p:cNvSpPr>
            <a:spLocks noChangeShapeType="1"/>
          </p:cNvSpPr>
          <p:nvPr/>
        </p:nvSpPr>
        <p:spPr bwMode="auto">
          <a:xfrm flipV="1">
            <a:off x="6619875" y="2801938"/>
            <a:ext cx="609600" cy="10668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3" name="Text Box 25"/>
          <p:cNvSpPr txBox="1">
            <a:spLocks noChangeArrowheads="1"/>
          </p:cNvSpPr>
          <p:nvPr/>
        </p:nvSpPr>
        <p:spPr bwMode="auto">
          <a:xfrm>
            <a:off x="6527800" y="3106738"/>
            <a:ext cx="549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66FFFF"/>
                </a:solidFill>
                <a:latin typeface="Times New Roman" pitchFamily="18" charset="0"/>
              </a:rPr>
              <a:t>r</a:t>
            </a:r>
          </a:p>
        </p:txBody>
      </p:sp>
      <p:sp>
        <p:nvSpPr>
          <p:cNvPr id="114714" name="Text Box 26"/>
          <p:cNvSpPr txBox="1">
            <a:spLocks noChangeArrowheads="1"/>
          </p:cNvSpPr>
          <p:nvPr/>
        </p:nvSpPr>
        <p:spPr bwMode="auto">
          <a:xfrm>
            <a:off x="6751638" y="3421063"/>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66FFFF"/>
                </a:solidFill>
                <a:latin typeface="Times New Roman" pitchFamily="18" charset="0"/>
                <a:sym typeface="Symbol" pitchFamily="18" charset="2"/>
              </a:rPr>
              <a:t></a:t>
            </a:r>
          </a:p>
        </p:txBody>
      </p:sp>
      <p:graphicFrame>
        <p:nvGraphicFramePr>
          <p:cNvPr id="114715" name="Object 27"/>
          <p:cNvGraphicFramePr>
            <a:graphicFrameLocks/>
          </p:cNvGraphicFramePr>
          <p:nvPr/>
        </p:nvGraphicFramePr>
        <p:xfrm>
          <a:off x="3308350" y="2589213"/>
          <a:ext cx="2044700" cy="469900"/>
        </p:xfrm>
        <a:graphic>
          <a:graphicData uri="http://schemas.openxmlformats.org/presentationml/2006/ole">
            <mc:AlternateContent xmlns:mc="http://schemas.openxmlformats.org/markup-compatibility/2006">
              <mc:Choice xmlns:v="urn:schemas-microsoft-com:vml" Requires="v">
                <p:oleObj spid="_x0000_s20880" name="Equation" r:id="rId7" imgW="1943034" imgH="361981" progId="Equation.3">
                  <p:embed/>
                </p:oleObj>
              </mc:Choice>
              <mc:Fallback>
                <p:oleObj name="Equation" r:id="rId7" imgW="1943034" imgH="361981" progId="Equation.3">
                  <p:embed/>
                  <p:pic>
                    <p:nvPicPr>
                      <p:cNvPr id="0" name="Object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8350" y="2589213"/>
                        <a:ext cx="2044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16" name="Object 28"/>
          <p:cNvGraphicFramePr>
            <a:graphicFrameLocks/>
          </p:cNvGraphicFramePr>
          <p:nvPr/>
        </p:nvGraphicFramePr>
        <p:xfrm>
          <a:off x="793750" y="2589213"/>
          <a:ext cx="2084388" cy="431800"/>
        </p:xfrm>
        <a:graphic>
          <a:graphicData uri="http://schemas.openxmlformats.org/presentationml/2006/ole">
            <mc:AlternateContent xmlns:mc="http://schemas.openxmlformats.org/markup-compatibility/2006">
              <mc:Choice xmlns:v="urn:schemas-microsoft-com:vml" Requires="v">
                <p:oleObj spid="_x0000_s20881" name="Equation" r:id="rId9" imgW="1981096" imgH="323920" progId="Equation.3">
                  <p:embed/>
                </p:oleObj>
              </mc:Choice>
              <mc:Fallback>
                <p:oleObj name="Equation" r:id="rId9" imgW="1981096" imgH="323920" progId="Equation.3">
                  <p:embed/>
                  <p:pic>
                    <p:nvPicPr>
                      <p:cNvPr id="0" name="Object 2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750" y="2589213"/>
                        <a:ext cx="2084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17" name="Text Box 29"/>
          <p:cNvSpPr txBox="1">
            <a:spLocks noChangeArrowheads="1"/>
          </p:cNvSpPr>
          <p:nvPr/>
        </p:nvSpPr>
        <p:spPr bwMode="auto">
          <a:xfrm>
            <a:off x="698500" y="32385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由图上的几何关系</a:t>
            </a:r>
            <a:r>
              <a:rPr kumimoji="1" lang="zh-CN" altLang="en-US" sz="2400">
                <a:solidFill>
                  <a:schemeClr val="bg1"/>
                </a:solidFill>
                <a:latin typeface="仿宋_GB2312" pitchFamily="49" charset="-122"/>
                <a:ea typeface="仿宋_GB2312" pitchFamily="49" charset="-122"/>
              </a:rPr>
              <a:t> </a:t>
            </a:r>
          </a:p>
        </p:txBody>
      </p:sp>
      <p:sp>
        <p:nvSpPr>
          <p:cNvPr id="114718" name="Line 30"/>
          <p:cNvSpPr>
            <a:spLocks noChangeShapeType="1"/>
          </p:cNvSpPr>
          <p:nvPr/>
        </p:nvSpPr>
        <p:spPr bwMode="auto">
          <a:xfrm flipV="1">
            <a:off x="5537200" y="2787650"/>
            <a:ext cx="1676400" cy="1195388"/>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9" name="Line 31"/>
          <p:cNvSpPr>
            <a:spLocks noChangeShapeType="1"/>
          </p:cNvSpPr>
          <p:nvPr/>
        </p:nvSpPr>
        <p:spPr bwMode="auto">
          <a:xfrm>
            <a:off x="7232650" y="2798763"/>
            <a:ext cx="914400" cy="1219200"/>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0" name="Text Box 32"/>
          <p:cNvSpPr txBox="1">
            <a:spLocks noChangeArrowheads="1"/>
          </p:cNvSpPr>
          <p:nvPr/>
        </p:nvSpPr>
        <p:spPr bwMode="auto">
          <a:xfrm>
            <a:off x="8056563" y="3503613"/>
            <a:ext cx="398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i="1">
                <a:solidFill>
                  <a:srgbClr val="FF9933"/>
                </a:solidFill>
                <a:latin typeface="Times New Roman" pitchFamily="18" charset="0"/>
                <a:sym typeface="Symbol" pitchFamily="18" charset="2"/>
              </a:rPr>
              <a:t></a:t>
            </a:r>
            <a:r>
              <a:rPr kumimoji="1" lang="en-US" altLang="zh-CN" sz="2000" baseline="-25000">
                <a:solidFill>
                  <a:srgbClr val="FF9933"/>
                </a:solidFill>
                <a:latin typeface="Times New Roman" pitchFamily="18" charset="0"/>
                <a:sym typeface="Symbol" pitchFamily="18" charset="2"/>
              </a:rPr>
              <a:t>2</a:t>
            </a:r>
            <a:endParaRPr kumimoji="1" lang="en-US" altLang="zh-CN" sz="2000">
              <a:solidFill>
                <a:srgbClr val="FF9933"/>
              </a:solidFill>
              <a:latin typeface="Times New Roman" pitchFamily="18" charset="0"/>
            </a:endParaRPr>
          </a:p>
        </p:txBody>
      </p:sp>
      <p:sp>
        <p:nvSpPr>
          <p:cNvPr id="114721" name="Text Box 33"/>
          <p:cNvSpPr txBox="1">
            <a:spLocks noChangeArrowheads="1"/>
          </p:cNvSpPr>
          <p:nvPr/>
        </p:nvSpPr>
        <p:spPr bwMode="auto">
          <a:xfrm>
            <a:off x="6049963" y="3425825"/>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FF9933"/>
                </a:solidFill>
                <a:latin typeface="Times New Roman" pitchFamily="18" charset="0"/>
                <a:sym typeface="Symbol" pitchFamily="18" charset="2"/>
              </a:rPr>
              <a:t></a:t>
            </a:r>
            <a:r>
              <a:rPr kumimoji="1" lang="en-US" altLang="zh-CN" sz="2400" baseline="-25000">
                <a:solidFill>
                  <a:srgbClr val="FF9933"/>
                </a:solidFill>
                <a:latin typeface="Times New Roman" pitchFamily="18" charset="0"/>
                <a:sym typeface="Symbol" pitchFamily="18" charset="2"/>
              </a:rPr>
              <a:t>1</a:t>
            </a:r>
            <a:endParaRPr kumimoji="1" lang="en-US" altLang="zh-CN" sz="2400">
              <a:solidFill>
                <a:srgbClr val="FF9933"/>
              </a:solidFill>
              <a:latin typeface="Times New Roman" pitchFamily="18" charset="0"/>
              <a:sym typeface="Symbol" pitchFamily="18" charset="2"/>
            </a:endParaRPr>
          </a:p>
        </p:txBody>
      </p:sp>
      <p:graphicFrame>
        <p:nvGraphicFramePr>
          <p:cNvPr id="114722" name="Object 34"/>
          <p:cNvGraphicFramePr>
            <a:graphicFrameLocks/>
          </p:cNvGraphicFramePr>
          <p:nvPr/>
        </p:nvGraphicFramePr>
        <p:xfrm>
          <a:off x="1016000" y="3813175"/>
          <a:ext cx="3644900" cy="823913"/>
        </p:xfrm>
        <a:graphic>
          <a:graphicData uri="http://schemas.openxmlformats.org/presentationml/2006/ole">
            <mc:AlternateContent xmlns:mc="http://schemas.openxmlformats.org/markup-compatibility/2006">
              <mc:Choice xmlns:v="urn:schemas-microsoft-com:vml" Requires="v">
                <p:oleObj spid="_x0000_s20882" name="公式" r:id="rId11" imgW="3543244" imgH="723962" progId="Equation.3">
                  <p:embed/>
                </p:oleObj>
              </mc:Choice>
              <mc:Fallback>
                <p:oleObj name="公式" r:id="rId11" imgW="3543244" imgH="723962" progId="Equation.3">
                  <p:embed/>
                  <p:pic>
                    <p:nvPicPr>
                      <p:cNvPr id="0"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000" y="3813175"/>
                        <a:ext cx="36449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3" name="Object 35"/>
          <p:cNvGraphicFramePr>
            <a:graphicFrameLocks/>
          </p:cNvGraphicFramePr>
          <p:nvPr/>
        </p:nvGraphicFramePr>
        <p:xfrm>
          <a:off x="958850" y="4938713"/>
          <a:ext cx="2246313" cy="393700"/>
        </p:xfrm>
        <a:graphic>
          <a:graphicData uri="http://schemas.openxmlformats.org/presentationml/2006/ole">
            <mc:AlternateContent xmlns:mc="http://schemas.openxmlformats.org/markup-compatibility/2006">
              <mc:Choice xmlns:v="urn:schemas-microsoft-com:vml" Requires="v">
                <p:oleObj spid="_x0000_s20883" name="公式" r:id="rId13" imgW="2143061" imgH="285860" progId="Equation.3">
                  <p:embed/>
                </p:oleObj>
              </mc:Choice>
              <mc:Fallback>
                <p:oleObj name="公式" r:id="rId13" imgW="2143061" imgH="285860" progId="Equation.3">
                  <p:embed/>
                  <p:pic>
                    <p:nvPicPr>
                      <p:cNvPr id="0" name="Object 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8850" y="4938713"/>
                        <a:ext cx="22463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4" name="Object 36"/>
          <p:cNvGraphicFramePr>
            <a:graphicFrameLocks/>
          </p:cNvGraphicFramePr>
          <p:nvPr/>
        </p:nvGraphicFramePr>
        <p:xfrm>
          <a:off x="4768850" y="4960938"/>
          <a:ext cx="3263900" cy="393700"/>
        </p:xfrm>
        <a:graphic>
          <a:graphicData uri="http://schemas.openxmlformats.org/presentationml/2006/ole">
            <mc:AlternateContent xmlns:mc="http://schemas.openxmlformats.org/markup-compatibility/2006">
              <mc:Choice xmlns:v="urn:schemas-microsoft-com:vml" Requires="v">
                <p:oleObj spid="_x0000_s20884" name="Equation" r:id="rId15" imgW="3162357" imgH="285860" progId="Equation.3">
                  <p:embed/>
                </p:oleObj>
              </mc:Choice>
              <mc:Fallback>
                <p:oleObj name="Equation" r:id="rId15" imgW="3162357" imgH="285860" progId="Equation.3">
                  <p:embed/>
                  <p:pic>
                    <p:nvPicPr>
                      <p:cNvPr id="0" name="Object 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8850" y="4960938"/>
                        <a:ext cx="326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5" name="Object 37"/>
          <p:cNvGraphicFramePr>
            <a:graphicFrameLocks/>
          </p:cNvGraphicFramePr>
          <p:nvPr/>
        </p:nvGraphicFramePr>
        <p:xfrm>
          <a:off x="7461250" y="1697038"/>
          <a:ext cx="442913" cy="355600"/>
        </p:xfrm>
        <a:graphic>
          <a:graphicData uri="http://schemas.openxmlformats.org/presentationml/2006/ole">
            <mc:AlternateContent xmlns:mc="http://schemas.openxmlformats.org/markup-compatibility/2006">
              <mc:Choice xmlns:v="urn:schemas-microsoft-com:vml" Requires="v">
                <p:oleObj spid="_x0000_s20885" name="Equation" r:id="rId17" imgW="342825" imgH="247529" progId="Equation.3">
                  <p:embed/>
                </p:oleObj>
              </mc:Choice>
              <mc:Fallback>
                <p:oleObj name="Equation" r:id="rId17" imgW="342825" imgH="247529" progId="Equation.3">
                  <p:embed/>
                  <p:pic>
                    <p:nvPicPr>
                      <p:cNvPr id="0" name="Object 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1250" y="1697038"/>
                        <a:ext cx="4429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6" name="Object 38"/>
          <p:cNvGraphicFramePr>
            <a:graphicFrameLocks/>
          </p:cNvGraphicFramePr>
          <p:nvPr/>
        </p:nvGraphicFramePr>
        <p:xfrm>
          <a:off x="7740650" y="2611438"/>
          <a:ext cx="546100" cy="430212"/>
        </p:xfrm>
        <a:graphic>
          <a:graphicData uri="http://schemas.openxmlformats.org/presentationml/2006/ole">
            <mc:AlternateContent xmlns:mc="http://schemas.openxmlformats.org/markup-compatibility/2006">
              <mc:Choice xmlns:v="urn:schemas-microsoft-com:vml" Requires="v">
                <p:oleObj spid="_x0000_s20886" name="Equation" r:id="rId19" imgW="438114" imgH="323920" progId="Equation.3">
                  <p:embed/>
                </p:oleObj>
              </mc:Choice>
              <mc:Fallback>
                <p:oleObj name="Equation" r:id="rId19" imgW="438114" imgH="323920" progId="Equation.3">
                  <p:embed/>
                  <p:pic>
                    <p:nvPicPr>
                      <p:cNvPr id="0" name="Object 3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0650" y="2611438"/>
                        <a:ext cx="546100"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7" name="Object 39"/>
          <p:cNvGraphicFramePr>
            <a:graphicFrameLocks/>
          </p:cNvGraphicFramePr>
          <p:nvPr/>
        </p:nvGraphicFramePr>
        <p:xfrm>
          <a:off x="6556375" y="1984375"/>
          <a:ext cx="558800" cy="469900"/>
        </p:xfrm>
        <a:graphic>
          <a:graphicData uri="http://schemas.openxmlformats.org/presentationml/2006/ole">
            <mc:AlternateContent xmlns:mc="http://schemas.openxmlformats.org/markup-compatibility/2006">
              <mc:Choice xmlns:v="urn:schemas-microsoft-com:vml" Requires="v">
                <p:oleObj spid="_x0000_s20887" name="Equation" r:id="rId21" imgW="457280" imgH="361981" progId="Equation.3">
                  <p:embed/>
                </p:oleObj>
              </mc:Choice>
              <mc:Fallback>
                <p:oleObj name="Equation" r:id="rId21" imgW="457280" imgH="361981" progId="Equation.3">
                  <p:embed/>
                  <p:pic>
                    <p:nvPicPr>
                      <p:cNvPr id="0" name="Object 3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56375" y="1984375"/>
                        <a:ext cx="558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8" name="Rectangle 40"/>
          <p:cNvSpPr>
            <a:spLocks noChangeArrowheads="1"/>
          </p:cNvSpPr>
          <p:nvPr/>
        </p:nvSpPr>
        <p:spPr bwMode="auto">
          <a:xfrm>
            <a:off x="231775" y="4286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14729" name="Rectangle 41"/>
          <p:cNvSpPr>
            <a:spLocks noChangeArrowheads="1"/>
          </p:cNvSpPr>
          <p:nvPr/>
        </p:nvSpPr>
        <p:spPr bwMode="auto">
          <a:xfrm>
            <a:off x="735013" y="449263"/>
            <a:ext cx="714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长为</a:t>
            </a:r>
            <a:r>
              <a:rPr kumimoji="1" lang="en-US" altLang="zh-CN" sz="2400" b="1" i="1">
                <a:solidFill>
                  <a:srgbClr val="66FFFF"/>
                </a:solidFill>
                <a:latin typeface="Times New Roman" pitchFamily="18" charset="0"/>
              </a:rPr>
              <a:t>L</a:t>
            </a:r>
            <a:r>
              <a:rPr kumimoji="1" lang="zh-CN" altLang="en-US" sz="2400" b="1">
                <a:solidFill>
                  <a:schemeClr val="bg1"/>
                </a:solidFill>
                <a:latin typeface="宋体" pitchFamily="2" charset="-122"/>
              </a:rPr>
              <a:t>的均匀带电直杆，电荷线密度为</a:t>
            </a:r>
            <a:r>
              <a:rPr kumimoji="1" lang="zh-CN" altLang="en-US" sz="2400" b="1" i="1">
                <a:solidFill>
                  <a:srgbClr val="66FFFF"/>
                </a:solidFill>
                <a:latin typeface="Times New Roman" pitchFamily="18" charset="0"/>
                <a:sym typeface="Symbol" pitchFamily="18" charset="2"/>
              </a:rPr>
              <a:t></a:t>
            </a:r>
          </a:p>
        </p:txBody>
      </p:sp>
      <p:sp>
        <p:nvSpPr>
          <p:cNvPr id="114730" name="Rectangle 42"/>
          <p:cNvSpPr>
            <a:spLocks noChangeArrowheads="1"/>
          </p:cNvSpPr>
          <p:nvPr/>
        </p:nvSpPr>
        <p:spPr bwMode="auto">
          <a:xfrm>
            <a:off x="225425" y="923925"/>
            <a:ext cx="63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宋体" pitchFamily="2" charset="-122"/>
                <a:sym typeface="Symbol" pitchFamily="18" charset="2"/>
              </a:rPr>
              <a:t>求</a:t>
            </a:r>
          </a:p>
        </p:txBody>
      </p:sp>
      <p:sp>
        <p:nvSpPr>
          <p:cNvPr id="114731" name="Oval 43"/>
          <p:cNvSpPr>
            <a:spLocks noChangeArrowheads="1"/>
          </p:cNvSpPr>
          <p:nvPr/>
        </p:nvSpPr>
        <p:spPr bwMode="auto">
          <a:xfrm>
            <a:off x="7191375" y="2798763"/>
            <a:ext cx="76200" cy="76200"/>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4732" name="Object 44"/>
          <p:cNvGraphicFramePr>
            <a:graphicFrameLocks/>
          </p:cNvGraphicFramePr>
          <p:nvPr/>
        </p:nvGraphicFramePr>
        <p:xfrm>
          <a:off x="5149850" y="5659438"/>
          <a:ext cx="2882900" cy="914400"/>
        </p:xfrm>
        <a:graphic>
          <a:graphicData uri="http://schemas.openxmlformats.org/presentationml/2006/ole">
            <mc:AlternateContent xmlns:mc="http://schemas.openxmlformats.org/markup-compatibility/2006">
              <mc:Choice xmlns:v="urn:schemas-microsoft-com:vml" Requires="v">
                <p:oleObj spid="_x0000_s20888" name="Equation" r:id="rId23" imgW="2781201" imgH="809531" progId="Equation.3">
                  <p:embed/>
                </p:oleObj>
              </mc:Choice>
              <mc:Fallback>
                <p:oleObj name="Equation" r:id="rId23" imgW="2781201" imgH="809531" progId="Equation.3">
                  <p:embed/>
                  <p:pic>
                    <p:nvPicPr>
                      <p:cNvPr id="0" name="Object 4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9850" y="5659438"/>
                        <a:ext cx="2882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33" name="Object 45"/>
          <p:cNvGraphicFramePr>
            <a:graphicFrameLocks/>
          </p:cNvGraphicFramePr>
          <p:nvPr/>
        </p:nvGraphicFramePr>
        <p:xfrm>
          <a:off x="922338" y="5659438"/>
          <a:ext cx="2919412" cy="914400"/>
        </p:xfrm>
        <a:graphic>
          <a:graphicData uri="http://schemas.openxmlformats.org/presentationml/2006/ole">
            <mc:AlternateContent xmlns:mc="http://schemas.openxmlformats.org/markup-compatibility/2006">
              <mc:Choice xmlns:v="urn:schemas-microsoft-com:vml" Requires="v">
                <p:oleObj spid="_x0000_s20889" name="Equation" r:id="rId25" imgW="2819532" imgH="809531" progId="Equation.3">
                  <p:embed/>
                </p:oleObj>
              </mc:Choice>
              <mc:Fallback>
                <p:oleObj name="Equation" r:id="rId25" imgW="2819532" imgH="809531" progId="Equation.3">
                  <p:embed/>
                  <p:pic>
                    <p:nvPicPr>
                      <p:cNvPr id="0" name="Object 4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22338" y="5659438"/>
                        <a:ext cx="2919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34" name="Arc 46"/>
          <p:cNvSpPr>
            <a:spLocks/>
          </p:cNvSpPr>
          <p:nvPr/>
        </p:nvSpPr>
        <p:spPr bwMode="auto">
          <a:xfrm rot="-3021349">
            <a:off x="7971631" y="3831432"/>
            <a:ext cx="287337" cy="323850"/>
          </a:xfrm>
          <a:custGeom>
            <a:avLst/>
            <a:gdLst>
              <a:gd name="T0" fmla="*/ 2147483647 w 21600"/>
              <a:gd name="T1" fmla="*/ 0 h 24405"/>
              <a:gd name="T2" fmla="*/ 2147483647 w 21600"/>
              <a:gd name="T3" fmla="*/ 2147483647 h 24405"/>
              <a:gd name="T4" fmla="*/ 0 w 21600"/>
              <a:gd name="T5" fmla="*/ 2147483647 h 24405"/>
              <a:gd name="T6" fmla="*/ 0 60000 65536"/>
              <a:gd name="T7" fmla="*/ 0 60000 65536"/>
              <a:gd name="T8" fmla="*/ 0 60000 65536"/>
            </a:gdLst>
            <a:ahLst/>
            <a:cxnLst>
              <a:cxn ang="T6">
                <a:pos x="T0" y="T1"/>
              </a:cxn>
              <a:cxn ang="T7">
                <a:pos x="T2" y="T3"/>
              </a:cxn>
              <a:cxn ang="T8">
                <a:pos x="T4" y="T5"/>
              </a:cxn>
            </a:cxnLst>
            <a:rect l="0" t="0" r="r" b="b"/>
            <a:pathLst>
              <a:path w="21600" h="24405" fill="none" extrusionOk="0">
                <a:moveTo>
                  <a:pt x="15027" y="-1"/>
                </a:moveTo>
                <a:cubicBezTo>
                  <a:pt x="19228" y="4068"/>
                  <a:pt x="21600" y="9667"/>
                  <a:pt x="21600" y="15516"/>
                </a:cubicBezTo>
                <a:cubicBezTo>
                  <a:pt x="21600" y="18581"/>
                  <a:pt x="20947" y="21611"/>
                  <a:pt x="19686" y="24405"/>
                </a:cubicBezTo>
              </a:path>
              <a:path w="21600" h="24405" stroke="0" extrusionOk="0">
                <a:moveTo>
                  <a:pt x="15027" y="-1"/>
                </a:moveTo>
                <a:cubicBezTo>
                  <a:pt x="19228" y="4068"/>
                  <a:pt x="21600" y="9667"/>
                  <a:pt x="21600" y="15516"/>
                </a:cubicBezTo>
                <a:cubicBezTo>
                  <a:pt x="21600" y="18581"/>
                  <a:pt x="20947" y="21611"/>
                  <a:pt x="19686" y="24405"/>
                </a:cubicBezTo>
                <a:lnTo>
                  <a:pt x="0" y="15516"/>
                </a:lnTo>
                <a:lnTo>
                  <a:pt x="1502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35" name="Arc 47"/>
          <p:cNvSpPr>
            <a:spLocks/>
          </p:cNvSpPr>
          <p:nvPr/>
        </p:nvSpPr>
        <p:spPr bwMode="auto">
          <a:xfrm rot="-785760">
            <a:off x="5842000" y="3662363"/>
            <a:ext cx="287338" cy="246062"/>
          </a:xfrm>
          <a:custGeom>
            <a:avLst/>
            <a:gdLst>
              <a:gd name="T0" fmla="*/ 2147483647 w 21600"/>
              <a:gd name="T1" fmla="*/ 0 h 18561"/>
              <a:gd name="T2" fmla="*/ 2147483647 w 21600"/>
              <a:gd name="T3" fmla="*/ 2147483647 h 18561"/>
              <a:gd name="T4" fmla="*/ 0 w 21600"/>
              <a:gd name="T5" fmla="*/ 2147483647 h 18561"/>
              <a:gd name="T6" fmla="*/ 0 60000 65536"/>
              <a:gd name="T7" fmla="*/ 0 60000 65536"/>
              <a:gd name="T8" fmla="*/ 0 60000 65536"/>
            </a:gdLst>
            <a:ahLst/>
            <a:cxnLst>
              <a:cxn ang="T6">
                <a:pos x="T0" y="T1"/>
              </a:cxn>
              <a:cxn ang="T7">
                <a:pos x="T2" y="T3"/>
              </a:cxn>
              <a:cxn ang="T8">
                <a:pos x="T4" y="T5"/>
              </a:cxn>
            </a:cxnLst>
            <a:rect l="0" t="0" r="r" b="b"/>
            <a:pathLst>
              <a:path w="21600" h="18561" fill="none" extrusionOk="0">
                <a:moveTo>
                  <a:pt x="16097" y="-1"/>
                </a:moveTo>
                <a:cubicBezTo>
                  <a:pt x="19640" y="3960"/>
                  <a:pt x="21600" y="9088"/>
                  <a:pt x="21600" y="14403"/>
                </a:cubicBezTo>
                <a:cubicBezTo>
                  <a:pt x="21600" y="15798"/>
                  <a:pt x="21464" y="17191"/>
                  <a:pt x="21196" y="18561"/>
                </a:cubicBezTo>
              </a:path>
              <a:path w="21600" h="18561" stroke="0" extrusionOk="0">
                <a:moveTo>
                  <a:pt x="16097" y="-1"/>
                </a:moveTo>
                <a:cubicBezTo>
                  <a:pt x="19640" y="3960"/>
                  <a:pt x="21600" y="9088"/>
                  <a:pt x="21600" y="14403"/>
                </a:cubicBezTo>
                <a:cubicBezTo>
                  <a:pt x="21600" y="15798"/>
                  <a:pt x="21464" y="17191"/>
                  <a:pt x="21196" y="1856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36" name="Arc 48"/>
          <p:cNvSpPr>
            <a:spLocks/>
          </p:cNvSpPr>
          <p:nvPr/>
        </p:nvSpPr>
        <p:spPr bwMode="auto">
          <a:xfrm rot="-1005612">
            <a:off x="6557963" y="3695700"/>
            <a:ext cx="287337" cy="211138"/>
          </a:xfrm>
          <a:custGeom>
            <a:avLst/>
            <a:gdLst>
              <a:gd name="T0" fmla="*/ 2147483647 w 21600"/>
              <a:gd name="T1" fmla="*/ 0 h 16021"/>
              <a:gd name="T2" fmla="*/ 2147483647 w 21600"/>
              <a:gd name="T3" fmla="*/ 2147483647 h 16021"/>
              <a:gd name="T4" fmla="*/ 0 w 21600"/>
              <a:gd name="T5" fmla="*/ 2147483647 h 16021"/>
              <a:gd name="T6" fmla="*/ 0 60000 65536"/>
              <a:gd name="T7" fmla="*/ 0 60000 65536"/>
              <a:gd name="T8" fmla="*/ 0 60000 65536"/>
            </a:gdLst>
            <a:ahLst/>
            <a:cxnLst>
              <a:cxn ang="T6">
                <a:pos x="T0" y="T1"/>
              </a:cxn>
              <a:cxn ang="T7">
                <a:pos x="T2" y="T3"/>
              </a:cxn>
              <a:cxn ang="T8">
                <a:pos x="T4" y="T5"/>
              </a:cxn>
            </a:cxnLst>
            <a:rect l="0" t="0" r="r" b="b"/>
            <a:pathLst>
              <a:path w="21600" h="16021" fill="none" extrusionOk="0">
                <a:moveTo>
                  <a:pt x="16097" y="-1"/>
                </a:moveTo>
                <a:cubicBezTo>
                  <a:pt x="19640" y="3960"/>
                  <a:pt x="21600" y="9088"/>
                  <a:pt x="21600" y="14403"/>
                </a:cubicBezTo>
                <a:cubicBezTo>
                  <a:pt x="21600" y="14942"/>
                  <a:pt x="21579" y="15482"/>
                  <a:pt x="21539" y="16021"/>
                </a:cubicBezTo>
              </a:path>
              <a:path w="21600" h="16021" stroke="0" extrusionOk="0">
                <a:moveTo>
                  <a:pt x="16097" y="-1"/>
                </a:moveTo>
                <a:cubicBezTo>
                  <a:pt x="19640" y="3960"/>
                  <a:pt x="21600" y="9088"/>
                  <a:pt x="21600" y="14403"/>
                </a:cubicBezTo>
                <a:cubicBezTo>
                  <a:pt x="21600" y="14942"/>
                  <a:pt x="21579" y="15482"/>
                  <a:pt x="21539" y="1602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2" name="TextBox 48"/>
          <p:cNvSpPr txBox="1">
            <a:spLocks noChangeArrowheads="1"/>
          </p:cNvSpPr>
          <p:nvPr/>
        </p:nvSpPr>
        <p:spPr bwMode="auto">
          <a:xfrm>
            <a:off x="23813" y="1588"/>
            <a:ext cx="3959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8.6</a:t>
            </a:r>
            <a:r>
              <a:rPr lang="zh-CN" altLang="zh-CN" sz="2400" b="1">
                <a:solidFill>
                  <a:srgbClr val="FFC000"/>
                </a:solidFill>
              </a:rPr>
              <a:t>（</a:t>
            </a:r>
            <a:r>
              <a:rPr lang="en-US" altLang="zh-CN" sz="2400" b="1">
                <a:solidFill>
                  <a:srgbClr val="FFC000"/>
                </a:solidFill>
              </a:rPr>
              <a:t>p. 292</a:t>
            </a:r>
            <a:r>
              <a:rPr lang="zh-CN" altLang="zh-CN" sz="2400" b="1">
                <a:solidFill>
                  <a:srgbClr val="FFC000"/>
                </a:solidFill>
              </a:rPr>
              <a:t>）</a:t>
            </a:r>
            <a:r>
              <a:rPr lang="zh-CN" altLang="en-US" sz="2400" b="1">
                <a:solidFill>
                  <a:srgbClr val="FF0000"/>
                </a:solidFill>
              </a:rPr>
              <a:t>重点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7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4729"/>
                                        </p:tgtEl>
                                        <p:attrNameLst>
                                          <p:attrName>style.visibility</p:attrName>
                                        </p:attrNameLst>
                                      </p:cBhvr>
                                      <p:to>
                                        <p:strVal val="visible"/>
                                      </p:to>
                                    </p:set>
                                    <p:animEffect transition="in" filter="wipe(left)">
                                      <p:cBhvr>
                                        <p:cTn id="11" dur="500"/>
                                        <p:tgtEl>
                                          <p:spTgt spid="11472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469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1473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4701"/>
                                        </p:tgtEl>
                                        <p:attrNameLst>
                                          <p:attrName>style.visibility</p:attrName>
                                        </p:attrNameLst>
                                      </p:cBhvr>
                                      <p:to>
                                        <p:strVal val="visible"/>
                                      </p:to>
                                    </p:set>
                                    <p:animEffect transition="in" filter="wipe(left)">
                                      <p:cBhvr>
                                        <p:cTn id="24" dur="500"/>
                                        <p:tgtEl>
                                          <p:spTgt spid="11470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114690"/>
                                        </p:tgtEl>
                                        <p:attrNameLst>
                                          <p:attrName>style.visibility</p:attrName>
                                        </p:attrNameLst>
                                      </p:cBhvr>
                                      <p:to>
                                        <p:strVal val="visible"/>
                                      </p:to>
                                    </p:set>
                                    <p:animEffect transition="in" filter="wipe(down)">
                                      <p:cBhvr>
                                        <p:cTn id="29" dur="500"/>
                                        <p:tgtEl>
                                          <p:spTgt spid="114690"/>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14731"/>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11469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470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14695"/>
                                        </p:tgtEl>
                                        <p:attrNameLst>
                                          <p:attrName>style.visibility</p:attrName>
                                        </p:attrNameLst>
                                      </p:cBhvr>
                                      <p:to>
                                        <p:strVal val="visible"/>
                                      </p:to>
                                    </p:set>
                                    <p:animEffect transition="in" filter="blinds(horizontal)">
                                      <p:cBhvr>
                                        <p:cTn id="44" dur="500"/>
                                        <p:tgtEl>
                                          <p:spTgt spid="11469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14718"/>
                                        </p:tgtEl>
                                        <p:attrNameLst>
                                          <p:attrName>style.visibility</p:attrName>
                                        </p:attrNameLst>
                                      </p:cBhvr>
                                      <p:to>
                                        <p:strVal val="visible"/>
                                      </p:to>
                                    </p:set>
                                    <p:animEffect transition="in" filter="wipe(down)">
                                      <p:cBhvr>
                                        <p:cTn id="49" dur="500"/>
                                        <p:tgtEl>
                                          <p:spTgt spid="114718"/>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114735"/>
                                        </p:tgtEl>
                                        <p:attrNameLst>
                                          <p:attrName>style.visibility</p:attrName>
                                        </p:attrNameLst>
                                      </p:cBhvr>
                                      <p:to>
                                        <p:strVal val="visible"/>
                                      </p:to>
                                    </p:set>
                                  </p:childTnLst>
                                </p:cTn>
                              </p:par>
                            </p:childTnLst>
                          </p:cTn>
                        </p:par>
                        <p:par>
                          <p:cTn id="52" fill="hold" nodeType="afterGroup">
                            <p:stCondLst>
                              <p:cond delay="500"/>
                            </p:stCondLst>
                            <p:childTnLst>
                              <p:par>
                                <p:cTn id="53" presetID="9" presetClass="entr" presetSubtype="0" fill="hold" grpId="0" nodeType="afterEffect">
                                  <p:stCondLst>
                                    <p:cond delay="0"/>
                                  </p:stCondLst>
                                  <p:childTnLst>
                                    <p:set>
                                      <p:cBhvr>
                                        <p:cTn id="54" dur="1" fill="hold">
                                          <p:stCondLst>
                                            <p:cond delay="0"/>
                                          </p:stCondLst>
                                        </p:cTn>
                                        <p:tgtEl>
                                          <p:spTgt spid="114721"/>
                                        </p:tgtEl>
                                        <p:attrNameLst>
                                          <p:attrName>style.visibility</p:attrName>
                                        </p:attrNameLst>
                                      </p:cBhvr>
                                      <p:to>
                                        <p:strVal val="visible"/>
                                      </p:to>
                                    </p:set>
                                    <p:animEffect transition="in" filter="dissolve">
                                      <p:cBhvr>
                                        <p:cTn id="55" dur="500"/>
                                        <p:tgtEl>
                                          <p:spTgt spid="11472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4719"/>
                                        </p:tgtEl>
                                        <p:attrNameLst>
                                          <p:attrName>style.visibility</p:attrName>
                                        </p:attrNameLst>
                                      </p:cBhvr>
                                      <p:to>
                                        <p:strVal val="visible"/>
                                      </p:to>
                                    </p:set>
                                    <p:animEffect transition="in" filter="wipe(left)">
                                      <p:cBhvr>
                                        <p:cTn id="60" dur="500"/>
                                        <p:tgtEl>
                                          <p:spTgt spid="114719"/>
                                        </p:tgtEl>
                                      </p:cBhvr>
                                    </p:animEffec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14734"/>
                                        </p:tgtEl>
                                        <p:attrNameLst>
                                          <p:attrName>style.visibility</p:attrName>
                                        </p:attrNameLst>
                                      </p:cBhvr>
                                      <p:to>
                                        <p:strVal val="visible"/>
                                      </p:to>
                                    </p:set>
                                  </p:childTnLst>
                                </p:cTn>
                              </p:par>
                            </p:childTnLst>
                          </p:cTn>
                        </p:par>
                        <p:par>
                          <p:cTn id="64" fill="hold" nodeType="afterGroup">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14720"/>
                                        </p:tgtEl>
                                        <p:attrNameLst>
                                          <p:attrName>style.visibility</p:attrName>
                                        </p:attrNameLst>
                                      </p:cBhvr>
                                      <p:to>
                                        <p:strVal val="visible"/>
                                      </p:to>
                                    </p:set>
                                    <p:animEffect transition="in" filter="dissolve">
                                      <p:cBhvr>
                                        <p:cTn id="67" dur="500"/>
                                        <p:tgtEl>
                                          <p:spTgt spid="11472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114703"/>
                                        </p:tgtEl>
                                        <p:attrNameLst>
                                          <p:attrName>style.visibility</p:attrName>
                                        </p:attrNameLst>
                                      </p:cBhvr>
                                      <p:to>
                                        <p:strVal val="visible"/>
                                      </p:to>
                                    </p:se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499"/>
                                          </p:stCondLst>
                                        </p:cTn>
                                        <p:tgtEl>
                                          <p:spTgt spid="114704"/>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14710"/>
                                        </p:tgtEl>
                                        <p:attrNameLst>
                                          <p:attrName>style.visibility</p:attrName>
                                        </p:attrNameLst>
                                      </p:cBhvr>
                                      <p:to>
                                        <p:strVal val="visible"/>
                                      </p:to>
                                    </p:set>
                                    <p:animEffect transition="in" filter="wipe(left)">
                                      <p:cBhvr>
                                        <p:cTn id="79" dur="500"/>
                                        <p:tgtEl>
                                          <p:spTgt spid="11471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14712"/>
                                        </p:tgtEl>
                                        <p:attrNameLst>
                                          <p:attrName>style.visibility</p:attrName>
                                        </p:attrNameLst>
                                      </p:cBhvr>
                                      <p:to>
                                        <p:strVal val="visible"/>
                                      </p:to>
                                    </p:set>
                                    <p:animEffect transition="in" filter="wipe(down)">
                                      <p:cBhvr>
                                        <p:cTn id="84" dur="500"/>
                                        <p:tgtEl>
                                          <p:spTgt spid="114712"/>
                                        </p:tgtEl>
                                      </p:cBhvr>
                                    </p:animEffect>
                                  </p:childTnLst>
                                </p:cTn>
                              </p:par>
                            </p:childTnLst>
                          </p:cTn>
                        </p:par>
                        <p:par>
                          <p:cTn id="85" fill="hold" nodeType="afterGroup">
                            <p:stCondLst>
                              <p:cond delay="500"/>
                            </p:stCondLst>
                            <p:childTnLst>
                              <p:par>
                                <p:cTn id="86" presetID="1" presetClass="entr" presetSubtype="0" fill="hold" grpId="0" nodeType="afterEffect">
                                  <p:stCondLst>
                                    <p:cond delay="0"/>
                                  </p:stCondLst>
                                  <p:childTnLst>
                                    <p:set>
                                      <p:cBhvr>
                                        <p:cTn id="87" dur="1" fill="hold">
                                          <p:stCondLst>
                                            <p:cond delay="0"/>
                                          </p:stCondLst>
                                        </p:cTn>
                                        <p:tgtEl>
                                          <p:spTgt spid="114713"/>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14736"/>
                                        </p:tgtEl>
                                        <p:attrNameLst>
                                          <p:attrName>style.visibility</p:attrName>
                                        </p:attrNameLst>
                                      </p:cBhvr>
                                      <p:to>
                                        <p:strVal val="visible"/>
                                      </p:to>
                                    </p:set>
                                  </p:childTnLst>
                                </p:cTn>
                              </p:par>
                            </p:childTnLst>
                          </p:cTn>
                        </p:par>
                        <p:par>
                          <p:cTn id="92" fill="hold" nodeType="afterGroup">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11471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4705"/>
                                        </p:tgtEl>
                                        <p:attrNameLst>
                                          <p:attrName>style.visibility</p:attrName>
                                        </p:attrNameLst>
                                      </p:cBhvr>
                                      <p:to>
                                        <p:strVal val="visible"/>
                                      </p:to>
                                    </p:set>
                                    <p:animEffect transition="in" filter="wipe(down)">
                                      <p:cBhvr>
                                        <p:cTn id="99" dur="500"/>
                                        <p:tgtEl>
                                          <p:spTgt spid="114705"/>
                                        </p:tgtEl>
                                      </p:cBhvr>
                                    </p:animEffect>
                                  </p:childTnLst>
                                </p:cTn>
                              </p:par>
                            </p:childTnLst>
                          </p:cTn>
                        </p:par>
                        <p:par>
                          <p:cTn id="100" fill="hold" nodeType="afterGroup">
                            <p:stCondLst>
                              <p:cond delay="500"/>
                            </p:stCondLst>
                            <p:childTnLst>
                              <p:par>
                                <p:cTn id="101" presetID="1" presetClass="entr" presetSubtype="0" fill="hold" nodeType="afterEffect">
                                  <p:stCondLst>
                                    <p:cond delay="0"/>
                                  </p:stCondLst>
                                  <p:childTnLst>
                                    <p:set>
                                      <p:cBhvr>
                                        <p:cTn id="102" dur="1" fill="hold">
                                          <p:stCondLst>
                                            <p:cond delay="499"/>
                                          </p:stCondLst>
                                        </p:cTn>
                                        <p:tgtEl>
                                          <p:spTgt spid="11472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4711"/>
                                        </p:tgtEl>
                                        <p:attrNameLst>
                                          <p:attrName>style.visibility</p:attrName>
                                        </p:attrNameLst>
                                      </p:cBhvr>
                                      <p:to>
                                        <p:strVal val="visible"/>
                                      </p:to>
                                    </p:set>
                                    <p:animEffect transition="in" filter="wipe(left)">
                                      <p:cBhvr>
                                        <p:cTn id="107" dur="500"/>
                                        <p:tgtEl>
                                          <p:spTgt spid="11471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14709"/>
                                        </p:tgtEl>
                                        <p:attrNameLst>
                                          <p:attrName>style.visibility</p:attrName>
                                        </p:attrNameLst>
                                      </p:cBhvr>
                                      <p:to>
                                        <p:strVal val="visible"/>
                                      </p:to>
                                    </p:set>
                                    <p:animEffect transition="in" filter="wipe(up)">
                                      <p:cBhvr>
                                        <p:cTn id="112" dur="500"/>
                                        <p:tgtEl>
                                          <p:spTgt spid="114709"/>
                                        </p:tgtEl>
                                      </p:cBhvr>
                                    </p:animEffect>
                                  </p:childTnLst>
                                </p:cTn>
                              </p:par>
                            </p:childTnLst>
                          </p:cTn>
                        </p:par>
                        <p:par>
                          <p:cTn id="113" fill="hold" nodeType="afterGroup">
                            <p:stCondLst>
                              <p:cond delay="500"/>
                            </p:stCondLst>
                            <p:childTnLst>
                              <p:par>
                                <p:cTn id="114" presetID="22" presetClass="entr" presetSubtype="8" fill="hold" grpId="0" nodeType="afterEffect">
                                  <p:stCondLst>
                                    <p:cond delay="0"/>
                                  </p:stCondLst>
                                  <p:childTnLst>
                                    <p:set>
                                      <p:cBhvr>
                                        <p:cTn id="115" dur="1" fill="hold">
                                          <p:stCondLst>
                                            <p:cond delay="0"/>
                                          </p:stCondLst>
                                        </p:cTn>
                                        <p:tgtEl>
                                          <p:spTgt spid="114708"/>
                                        </p:tgtEl>
                                        <p:attrNameLst>
                                          <p:attrName>style.visibility</p:attrName>
                                        </p:attrNameLst>
                                      </p:cBhvr>
                                      <p:to>
                                        <p:strVal val="visible"/>
                                      </p:to>
                                    </p:set>
                                    <p:animEffect transition="in" filter="wipe(left)">
                                      <p:cBhvr>
                                        <p:cTn id="116" dur="500"/>
                                        <p:tgtEl>
                                          <p:spTgt spid="114708"/>
                                        </p:tgtEl>
                                      </p:cBhvr>
                                    </p:animEffect>
                                  </p:childTnLst>
                                </p:cTn>
                              </p:par>
                            </p:childTnLst>
                          </p:cTn>
                        </p:par>
                        <p:par>
                          <p:cTn id="117" fill="hold" nodeType="afterGroup">
                            <p:stCondLst>
                              <p:cond delay="1000"/>
                            </p:stCondLst>
                            <p:childTnLst>
                              <p:par>
                                <p:cTn id="118" presetID="1" presetClass="entr" presetSubtype="0" fill="hold" nodeType="afterEffect">
                                  <p:stCondLst>
                                    <p:cond delay="0"/>
                                  </p:stCondLst>
                                  <p:childTnLst>
                                    <p:set>
                                      <p:cBhvr>
                                        <p:cTn id="119" dur="1" fill="hold">
                                          <p:stCondLst>
                                            <p:cond delay="499"/>
                                          </p:stCondLst>
                                        </p:cTn>
                                        <p:tgtEl>
                                          <p:spTgt spid="114726"/>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2" fill="hold" grpId="0" nodeType="clickEffect">
                                  <p:stCondLst>
                                    <p:cond delay="0"/>
                                  </p:stCondLst>
                                  <p:childTnLst>
                                    <p:set>
                                      <p:cBhvr>
                                        <p:cTn id="123" dur="1" fill="hold">
                                          <p:stCondLst>
                                            <p:cond delay="0"/>
                                          </p:stCondLst>
                                        </p:cTn>
                                        <p:tgtEl>
                                          <p:spTgt spid="114706"/>
                                        </p:tgtEl>
                                        <p:attrNameLst>
                                          <p:attrName>style.visibility</p:attrName>
                                        </p:attrNameLst>
                                      </p:cBhvr>
                                      <p:to>
                                        <p:strVal val="visible"/>
                                      </p:to>
                                    </p:set>
                                    <p:animEffect transition="in" filter="wipe(right)">
                                      <p:cBhvr>
                                        <p:cTn id="124" dur="500"/>
                                        <p:tgtEl>
                                          <p:spTgt spid="114706"/>
                                        </p:tgtEl>
                                      </p:cBhvr>
                                    </p:animEffect>
                                  </p:childTnLst>
                                </p:cTn>
                              </p:par>
                            </p:childTnLst>
                          </p:cTn>
                        </p:par>
                        <p:par>
                          <p:cTn id="125" fill="hold" nodeType="afterGroup">
                            <p:stCondLst>
                              <p:cond delay="500"/>
                            </p:stCondLst>
                            <p:childTnLst>
                              <p:par>
                                <p:cTn id="126" presetID="22" presetClass="entr" presetSubtype="4" fill="hold" grpId="0" nodeType="afterEffect">
                                  <p:stCondLst>
                                    <p:cond delay="0"/>
                                  </p:stCondLst>
                                  <p:childTnLst>
                                    <p:set>
                                      <p:cBhvr>
                                        <p:cTn id="127" dur="1" fill="hold">
                                          <p:stCondLst>
                                            <p:cond delay="0"/>
                                          </p:stCondLst>
                                        </p:cTn>
                                        <p:tgtEl>
                                          <p:spTgt spid="114707"/>
                                        </p:tgtEl>
                                        <p:attrNameLst>
                                          <p:attrName>style.visibility</p:attrName>
                                        </p:attrNameLst>
                                      </p:cBhvr>
                                      <p:to>
                                        <p:strVal val="visible"/>
                                      </p:to>
                                    </p:set>
                                    <p:animEffect transition="in" filter="wipe(down)">
                                      <p:cBhvr>
                                        <p:cTn id="128" dur="500"/>
                                        <p:tgtEl>
                                          <p:spTgt spid="114707"/>
                                        </p:tgtEl>
                                      </p:cBhvr>
                                    </p:animEffect>
                                  </p:childTnLst>
                                </p:cTn>
                              </p:par>
                            </p:childTnLst>
                          </p:cTn>
                        </p:par>
                        <p:par>
                          <p:cTn id="129" fill="hold" nodeType="afterGroup">
                            <p:stCondLst>
                              <p:cond delay="1000"/>
                            </p:stCondLst>
                            <p:childTnLst>
                              <p:par>
                                <p:cTn id="130" presetID="1" presetClass="entr" presetSubtype="0" fill="hold" nodeType="afterEffect">
                                  <p:stCondLst>
                                    <p:cond delay="0"/>
                                  </p:stCondLst>
                                  <p:childTnLst>
                                    <p:set>
                                      <p:cBhvr>
                                        <p:cTn id="131" dur="1" fill="hold">
                                          <p:stCondLst>
                                            <p:cond delay="499"/>
                                          </p:stCondLst>
                                        </p:cTn>
                                        <p:tgtEl>
                                          <p:spTgt spid="114727"/>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14716"/>
                                        </p:tgtEl>
                                        <p:attrNameLst>
                                          <p:attrName>style.visibility</p:attrName>
                                        </p:attrNameLst>
                                      </p:cBhvr>
                                      <p:to>
                                        <p:strVal val="visible"/>
                                      </p:to>
                                    </p:set>
                                    <p:animEffect transition="in" filter="wipe(left)">
                                      <p:cBhvr>
                                        <p:cTn id="136" dur="500"/>
                                        <p:tgtEl>
                                          <p:spTgt spid="114716"/>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114715"/>
                                        </p:tgtEl>
                                        <p:attrNameLst>
                                          <p:attrName>style.visibility</p:attrName>
                                        </p:attrNameLst>
                                      </p:cBhvr>
                                      <p:to>
                                        <p:strVal val="visible"/>
                                      </p:to>
                                    </p:set>
                                    <p:animEffect transition="in" filter="wipe(left)">
                                      <p:cBhvr>
                                        <p:cTn id="141" dur="500"/>
                                        <p:tgtEl>
                                          <p:spTgt spid="114715"/>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4717"/>
                                        </p:tgtEl>
                                        <p:attrNameLst>
                                          <p:attrName>style.visibility</p:attrName>
                                        </p:attrNameLst>
                                      </p:cBhvr>
                                      <p:to>
                                        <p:strVal val="visible"/>
                                      </p:to>
                                    </p:set>
                                    <p:animEffect transition="in" filter="wipe(left)">
                                      <p:cBhvr>
                                        <p:cTn id="146" dur="500"/>
                                        <p:tgtEl>
                                          <p:spTgt spid="114717"/>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14722"/>
                                        </p:tgtEl>
                                        <p:attrNameLst>
                                          <p:attrName>style.visibility</p:attrName>
                                        </p:attrNameLst>
                                      </p:cBhvr>
                                      <p:to>
                                        <p:strVal val="visible"/>
                                      </p:to>
                                    </p:set>
                                    <p:animEffect transition="in" filter="wipe(left)">
                                      <p:cBhvr>
                                        <p:cTn id="151" dur="500"/>
                                        <p:tgtEl>
                                          <p:spTgt spid="114722"/>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14723"/>
                                        </p:tgtEl>
                                        <p:attrNameLst>
                                          <p:attrName>style.visibility</p:attrName>
                                        </p:attrNameLst>
                                      </p:cBhvr>
                                      <p:to>
                                        <p:strVal val="visible"/>
                                      </p:to>
                                    </p:set>
                                    <p:animEffect transition="in" filter="wipe(left)">
                                      <p:cBhvr>
                                        <p:cTn id="156" dur="500"/>
                                        <p:tgtEl>
                                          <p:spTgt spid="114723"/>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14724"/>
                                        </p:tgtEl>
                                        <p:attrNameLst>
                                          <p:attrName>style.visibility</p:attrName>
                                        </p:attrNameLst>
                                      </p:cBhvr>
                                      <p:to>
                                        <p:strVal val="visible"/>
                                      </p:to>
                                    </p:set>
                                    <p:animEffect transition="in" filter="wipe(left)">
                                      <p:cBhvr>
                                        <p:cTn id="161" dur="500"/>
                                        <p:tgtEl>
                                          <p:spTgt spid="114724"/>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nodeType="clickEffect">
                                  <p:stCondLst>
                                    <p:cond delay="0"/>
                                  </p:stCondLst>
                                  <p:childTnLst>
                                    <p:set>
                                      <p:cBhvr>
                                        <p:cTn id="165" dur="1" fill="hold">
                                          <p:stCondLst>
                                            <p:cond delay="0"/>
                                          </p:stCondLst>
                                        </p:cTn>
                                        <p:tgtEl>
                                          <p:spTgt spid="114733"/>
                                        </p:tgtEl>
                                        <p:attrNameLst>
                                          <p:attrName>style.visibility</p:attrName>
                                        </p:attrNameLst>
                                      </p:cBhvr>
                                      <p:to>
                                        <p:strVal val="visible"/>
                                      </p:to>
                                    </p:set>
                                    <p:animEffect transition="in" filter="wipe(left)">
                                      <p:cBhvr>
                                        <p:cTn id="166" dur="500"/>
                                        <p:tgtEl>
                                          <p:spTgt spid="114733"/>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8" fill="hold" nodeType="clickEffect">
                                  <p:stCondLst>
                                    <p:cond delay="0"/>
                                  </p:stCondLst>
                                  <p:childTnLst>
                                    <p:set>
                                      <p:cBhvr>
                                        <p:cTn id="170" dur="1" fill="hold">
                                          <p:stCondLst>
                                            <p:cond delay="0"/>
                                          </p:stCondLst>
                                        </p:cTn>
                                        <p:tgtEl>
                                          <p:spTgt spid="114732"/>
                                        </p:tgtEl>
                                        <p:attrNameLst>
                                          <p:attrName>style.visibility</p:attrName>
                                        </p:attrNameLst>
                                      </p:cBhvr>
                                      <p:to>
                                        <p:strVal val="visible"/>
                                      </p:to>
                                    </p:set>
                                    <p:animEffect transition="in" filter="wipe(left)">
                                      <p:cBhvr>
                                        <p:cTn id="171" dur="500"/>
                                        <p:tgtEl>
                                          <p:spTgt spid="114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nimBg="1"/>
      <p:bldP spid="114694" grpId="0" autoUpdateAnimBg="0"/>
      <p:bldP spid="114701" grpId="0" autoUpdateAnimBg="0"/>
      <p:bldP spid="114702" grpId="0" autoUpdateAnimBg="0"/>
      <p:bldP spid="114703" grpId="0" animBg="1"/>
      <p:bldP spid="114704" grpId="0" autoUpdateAnimBg="0"/>
      <p:bldP spid="114705" grpId="0" animBg="1"/>
      <p:bldP spid="114706" grpId="0" animBg="1"/>
      <p:bldP spid="114707" grpId="0" animBg="1"/>
      <p:bldP spid="114708" grpId="0" animBg="1"/>
      <p:bldP spid="114709" grpId="0" animBg="1"/>
      <p:bldP spid="114712" grpId="0" animBg="1"/>
      <p:bldP spid="114713" grpId="0"/>
      <p:bldP spid="114714" grpId="0"/>
      <p:bldP spid="114717" grpId="0" autoUpdateAnimBg="0"/>
      <p:bldP spid="114718" grpId="0" animBg="1"/>
      <p:bldP spid="114719" grpId="0" animBg="1"/>
      <p:bldP spid="114720" grpId="0" autoUpdateAnimBg="0"/>
      <p:bldP spid="114721" grpId="0" autoUpdateAnimBg="0"/>
      <p:bldP spid="114728" grpId="0" autoUpdateAnimBg="0"/>
      <p:bldP spid="114729" grpId="0" autoUpdateAnimBg="0"/>
      <p:bldP spid="114730" grpId="0" autoUpdateAnimBg="0"/>
      <p:bldP spid="114731" grpId="0" animBg="1"/>
      <p:bldP spid="114734" grpId="0" animBg="1"/>
      <p:bldP spid="114735" grpId="0" animBg="1"/>
      <p:bldP spid="1147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p:cNvGraphicFramePr>
            <a:graphicFrameLocks/>
          </p:cNvGraphicFramePr>
          <p:nvPr/>
        </p:nvGraphicFramePr>
        <p:xfrm>
          <a:off x="884238" y="1584325"/>
          <a:ext cx="1522412" cy="582613"/>
        </p:xfrm>
        <a:graphic>
          <a:graphicData uri="http://schemas.openxmlformats.org/presentationml/2006/ole">
            <mc:AlternateContent xmlns:mc="http://schemas.openxmlformats.org/markup-compatibility/2006">
              <mc:Choice xmlns:v="urn:schemas-microsoft-com:vml" Requires="v">
                <p:oleObj spid="_x0000_s21993" name="Equation" r:id="rId3" imgW="1419349" imgH="476163" progId="Equation.3">
                  <p:embed/>
                </p:oleObj>
              </mc:Choice>
              <mc:Fallback>
                <p:oleObj name="Equation" r:id="rId3" imgW="1419349" imgH="476163"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38" y="1584325"/>
                        <a:ext cx="152241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15" name="Object 3"/>
          <p:cNvGraphicFramePr>
            <a:graphicFrameLocks/>
          </p:cNvGraphicFramePr>
          <p:nvPr/>
        </p:nvGraphicFramePr>
        <p:xfrm>
          <a:off x="919163" y="517525"/>
          <a:ext cx="1498600" cy="582613"/>
        </p:xfrm>
        <a:graphic>
          <a:graphicData uri="http://schemas.openxmlformats.org/presentationml/2006/ole">
            <mc:AlternateContent xmlns:mc="http://schemas.openxmlformats.org/markup-compatibility/2006">
              <mc:Choice xmlns:v="urn:schemas-microsoft-com:vml" Requires="v">
                <p:oleObj spid="_x0000_s21994" name="Equation" r:id="rId5" imgW="1390735" imgH="476163" progId="Equation.3">
                  <p:embed/>
                </p:oleObj>
              </mc:Choice>
              <mc:Fallback>
                <p:oleObj name="Equation" r:id="rId5" imgW="1390735" imgH="476163"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63" y="517525"/>
                        <a:ext cx="1498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16" name="Text Box 4"/>
          <p:cNvSpPr txBox="1">
            <a:spLocks noChangeArrowheads="1"/>
          </p:cNvSpPr>
          <p:nvPr/>
        </p:nvSpPr>
        <p:spPr bwMode="auto">
          <a:xfrm>
            <a:off x="762000" y="2905125"/>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en-US" altLang="zh-CN" sz="2400" b="1" i="1">
                <a:solidFill>
                  <a:srgbClr val="66FFFF"/>
                </a:solidFill>
                <a:latin typeface="Times New Roman" pitchFamily="18" charset="0"/>
              </a:rPr>
              <a:t>a</a:t>
            </a:r>
            <a:r>
              <a:rPr kumimoji="1" lang="en-US" altLang="zh-CN" sz="2400" b="1">
                <a:solidFill>
                  <a:srgbClr val="66FFFF"/>
                </a:solidFill>
                <a:latin typeface="Times New Roman" pitchFamily="18" charset="0"/>
              </a:rPr>
              <a:t> &gt;&gt; </a:t>
            </a:r>
            <a:r>
              <a:rPr kumimoji="1" lang="en-US" altLang="zh-CN" sz="2400" b="1" i="1">
                <a:solidFill>
                  <a:srgbClr val="66FFFF"/>
                </a:solidFill>
                <a:latin typeface="Times New Roman" pitchFamily="18" charset="0"/>
              </a:rPr>
              <a:t>L</a:t>
            </a:r>
            <a:r>
              <a:rPr kumimoji="1" lang="en-US" altLang="zh-CN" sz="2400" b="1" i="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杆可以看成点电荷</a:t>
            </a:r>
          </a:p>
        </p:txBody>
      </p:sp>
      <p:graphicFrame>
        <p:nvGraphicFramePr>
          <p:cNvPr id="115717" name="Object 5"/>
          <p:cNvGraphicFramePr>
            <a:graphicFrameLocks/>
          </p:cNvGraphicFramePr>
          <p:nvPr/>
        </p:nvGraphicFramePr>
        <p:xfrm>
          <a:off x="1346200" y="3706813"/>
          <a:ext cx="939800" cy="431800"/>
        </p:xfrm>
        <a:graphic>
          <a:graphicData uri="http://schemas.openxmlformats.org/presentationml/2006/ole">
            <mc:AlternateContent xmlns:mc="http://schemas.openxmlformats.org/markup-compatibility/2006">
              <mc:Choice xmlns:v="urn:schemas-microsoft-com:vml" Requires="v">
                <p:oleObj spid="_x0000_s21995" name="Equation" r:id="rId7" imgW="838166" imgH="323920" progId="Equation.3">
                  <p:embed/>
                </p:oleObj>
              </mc:Choice>
              <mc:Fallback>
                <p:oleObj name="Equation" r:id="rId7" imgW="838166" imgH="32392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6200" y="3706813"/>
                        <a:ext cx="939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8" name="Object 6"/>
          <p:cNvGraphicFramePr>
            <a:graphicFrameLocks/>
          </p:cNvGraphicFramePr>
          <p:nvPr/>
        </p:nvGraphicFramePr>
        <p:xfrm>
          <a:off x="3003550" y="3497263"/>
          <a:ext cx="1801813" cy="914400"/>
        </p:xfrm>
        <a:graphic>
          <a:graphicData uri="http://schemas.openxmlformats.org/presentationml/2006/ole">
            <mc:AlternateContent xmlns:mc="http://schemas.openxmlformats.org/markup-compatibility/2006">
              <mc:Choice xmlns:v="urn:schemas-microsoft-com:vml" Requires="v">
                <p:oleObj spid="_x0000_s21996" name="公式" r:id="rId9" imgW="1695499" imgH="809531" progId="Equation.3">
                  <p:embed/>
                </p:oleObj>
              </mc:Choice>
              <mc:Fallback>
                <p:oleObj name="公式" r:id="rId9" imgW="1695499" imgH="809531"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3550" y="3497263"/>
                        <a:ext cx="1801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19" name="Object 7"/>
          <p:cNvGraphicFramePr>
            <a:graphicFrameLocks/>
          </p:cNvGraphicFramePr>
          <p:nvPr/>
        </p:nvGraphicFramePr>
        <p:xfrm>
          <a:off x="5364163" y="387350"/>
          <a:ext cx="3300412" cy="914400"/>
        </p:xfrm>
        <a:graphic>
          <a:graphicData uri="http://schemas.openxmlformats.org/presentationml/2006/ole">
            <mc:AlternateContent xmlns:mc="http://schemas.openxmlformats.org/markup-compatibility/2006">
              <mc:Choice xmlns:v="urn:schemas-microsoft-com:vml" Requires="v">
                <p:oleObj spid="_x0000_s21997" name="公式" r:id="rId11" imgW="3200419" imgH="809531" progId="Equation.3">
                  <p:embed/>
                </p:oleObj>
              </mc:Choice>
              <mc:Fallback>
                <p:oleObj name="公式" r:id="rId11" imgW="3200419" imgH="809531" progId="Equation.3">
                  <p:embed/>
                  <p:pic>
                    <p:nvPicPr>
                      <p:cNvPr id="0" name="Object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387350"/>
                        <a:ext cx="3300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0" name="Object 8"/>
          <p:cNvGraphicFramePr>
            <a:graphicFrameLocks/>
          </p:cNvGraphicFramePr>
          <p:nvPr/>
        </p:nvGraphicFramePr>
        <p:xfrm>
          <a:off x="2400300" y="387350"/>
          <a:ext cx="2844800" cy="914400"/>
        </p:xfrm>
        <a:graphic>
          <a:graphicData uri="http://schemas.openxmlformats.org/presentationml/2006/ole">
            <mc:AlternateContent xmlns:mc="http://schemas.openxmlformats.org/markup-compatibility/2006">
              <mc:Choice xmlns:v="urn:schemas-microsoft-com:vml" Requires="v">
                <p:oleObj spid="_x0000_s21998" name="公式" r:id="rId13" imgW="2743139" imgH="809531" progId="Equation.3">
                  <p:embed/>
                </p:oleObj>
              </mc:Choice>
              <mc:Fallback>
                <p:oleObj name="公式" r:id="rId13" imgW="2743139" imgH="809531" progId="Equation.3">
                  <p:embed/>
                  <p:pic>
                    <p:nvPicPr>
                      <p:cNvPr id="0" name="Object 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0300" y="387350"/>
                        <a:ext cx="2844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1" name="Object 9"/>
          <p:cNvGraphicFramePr>
            <a:graphicFrameLocks/>
          </p:cNvGraphicFramePr>
          <p:nvPr/>
        </p:nvGraphicFramePr>
        <p:xfrm>
          <a:off x="5364163" y="1449388"/>
          <a:ext cx="3403600" cy="914400"/>
        </p:xfrm>
        <a:graphic>
          <a:graphicData uri="http://schemas.openxmlformats.org/presentationml/2006/ole">
            <mc:AlternateContent xmlns:mc="http://schemas.openxmlformats.org/markup-compatibility/2006">
              <mc:Choice xmlns:v="urn:schemas-microsoft-com:vml" Requires="v">
                <p:oleObj spid="_x0000_s21999" name="公式" r:id="rId15" imgW="3295708" imgH="809531" progId="Equation.3">
                  <p:embed/>
                </p:oleObj>
              </mc:Choice>
              <mc:Fallback>
                <p:oleObj name="公式" r:id="rId15" imgW="3295708" imgH="809531" progId="Equation.3">
                  <p:embed/>
                  <p:pic>
                    <p:nvPicPr>
                      <p:cNvPr id="0"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4163" y="1449388"/>
                        <a:ext cx="340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22" name="Object 10"/>
          <p:cNvGraphicFramePr>
            <a:graphicFrameLocks/>
          </p:cNvGraphicFramePr>
          <p:nvPr/>
        </p:nvGraphicFramePr>
        <p:xfrm>
          <a:off x="2493963" y="1449388"/>
          <a:ext cx="2792412" cy="914400"/>
        </p:xfrm>
        <a:graphic>
          <a:graphicData uri="http://schemas.openxmlformats.org/presentationml/2006/ole">
            <mc:AlternateContent xmlns:mc="http://schemas.openxmlformats.org/markup-compatibility/2006">
              <mc:Choice xmlns:v="urn:schemas-microsoft-com:vml" Requires="v">
                <p:oleObj spid="_x0000_s22000" name="公式" r:id="rId17" imgW="2686182" imgH="809531" progId="Equation.3">
                  <p:embed/>
                </p:oleObj>
              </mc:Choice>
              <mc:Fallback>
                <p:oleObj name="公式" r:id="rId17" imgW="2686182" imgH="809531" progId="Equation.3">
                  <p:embed/>
                  <p:pic>
                    <p:nvPicPr>
                      <p:cNvPr id="0" name="Object 1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3963" y="1449388"/>
                        <a:ext cx="2792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23" name="Rectangle 11"/>
          <p:cNvSpPr>
            <a:spLocks noChangeArrowheads="1"/>
          </p:cNvSpPr>
          <p:nvPr/>
        </p:nvSpPr>
        <p:spPr bwMode="auto">
          <a:xfrm>
            <a:off x="762000" y="2330450"/>
            <a:ext cx="131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115724" name="Text Box 12"/>
          <p:cNvSpPr txBox="1">
            <a:spLocks noChangeArrowheads="1"/>
          </p:cNvSpPr>
          <p:nvPr/>
        </p:nvSpPr>
        <p:spPr bwMode="auto">
          <a:xfrm>
            <a:off x="784225" y="4411663"/>
            <a:ext cx="390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无限长直导线</a:t>
            </a:r>
          </a:p>
        </p:txBody>
      </p:sp>
      <p:graphicFrame>
        <p:nvGraphicFramePr>
          <p:cNvPr id="115725" name="Object 13"/>
          <p:cNvGraphicFramePr>
            <a:graphicFrameLocks/>
          </p:cNvGraphicFramePr>
          <p:nvPr/>
        </p:nvGraphicFramePr>
        <p:xfrm>
          <a:off x="1354138" y="5286375"/>
          <a:ext cx="838200" cy="419100"/>
        </p:xfrm>
        <a:graphic>
          <a:graphicData uri="http://schemas.openxmlformats.org/presentationml/2006/ole">
            <mc:AlternateContent xmlns:mc="http://schemas.openxmlformats.org/markup-compatibility/2006">
              <mc:Choice xmlns:v="urn:schemas-microsoft-com:vml" Requires="v">
                <p:oleObj spid="_x0000_s22001" name="公式" r:id="rId19" imgW="733429" imgH="314203" progId="Equation.3">
                  <p:embed/>
                </p:oleObj>
              </mc:Choice>
              <mc:Fallback>
                <p:oleObj name="公式" r:id="rId19" imgW="733429" imgH="314203" progId="Equation.3">
                  <p:embed/>
                  <p:pic>
                    <p:nvPicPr>
                      <p:cNvPr id="0" name="Object 1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4138" y="5286375"/>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26" name="Object 14"/>
          <p:cNvGraphicFramePr>
            <a:graphicFrameLocks/>
          </p:cNvGraphicFramePr>
          <p:nvPr/>
        </p:nvGraphicFramePr>
        <p:xfrm>
          <a:off x="1346200" y="5816600"/>
          <a:ext cx="900113" cy="419100"/>
        </p:xfrm>
        <a:graphic>
          <a:graphicData uri="http://schemas.openxmlformats.org/presentationml/2006/ole">
            <mc:AlternateContent xmlns:mc="http://schemas.openxmlformats.org/markup-compatibility/2006">
              <mc:Choice xmlns:v="urn:schemas-microsoft-com:vml" Requires="v">
                <p:oleObj spid="_x0000_s22002" name="公式" r:id="rId21" imgW="800105" imgH="314203" progId="Equation.3">
                  <p:embed/>
                </p:oleObj>
              </mc:Choice>
              <mc:Fallback>
                <p:oleObj name="公式" r:id="rId21" imgW="800105" imgH="314203" progId="Equation.3">
                  <p:embed/>
                  <p:pic>
                    <p:nvPicPr>
                      <p:cNvPr id="0" name="Object 1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46200" y="5816600"/>
                        <a:ext cx="9001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27" name="Object 15"/>
          <p:cNvGraphicFramePr>
            <a:graphicFrameLocks/>
          </p:cNvGraphicFramePr>
          <p:nvPr/>
        </p:nvGraphicFramePr>
        <p:xfrm>
          <a:off x="3424238" y="5653088"/>
          <a:ext cx="1700212" cy="914400"/>
        </p:xfrm>
        <a:graphic>
          <a:graphicData uri="http://schemas.openxmlformats.org/presentationml/2006/ole">
            <mc:AlternateContent xmlns:mc="http://schemas.openxmlformats.org/markup-compatibility/2006">
              <mc:Choice xmlns:v="urn:schemas-microsoft-com:vml" Requires="v">
                <p:oleObj spid="_x0000_s22003" name="公式" r:id="rId23" imgW="1600209" imgH="809531" progId="Equation.3">
                  <p:embed/>
                </p:oleObj>
              </mc:Choice>
              <mc:Fallback>
                <p:oleObj name="公式" r:id="rId23" imgW="1600209" imgH="809531" progId="Equation.3">
                  <p:embed/>
                  <p:pic>
                    <p:nvPicPr>
                      <p:cNvPr id="0" name="Object 1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24238" y="5653088"/>
                        <a:ext cx="17002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115728" name="Object 16"/>
          <p:cNvGraphicFramePr>
            <a:graphicFrameLocks/>
          </p:cNvGraphicFramePr>
          <p:nvPr/>
        </p:nvGraphicFramePr>
        <p:xfrm>
          <a:off x="3489325" y="5178425"/>
          <a:ext cx="939800" cy="431800"/>
        </p:xfrm>
        <a:graphic>
          <a:graphicData uri="http://schemas.openxmlformats.org/presentationml/2006/ole">
            <mc:AlternateContent xmlns:mc="http://schemas.openxmlformats.org/markup-compatibility/2006">
              <mc:Choice xmlns:v="urn:schemas-microsoft-com:vml" Requires="v">
                <p:oleObj spid="_x0000_s22004" name="Equation" r:id="rId25" imgW="838166" imgH="323920" progId="Equation.3">
                  <p:embed/>
                </p:oleObj>
              </mc:Choice>
              <mc:Fallback>
                <p:oleObj name="Equation" r:id="rId25" imgW="838166" imgH="323920" progId="Equation.3">
                  <p:embed/>
                  <p:pic>
                    <p:nvPicPr>
                      <p:cNvPr id="0" name="Object 1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89325" y="5178425"/>
                        <a:ext cx="939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9" name="AutoShape 17"/>
          <p:cNvSpPr>
            <a:spLocks/>
          </p:cNvSpPr>
          <p:nvPr/>
        </p:nvSpPr>
        <p:spPr bwMode="auto">
          <a:xfrm>
            <a:off x="2339975" y="5340350"/>
            <a:ext cx="80963" cy="762000"/>
          </a:xfrm>
          <a:prstGeom prst="rightBrace">
            <a:avLst>
              <a:gd name="adj1" fmla="val 78431"/>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0" name="AutoShape 18"/>
          <p:cNvSpPr>
            <a:spLocks noChangeArrowheads="1"/>
          </p:cNvSpPr>
          <p:nvPr/>
        </p:nvSpPr>
        <p:spPr bwMode="auto">
          <a:xfrm>
            <a:off x="2590800" y="557371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1" name="AutoShape 19"/>
          <p:cNvSpPr>
            <a:spLocks noChangeArrowheads="1"/>
          </p:cNvSpPr>
          <p:nvPr/>
        </p:nvSpPr>
        <p:spPr bwMode="auto">
          <a:xfrm>
            <a:off x="433388" y="22764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32" name="AutoShape 20"/>
          <p:cNvSpPr>
            <a:spLocks/>
          </p:cNvSpPr>
          <p:nvPr/>
        </p:nvSpPr>
        <p:spPr bwMode="auto">
          <a:xfrm>
            <a:off x="3275013" y="5345113"/>
            <a:ext cx="73025" cy="792162"/>
          </a:xfrm>
          <a:prstGeom prst="leftBrace">
            <a:avLst>
              <a:gd name="adj1" fmla="val 90398"/>
              <a:gd name="adj2" fmla="val 50000"/>
            </a:avLst>
          </a:prstGeom>
          <a:noFill/>
          <a:ln w="28575">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5733" name="Group 21"/>
          <p:cNvGrpSpPr>
            <a:grpSpLocks/>
          </p:cNvGrpSpPr>
          <p:nvPr/>
        </p:nvGrpSpPr>
        <p:grpSpPr bwMode="auto">
          <a:xfrm>
            <a:off x="5165725" y="2924175"/>
            <a:ext cx="3505200" cy="3048000"/>
            <a:chOff x="3254" y="1842"/>
            <a:chExt cx="2208" cy="1920"/>
          </a:xfrm>
        </p:grpSpPr>
        <p:grpSp>
          <p:nvGrpSpPr>
            <p:cNvPr id="21526" name="Group 22"/>
            <p:cNvGrpSpPr>
              <a:grpSpLocks/>
            </p:cNvGrpSpPr>
            <p:nvPr/>
          </p:nvGrpSpPr>
          <p:grpSpPr bwMode="auto">
            <a:xfrm>
              <a:off x="4540" y="2658"/>
              <a:ext cx="228" cy="672"/>
              <a:chOff x="4646" y="1584"/>
              <a:chExt cx="228" cy="672"/>
            </a:xfrm>
          </p:grpSpPr>
          <p:sp>
            <p:nvSpPr>
              <p:cNvPr id="21556" name="Text Box 23"/>
              <p:cNvSpPr txBox="1">
                <a:spLocks noChangeArrowheads="1"/>
              </p:cNvSpPr>
              <p:nvPr/>
            </p:nvSpPr>
            <p:spPr bwMode="auto">
              <a:xfrm>
                <a:off x="4646" y="181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FFFF66"/>
                    </a:solidFill>
                    <a:latin typeface="Times New Roman" pitchFamily="18" charset="0"/>
                  </a:rPr>
                  <a:t>a</a:t>
                </a:r>
              </a:p>
            </p:txBody>
          </p:sp>
          <p:sp>
            <p:nvSpPr>
              <p:cNvPr id="21557" name="Line 24"/>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527" name="Rectangle 25"/>
            <p:cNvSpPr>
              <a:spLocks noChangeArrowheads="1"/>
            </p:cNvSpPr>
            <p:nvPr/>
          </p:nvSpPr>
          <p:spPr bwMode="auto">
            <a:xfrm>
              <a:off x="3590" y="3304"/>
              <a:ext cx="1488" cy="96"/>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8" name="Text Box 26"/>
            <p:cNvSpPr txBox="1">
              <a:spLocks noChangeArrowheads="1"/>
            </p:cNvSpPr>
            <p:nvPr/>
          </p:nvSpPr>
          <p:spPr bwMode="auto">
            <a:xfrm>
              <a:off x="4204" y="2418"/>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grpSp>
          <p:nvGrpSpPr>
            <p:cNvPr id="21529" name="Group 27"/>
            <p:cNvGrpSpPr>
              <a:grpSpLocks/>
            </p:cNvGrpSpPr>
            <p:nvPr/>
          </p:nvGrpSpPr>
          <p:grpSpPr bwMode="auto">
            <a:xfrm>
              <a:off x="3254" y="1842"/>
              <a:ext cx="2208" cy="1920"/>
              <a:chOff x="2784" y="1008"/>
              <a:chExt cx="2208" cy="1920"/>
            </a:xfrm>
          </p:grpSpPr>
          <p:sp>
            <p:nvSpPr>
              <p:cNvPr id="21551" name="Line 28"/>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2" name="Line 29"/>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3" name="Text Box 30"/>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x</a:t>
                </a:r>
              </a:p>
            </p:txBody>
          </p:sp>
          <p:sp>
            <p:nvSpPr>
              <p:cNvPr id="21554" name="Text Box 31"/>
              <p:cNvSpPr txBox="1">
                <a:spLocks noChangeArrowheads="1"/>
              </p:cNvSpPr>
              <p:nvPr/>
            </p:nvSpPr>
            <p:spPr bwMode="auto">
              <a:xfrm>
                <a:off x="3696" y="1008"/>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i="1">
                    <a:solidFill>
                      <a:schemeClr val="bg1"/>
                    </a:solidFill>
                    <a:latin typeface="Times New Roman" pitchFamily="18" charset="0"/>
                  </a:rPr>
                  <a:t>  </a:t>
                </a:r>
                <a:r>
                  <a:rPr kumimoji="1" lang="en-US" altLang="zh-CN" sz="2400" b="1" i="1">
                    <a:solidFill>
                      <a:schemeClr val="bg1"/>
                    </a:solidFill>
                    <a:latin typeface="Times New Roman" pitchFamily="18" charset="0"/>
                  </a:rPr>
                  <a:t>y</a:t>
                </a:r>
              </a:p>
            </p:txBody>
          </p:sp>
          <p:sp>
            <p:nvSpPr>
              <p:cNvPr id="21555" name="Text Box 32"/>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O</a:t>
                </a:r>
              </a:p>
            </p:txBody>
          </p:sp>
        </p:grpSp>
        <p:sp>
          <p:nvSpPr>
            <p:cNvPr id="115745" name="Rectangle 33"/>
            <p:cNvSpPr>
              <a:spLocks noChangeArrowheads="1"/>
            </p:cNvSpPr>
            <p:nvPr/>
          </p:nvSpPr>
          <p:spPr bwMode="auto">
            <a:xfrm>
              <a:off x="4118" y="3307"/>
              <a:ext cx="50" cy="78"/>
            </a:xfrm>
            <a:prstGeom prst="rect">
              <a:avLst/>
            </a:prstGeom>
            <a:gradFill rotWithShape="1">
              <a:gsLst>
                <a:gs pos="0">
                  <a:schemeClr val="accent2">
                    <a:gamma/>
                    <a:shade val="57647"/>
                    <a:invGamma/>
                  </a:schemeClr>
                </a:gs>
                <a:gs pos="50000">
                  <a:schemeClr val="accent2"/>
                </a:gs>
                <a:gs pos="100000">
                  <a:schemeClr val="accent2">
                    <a:gamma/>
                    <a:shade val="57647"/>
                    <a:invGamma/>
                  </a:schemeClr>
                </a:gs>
              </a:gsLst>
              <a:lin ang="5400000" scaled="1"/>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21531" name="Text Box 34"/>
            <p:cNvSpPr txBox="1">
              <a:spLocks noChangeArrowheads="1"/>
            </p:cNvSpPr>
            <p:nvPr/>
          </p:nvSpPr>
          <p:spPr bwMode="auto">
            <a:xfrm>
              <a:off x="4012" y="3346"/>
              <a:ext cx="4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00FF00"/>
                  </a:solidFill>
                  <a:latin typeface="Times New Roman" pitchFamily="18" charset="0"/>
                </a:rPr>
                <a:t>d</a:t>
              </a:r>
              <a:r>
                <a:rPr kumimoji="1" lang="en-US" altLang="zh-CN" sz="2800" i="1">
                  <a:solidFill>
                    <a:srgbClr val="00FF00"/>
                  </a:solidFill>
                  <a:latin typeface="Times New Roman" pitchFamily="18" charset="0"/>
                </a:rPr>
                <a:t>q</a:t>
              </a:r>
            </a:p>
          </p:txBody>
        </p:sp>
        <p:sp>
          <p:nvSpPr>
            <p:cNvPr id="21532" name="Line 35"/>
            <p:cNvSpPr>
              <a:spLocks noChangeShapeType="1"/>
            </p:cNvSpPr>
            <p:nvPr/>
          </p:nvSpPr>
          <p:spPr bwMode="auto">
            <a:xfrm flipV="1">
              <a:off x="4550" y="2226"/>
              <a:ext cx="240" cy="43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3" name="Line 36"/>
            <p:cNvSpPr>
              <a:spLocks noChangeShapeType="1"/>
            </p:cNvSpPr>
            <p:nvPr/>
          </p:nvSpPr>
          <p:spPr bwMode="auto">
            <a:xfrm>
              <a:off x="4550" y="2226"/>
              <a:ext cx="24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4" name="Line 37"/>
            <p:cNvSpPr>
              <a:spLocks noChangeShapeType="1"/>
            </p:cNvSpPr>
            <p:nvPr/>
          </p:nvSpPr>
          <p:spPr bwMode="auto">
            <a:xfrm flipV="1">
              <a:off x="4550" y="2226"/>
              <a:ext cx="0" cy="43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5" name="Line 38"/>
            <p:cNvSpPr>
              <a:spLocks noChangeShapeType="1"/>
            </p:cNvSpPr>
            <p:nvPr/>
          </p:nvSpPr>
          <p:spPr bwMode="auto">
            <a:xfrm>
              <a:off x="4550" y="2658"/>
              <a:ext cx="24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6" name="Line 39"/>
            <p:cNvSpPr>
              <a:spLocks noChangeShapeType="1"/>
            </p:cNvSpPr>
            <p:nvPr/>
          </p:nvSpPr>
          <p:spPr bwMode="auto">
            <a:xfrm>
              <a:off x="4790" y="2230"/>
              <a:ext cx="0" cy="432"/>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7" name="Line 40"/>
            <p:cNvSpPr>
              <a:spLocks noChangeShapeType="1"/>
            </p:cNvSpPr>
            <p:nvPr/>
          </p:nvSpPr>
          <p:spPr bwMode="auto">
            <a:xfrm flipV="1">
              <a:off x="4164" y="2634"/>
              <a:ext cx="384" cy="672"/>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8" name="Text Box 41"/>
            <p:cNvSpPr txBox="1">
              <a:spLocks noChangeArrowheads="1"/>
            </p:cNvSpPr>
            <p:nvPr/>
          </p:nvSpPr>
          <p:spPr bwMode="auto">
            <a:xfrm>
              <a:off x="4106" y="2826"/>
              <a:ext cx="3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i="1">
                  <a:solidFill>
                    <a:srgbClr val="66FFFF"/>
                  </a:solidFill>
                  <a:latin typeface="Times New Roman" pitchFamily="18" charset="0"/>
                </a:rPr>
                <a:t>r</a:t>
              </a:r>
            </a:p>
          </p:txBody>
        </p:sp>
        <p:sp>
          <p:nvSpPr>
            <p:cNvPr id="21539" name="Text Box 42"/>
            <p:cNvSpPr txBox="1">
              <a:spLocks noChangeArrowheads="1"/>
            </p:cNvSpPr>
            <p:nvPr/>
          </p:nvSpPr>
          <p:spPr bwMode="auto">
            <a:xfrm>
              <a:off x="4247" y="3024"/>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66FFFF"/>
                  </a:solidFill>
                  <a:latin typeface="Times New Roman" pitchFamily="18" charset="0"/>
                  <a:sym typeface="Symbol" pitchFamily="18" charset="2"/>
                </a:rPr>
                <a:t></a:t>
              </a:r>
            </a:p>
          </p:txBody>
        </p:sp>
        <p:sp>
          <p:nvSpPr>
            <p:cNvPr id="21540" name="Line 43"/>
            <p:cNvSpPr>
              <a:spLocks noChangeShapeType="1"/>
            </p:cNvSpPr>
            <p:nvPr/>
          </p:nvSpPr>
          <p:spPr bwMode="auto">
            <a:xfrm flipV="1">
              <a:off x="3482" y="2625"/>
              <a:ext cx="1056" cy="753"/>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1" name="Line 44"/>
            <p:cNvSpPr>
              <a:spLocks noChangeShapeType="1"/>
            </p:cNvSpPr>
            <p:nvPr/>
          </p:nvSpPr>
          <p:spPr bwMode="auto">
            <a:xfrm>
              <a:off x="4550" y="2632"/>
              <a:ext cx="576" cy="768"/>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2" name="Text Box 45"/>
            <p:cNvSpPr txBox="1">
              <a:spLocks noChangeArrowheads="1"/>
            </p:cNvSpPr>
            <p:nvPr/>
          </p:nvSpPr>
          <p:spPr bwMode="auto">
            <a:xfrm>
              <a:off x="5069" y="3076"/>
              <a:ext cx="2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i="1">
                  <a:solidFill>
                    <a:srgbClr val="FF9933"/>
                  </a:solidFill>
                  <a:latin typeface="Times New Roman" pitchFamily="18" charset="0"/>
                  <a:sym typeface="Symbol" pitchFamily="18" charset="2"/>
                </a:rPr>
                <a:t></a:t>
              </a:r>
              <a:r>
                <a:rPr kumimoji="1" lang="en-US" altLang="zh-CN" sz="2000" baseline="-25000">
                  <a:solidFill>
                    <a:srgbClr val="FF9933"/>
                  </a:solidFill>
                  <a:latin typeface="Times New Roman" pitchFamily="18" charset="0"/>
                  <a:sym typeface="Symbol" pitchFamily="18" charset="2"/>
                </a:rPr>
                <a:t>2</a:t>
              </a:r>
              <a:endParaRPr kumimoji="1" lang="en-US" altLang="zh-CN" sz="2000">
                <a:solidFill>
                  <a:srgbClr val="FF9933"/>
                </a:solidFill>
                <a:latin typeface="Times New Roman" pitchFamily="18" charset="0"/>
              </a:endParaRPr>
            </a:p>
          </p:txBody>
        </p:sp>
        <p:sp>
          <p:nvSpPr>
            <p:cNvPr id="21543" name="Text Box 46"/>
            <p:cNvSpPr txBox="1">
              <a:spLocks noChangeArrowheads="1"/>
            </p:cNvSpPr>
            <p:nvPr/>
          </p:nvSpPr>
          <p:spPr bwMode="auto">
            <a:xfrm>
              <a:off x="3805" y="3027"/>
              <a:ext cx="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i="1">
                  <a:solidFill>
                    <a:srgbClr val="FF9933"/>
                  </a:solidFill>
                  <a:latin typeface="Times New Roman" pitchFamily="18" charset="0"/>
                  <a:sym typeface="Symbol" pitchFamily="18" charset="2"/>
                </a:rPr>
                <a:t></a:t>
              </a:r>
              <a:r>
                <a:rPr kumimoji="1" lang="en-US" altLang="zh-CN" sz="2400" baseline="-25000">
                  <a:solidFill>
                    <a:srgbClr val="FF9933"/>
                  </a:solidFill>
                  <a:latin typeface="Times New Roman" pitchFamily="18" charset="0"/>
                  <a:sym typeface="Symbol" pitchFamily="18" charset="2"/>
                </a:rPr>
                <a:t>1</a:t>
              </a:r>
              <a:endParaRPr kumimoji="1" lang="en-US" altLang="zh-CN" sz="2400">
                <a:solidFill>
                  <a:srgbClr val="FF9933"/>
                </a:solidFill>
                <a:latin typeface="Times New Roman" pitchFamily="18" charset="0"/>
                <a:sym typeface="Symbol" pitchFamily="18" charset="2"/>
              </a:endParaRPr>
            </a:p>
          </p:txBody>
        </p:sp>
        <p:graphicFrame>
          <p:nvGraphicFramePr>
            <p:cNvPr id="21544" name="Object 47"/>
            <p:cNvGraphicFramePr>
              <a:graphicFrameLocks/>
            </p:cNvGraphicFramePr>
            <p:nvPr/>
          </p:nvGraphicFramePr>
          <p:xfrm>
            <a:off x="4694" y="1938"/>
            <a:ext cx="279" cy="224"/>
          </p:xfrm>
          <a:graphic>
            <a:graphicData uri="http://schemas.openxmlformats.org/presentationml/2006/ole">
              <mc:AlternateContent xmlns:mc="http://schemas.openxmlformats.org/markup-compatibility/2006">
                <mc:Choice xmlns:v="urn:schemas-microsoft-com:vml" Requires="v">
                  <p:oleObj spid="_x0000_s22005" name="Equation" r:id="rId27" imgW="342825" imgH="247529" progId="Equation.3">
                    <p:embed/>
                  </p:oleObj>
                </mc:Choice>
                <mc:Fallback>
                  <p:oleObj name="Equation" r:id="rId27" imgW="342825" imgH="247529" progId="Equation.3">
                    <p:embed/>
                    <p:pic>
                      <p:nvPicPr>
                        <p:cNvPr id="0" name="Object 4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94" y="1938"/>
                          <a:ext cx="279"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5" name="Object 48"/>
            <p:cNvGraphicFramePr>
              <a:graphicFrameLocks/>
            </p:cNvGraphicFramePr>
            <p:nvPr/>
          </p:nvGraphicFramePr>
          <p:xfrm>
            <a:off x="4870" y="2514"/>
            <a:ext cx="344" cy="271"/>
          </p:xfrm>
          <a:graphic>
            <a:graphicData uri="http://schemas.openxmlformats.org/presentationml/2006/ole">
              <mc:AlternateContent xmlns:mc="http://schemas.openxmlformats.org/markup-compatibility/2006">
                <mc:Choice xmlns:v="urn:schemas-microsoft-com:vml" Requires="v">
                  <p:oleObj spid="_x0000_s22006" name="Equation" r:id="rId29" imgW="438114" imgH="323920" progId="Equation.3">
                    <p:embed/>
                  </p:oleObj>
                </mc:Choice>
                <mc:Fallback>
                  <p:oleObj name="Equation" r:id="rId29" imgW="438114" imgH="323920" progId="Equation.3">
                    <p:embed/>
                    <p:pic>
                      <p:nvPicPr>
                        <p:cNvPr id="0"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70" y="2514"/>
                          <a:ext cx="344"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6" name="Object 49"/>
            <p:cNvGraphicFramePr>
              <a:graphicFrameLocks/>
            </p:cNvGraphicFramePr>
            <p:nvPr/>
          </p:nvGraphicFramePr>
          <p:xfrm>
            <a:off x="4124" y="2119"/>
            <a:ext cx="352" cy="296"/>
          </p:xfrm>
          <a:graphic>
            <a:graphicData uri="http://schemas.openxmlformats.org/presentationml/2006/ole">
              <mc:AlternateContent xmlns:mc="http://schemas.openxmlformats.org/markup-compatibility/2006">
                <mc:Choice xmlns:v="urn:schemas-microsoft-com:vml" Requires="v">
                  <p:oleObj spid="_x0000_s22007" name="Equation" r:id="rId31" imgW="457280" imgH="361981" progId="Equation.3">
                    <p:embed/>
                  </p:oleObj>
                </mc:Choice>
                <mc:Fallback>
                  <p:oleObj name="Equation" r:id="rId31" imgW="457280" imgH="361981" progId="Equation.3">
                    <p:embed/>
                    <p:pic>
                      <p:nvPicPr>
                        <p:cNvPr id="0" name="Object 4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24" y="2119"/>
                          <a:ext cx="35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47" name="Oval 50"/>
            <p:cNvSpPr>
              <a:spLocks noChangeArrowheads="1"/>
            </p:cNvSpPr>
            <p:nvPr/>
          </p:nvSpPr>
          <p:spPr bwMode="auto">
            <a:xfrm>
              <a:off x="4524" y="2632"/>
              <a:ext cx="48" cy="48"/>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48" name="Arc 51"/>
            <p:cNvSpPr>
              <a:spLocks/>
            </p:cNvSpPr>
            <p:nvPr/>
          </p:nvSpPr>
          <p:spPr bwMode="auto">
            <a:xfrm rot="-3021349">
              <a:off x="5015" y="3283"/>
              <a:ext cx="181" cy="204"/>
            </a:xfrm>
            <a:custGeom>
              <a:avLst/>
              <a:gdLst>
                <a:gd name="T0" fmla="*/ 0 w 21600"/>
                <a:gd name="T1" fmla="*/ 0 h 24405"/>
                <a:gd name="T2" fmla="*/ 0 w 21600"/>
                <a:gd name="T3" fmla="*/ 0 h 24405"/>
                <a:gd name="T4" fmla="*/ 0 w 21600"/>
                <a:gd name="T5" fmla="*/ 0 h 24405"/>
                <a:gd name="T6" fmla="*/ 0 60000 65536"/>
                <a:gd name="T7" fmla="*/ 0 60000 65536"/>
                <a:gd name="T8" fmla="*/ 0 60000 65536"/>
              </a:gdLst>
              <a:ahLst/>
              <a:cxnLst>
                <a:cxn ang="T6">
                  <a:pos x="T0" y="T1"/>
                </a:cxn>
                <a:cxn ang="T7">
                  <a:pos x="T2" y="T3"/>
                </a:cxn>
                <a:cxn ang="T8">
                  <a:pos x="T4" y="T5"/>
                </a:cxn>
              </a:cxnLst>
              <a:rect l="0" t="0" r="r" b="b"/>
              <a:pathLst>
                <a:path w="21600" h="24405" fill="none" extrusionOk="0">
                  <a:moveTo>
                    <a:pt x="15027" y="-1"/>
                  </a:moveTo>
                  <a:cubicBezTo>
                    <a:pt x="19228" y="4068"/>
                    <a:pt x="21600" y="9667"/>
                    <a:pt x="21600" y="15516"/>
                  </a:cubicBezTo>
                  <a:cubicBezTo>
                    <a:pt x="21600" y="18581"/>
                    <a:pt x="20947" y="21611"/>
                    <a:pt x="19686" y="24405"/>
                  </a:cubicBezTo>
                </a:path>
                <a:path w="21600" h="24405" stroke="0" extrusionOk="0">
                  <a:moveTo>
                    <a:pt x="15027" y="-1"/>
                  </a:moveTo>
                  <a:cubicBezTo>
                    <a:pt x="19228" y="4068"/>
                    <a:pt x="21600" y="9667"/>
                    <a:pt x="21600" y="15516"/>
                  </a:cubicBezTo>
                  <a:cubicBezTo>
                    <a:pt x="21600" y="18581"/>
                    <a:pt x="20947" y="21611"/>
                    <a:pt x="19686" y="24405"/>
                  </a:cubicBezTo>
                  <a:lnTo>
                    <a:pt x="0" y="15516"/>
                  </a:lnTo>
                  <a:lnTo>
                    <a:pt x="1502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49" name="Arc 52"/>
            <p:cNvSpPr>
              <a:spLocks/>
            </p:cNvSpPr>
            <p:nvPr/>
          </p:nvSpPr>
          <p:spPr bwMode="auto">
            <a:xfrm rot="-785760">
              <a:off x="3674" y="3176"/>
              <a:ext cx="181" cy="155"/>
            </a:xfrm>
            <a:custGeom>
              <a:avLst/>
              <a:gdLst>
                <a:gd name="T0" fmla="*/ 0 w 21600"/>
                <a:gd name="T1" fmla="*/ 0 h 18561"/>
                <a:gd name="T2" fmla="*/ 0 w 21600"/>
                <a:gd name="T3" fmla="*/ 0 h 18561"/>
                <a:gd name="T4" fmla="*/ 0 w 21600"/>
                <a:gd name="T5" fmla="*/ 0 h 18561"/>
                <a:gd name="T6" fmla="*/ 0 60000 65536"/>
                <a:gd name="T7" fmla="*/ 0 60000 65536"/>
                <a:gd name="T8" fmla="*/ 0 60000 65536"/>
              </a:gdLst>
              <a:ahLst/>
              <a:cxnLst>
                <a:cxn ang="T6">
                  <a:pos x="T0" y="T1"/>
                </a:cxn>
                <a:cxn ang="T7">
                  <a:pos x="T2" y="T3"/>
                </a:cxn>
                <a:cxn ang="T8">
                  <a:pos x="T4" y="T5"/>
                </a:cxn>
              </a:cxnLst>
              <a:rect l="0" t="0" r="r" b="b"/>
              <a:pathLst>
                <a:path w="21600" h="18561" fill="none" extrusionOk="0">
                  <a:moveTo>
                    <a:pt x="16097" y="-1"/>
                  </a:moveTo>
                  <a:cubicBezTo>
                    <a:pt x="19640" y="3960"/>
                    <a:pt x="21600" y="9088"/>
                    <a:pt x="21600" y="14403"/>
                  </a:cubicBezTo>
                  <a:cubicBezTo>
                    <a:pt x="21600" y="15798"/>
                    <a:pt x="21464" y="17191"/>
                    <a:pt x="21196" y="18561"/>
                  </a:cubicBezTo>
                </a:path>
                <a:path w="21600" h="18561" stroke="0" extrusionOk="0">
                  <a:moveTo>
                    <a:pt x="16097" y="-1"/>
                  </a:moveTo>
                  <a:cubicBezTo>
                    <a:pt x="19640" y="3960"/>
                    <a:pt x="21600" y="9088"/>
                    <a:pt x="21600" y="14403"/>
                  </a:cubicBezTo>
                  <a:cubicBezTo>
                    <a:pt x="21600" y="15798"/>
                    <a:pt x="21464" y="17191"/>
                    <a:pt x="21196" y="1856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50" name="Arc 53"/>
            <p:cNvSpPr>
              <a:spLocks/>
            </p:cNvSpPr>
            <p:nvPr/>
          </p:nvSpPr>
          <p:spPr bwMode="auto">
            <a:xfrm rot="-1005612">
              <a:off x="4125" y="3197"/>
              <a:ext cx="181" cy="133"/>
            </a:xfrm>
            <a:custGeom>
              <a:avLst/>
              <a:gdLst>
                <a:gd name="T0" fmla="*/ 0 w 21600"/>
                <a:gd name="T1" fmla="*/ 0 h 16021"/>
                <a:gd name="T2" fmla="*/ 0 w 21600"/>
                <a:gd name="T3" fmla="*/ 0 h 16021"/>
                <a:gd name="T4" fmla="*/ 0 w 21600"/>
                <a:gd name="T5" fmla="*/ 0 h 16021"/>
                <a:gd name="T6" fmla="*/ 0 60000 65536"/>
                <a:gd name="T7" fmla="*/ 0 60000 65536"/>
                <a:gd name="T8" fmla="*/ 0 60000 65536"/>
              </a:gdLst>
              <a:ahLst/>
              <a:cxnLst>
                <a:cxn ang="T6">
                  <a:pos x="T0" y="T1"/>
                </a:cxn>
                <a:cxn ang="T7">
                  <a:pos x="T2" y="T3"/>
                </a:cxn>
                <a:cxn ang="T8">
                  <a:pos x="T4" y="T5"/>
                </a:cxn>
              </a:cxnLst>
              <a:rect l="0" t="0" r="r" b="b"/>
              <a:pathLst>
                <a:path w="21600" h="16021" fill="none" extrusionOk="0">
                  <a:moveTo>
                    <a:pt x="16097" y="-1"/>
                  </a:moveTo>
                  <a:cubicBezTo>
                    <a:pt x="19640" y="3960"/>
                    <a:pt x="21600" y="9088"/>
                    <a:pt x="21600" y="14403"/>
                  </a:cubicBezTo>
                  <a:cubicBezTo>
                    <a:pt x="21600" y="14942"/>
                    <a:pt x="21579" y="15482"/>
                    <a:pt x="21539" y="16021"/>
                  </a:cubicBezTo>
                </a:path>
                <a:path w="21600" h="16021" stroke="0" extrusionOk="0">
                  <a:moveTo>
                    <a:pt x="16097" y="-1"/>
                  </a:moveTo>
                  <a:cubicBezTo>
                    <a:pt x="19640" y="3960"/>
                    <a:pt x="21600" y="9088"/>
                    <a:pt x="21600" y="14403"/>
                  </a:cubicBezTo>
                  <a:cubicBezTo>
                    <a:pt x="21600" y="14942"/>
                    <a:pt x="21579" y="15482"/>
                    <a:pt x="21539" y="16021"/>
                  </a:cubicBezTo>
                  <a:lnTo>
                    <a:pt x="0" y="14403"/>
                  </a:lnTo>
                  <a:lnTo>
                    <a:pt x="16097" y="-1"/>
                  </a:lnTo>
                  <a:close/>
                </a:path>
              </a:pathLst>
            </a:custGeom>
            <a:noFill/>
            <a:ln w="28575">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animEffect transition="in" filter="wipe(left)">
                                      <p:cBhvr>
                                        <p:cTn id="7" dur="500"/>
                                        <p:tgtEl>
                                          <p:spTgt spid="115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5720"/>
                                        </p:tgtEl>
                                        <p:attrNameLst>
                                          <p:attrName>style.visibility</p:attrName>
                                        </p:attrNameLst>
                                      </p:cBhvr>
                                      <p:to>
                                        <p:strVal val="visible"/>
                                      </p:to>
                                    </p:set>
                                    <p:animEffect transition="in" filter="wipe(left)">
                                      <p:cBhvr>
                                        <p:cTn id="12" dur="500"/>
                                        <p:tgtEl>
                                          <p:spTgt spid="1157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5719"/>
                                        </p:tgtEl>
                                        <p:attrNameLst>
                                          <p:attrName>style.visibility</p:attrName>
                                        </p:attrNameLst>
                                      </p:cBhvr>
                                      <p:to>
                                        <p:strVal val="visible"/>
                                      </p:to>
                                    </p:set>
                                    <p:animEffect transition="in" filter="wipe(left)">
                                      <p:cBhvr>
                                        <p:cTn id="17" dur="500"/>
                                        <p:tgtEl>
                                          <p:spTgt spid="1157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5714"/>
                                        </p:tgtEl>
                                        <p:attrNameLst>
                                          <p:attrName>style.visibility</p:attrName>
                                        </p:attrNameLst>
                                      </p:cBhvr>
                                      <p:to>
                                        <p:strVal val="visible"/>
                                      </p:to>
                                    </p:set>
                                    <p:animEffect transition="in" filter="wipe(left)">
                                      <p:cBhvr>
                                        <p:cTn id="22" dur="500"/>
                                        <p:tgtEl>
                                          <p:spTgt spid="1157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5722"/>
                                        </p:tgtEl>
                                        <p:attrNameLst>
                                          <p:attrName>style.visibility</p:attrName>
                                        </p:attrNameLst>
                                      </p:cBhvr>
                                      <p:to>
                                        <p:strVal val="visible"/>
                                      </p:to>
                                    </p:set>
                                    <p:animEffect transition="in" filter="wipe(left)">
                                      <p:cBhvr>
                                        <p:cTn id="27" dur="500"/>
                                        <p:tgtEl>
                                          <p:spTgt spid="1157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5721"/>
                                        </p:tgtEl>
                                        <p:attrNameLst>
                                          <p:attrName>style.visibility</p:attrName>
                                        </p:attrNameLst>
                                      </p:cBhvr>
                                      <p:to>
                                        <p:strVal val="visible"/>
                                      </p:to>
                                    </p:set>
                                    <p:animEffect transition="in" filter="wipe(left)">
                                      <p:cBhvr>
                                        <p:cTn id="32" dur="500"/>
                                        <p:tgtEl>
                                          <p:spTgt spid="1157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5731"/>
                                        </p:tgtEl>
                                        <p:attrNameLst>
                                          <p:attrName>style.visibility</p:attrName>
                                        </p:attrNameLst>
                                      </p:cBhvr>
                                      <p:to>
                                        <p:strVal val="visible"/>
                                      </p:to>
                                    </p:set>
                                    <p:animEffect transition="in" filter="dissolve">
                                      <p:cBhvr>
                                        <p:cTn id="37" dur="500"/>
                                        <p:tgtEl>
                                          <p:spTgt spid="1157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5723"/>
                                        </p:tgtEl>
                                        <p:attrNameLst>
                                          <p:attrName>style.visibility</p:attrName>
                                        </p:attrNameLst>
                                      </p:cBhvr>
                                      <p:to>
                                        <p:strVal val="visible"/>
                                      </p:to>
                                    </p:set>
                                    <p:animEffect transition="in" filter="wipe(left)">
                                      <p:cBhvr>
                                        <p:cTn id="42" dur="500"/>
                                        <p:tgtEl>
                                          <p:spTgt spid="1157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115733"/>
                                        </p:tgtEl>
                                        <p:attrNameLst>
                                          <p:attrName>style.visibility</p:attrName>
                                        </p:attrNameLst>
                                      </p:cBhvr>
                                      <p:to>
                                        <p:strVal val="visible"/>
                                      </p:to>
                                    </p:set>
                                    <p:animEffect transition="in" filter="box(out)">
                                      <p:cBhvr>
                                        <p:cTn id="47" dur="500"/>
                                        <p:tgtEl>
                                          <p:spTgt spid="1157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5716"/>
                                        </p:tgtEl>
                                        <p:attrNameLst>
                                          <p:attrName>style.visibility</p:attrName>
                                        </p:attrNameLst>
                                      </p:cBhvr>
                                      <p:to>
                                        <p:strVal val="visible"/>
                                      </p:to>
                                    </p:set>
                                    <p:animEffect transition="in" filter="wipe(left)">
                                      <p:cBhvr>
                                        <p:cTn id="52" dur="500"/>
                                        <p:tgtEl>
                                          <p:spTgt spid="1157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15717"/>
                                        </p:tgtEl>
                                        <p:attrNameLst>
                                          <p:attrName>style.visibility</p:attrName>
                                        </p:attrNameLst>
                                      </p:cBhvr>
                                      <p:to>
                                        <p:strVal val="visible"/>
                                      </p:to>
                                    </p:set>
                                    <p:animEffect transition="in" filter="wipe(left)">
                                      <p:cBhvr>
                                        <p:cTn id="57" dur="500"/>
                                        <p:tgtEl>
                                          <p:spTgt spid="1157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5718"/>
                                        </p:tgtEl>
                                        <p:attrNameLst>
                                          <p:attrName>style.visibility</p:attrName>
                                        </p:attrNameLst>
                                      </p:cBhvr>
                                      <p:to>
                                        <p:strVal val="visible"/>
                                      </p:to>
                                    </p:set>
                                    <p:animEffect transition="in" filter="wipe(left)">
                                      <p:cBhvr>
                                        <p:cTn id="62" dur="500"/>
                                        <p:tgtEl>
                                          <p:spTgt spid="1157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5724"/>
                                        </p:tgtEl>
                                        <p:attrNameLst>
                                          <p:attrName>style.visibility</p:attrName>
                                        </p:attrNameLst>
                                      </p:cBhvr>
                                      <p:to>
                                        <p:strVal val="visible"/>
                                      </p:to>
                                    </p:set>
                                    <p:animEffect transition="in" filter="wipe(left)">
                                      <p:cBhvr>
                                        <p:cTn id="67" dur="500"/>
                                        <p:tgtEl>
                                          <p:spTgt spid="1157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5725"/>
                                        </p:tgtEl>
                                        <p:attrNameLst>
                                          <p:attrName>style.visibility</p:attrName>
                                        </p:attrNameLst>
                                      </p:cBhvr>
                                      <p:to>
                                        <p:strVal val="visible"/>
                                      </p:to>
                                    </p:set>
                                    <p:animEffect transition="in" filter="wipe(left)">
                                      <p:cBhvr>
                                        <p:cTn id="72" dur="500"/>
                                        <p:tgtEl>
                                          <p:spTgt spid="11572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5726"/>
                                        </p:tgtEl>
                                        <p:attrNameLst>
                                          <p:attrName>style.visibility</p:attrName>
                                        </p:attrNameLst>
                                      </p:cBhvr>
                                      <p:to>
                                        <p:strVal val="visible"/>
                                      </p:to>
                                    </p:set>
                                    <p:animEffect transition="in" filter="wipe(left)">
                                      <p:cBhvr>
                                        <p:cTn id="77" dur="500"/>
                                        <p:tgtEl>
                                          <p:spTgt spid="11572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15729"/>
                                        </p:tgtEl>
                                        <p:attrNameLst>
                                          <p:attrName>style.visibility</p:attrName>
                                        </p:attrNameLst>
                                      </p:cBhvr>
                                      <p:to>
                                        <p:strVal val="visible"/>
                                      </p:to>
                                    </p:set>
                                    <p:animEffect transition="in" filter="wipe(up)">
                                      <p:cBhvr>
                                        <p:cTn id="82" dur="500"/>
                                        <p:tgtEl>
                                          <p:spTgt spid="11572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15730"/>
                                        </p:tgtEl>
                                        <p:attrNameLst>
                                          <p:attrName>style.visibility</p:attrName>
                                        </p:attrNameLst>
                                      </p:cBhvr>
                                      <p:to>
                                        <p:strVal val="visible"/>
                                      </p:to>
                                    </p:set>
                                    <p:animEffect transition="in" filter="wipe(left)">
                                      <p:cBhvr>
                                        <p:cTn id="87" dur="500"/>
                                        <p:tgtEl>
                                          <p:spTgt spid="11573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115732"/>
                                        </p:tgtEl>
                                        <p:attrNameLst>
                                          <p:attrName>style.visibility</p:attrName>
                                        </p:attrNameLst>
                                      </p:cBhvr>
                                      <p:to>
                                        <p:strVal val="visible"/>
                                      </p:to>
                                    </p:set>
                                    <p:animEffect transition="in" filter="wipe(up)">
                                      <p:cBhvr>
                                        <p:cTn id="92" dur="500"/>
                                        <p:tgtEl>
                                          <p:spTgt spid="11573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5728"/>
                                        </p:tgtEl>
                                        <p:attrNameLst>
                                          <p:attrName>style.visibility</p:attrName>
                                        </p:attrNameLst>
                                      </p:cBhvr>
                                      <p:to>
                                        <p:strVal val="visible"/>
                                      </p:to>
                                    </p:set>
                                    <p:animEffect transition="in" filter="wipe(left)">
                                      <p:cBhvr>
                                        <p:cTn id="97" dur="500"/>
                                        <p:tgtEl>
                                          <p:spTgt spid="11572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5727"/>
                                        </p:tgtEl>
                                        <p:attrNameLst>
                                          <p:attrName>style.visibility</p:attrName>
                                        </p:attrNameLst>
                                      </p:cBhvr>
                                      <p:to>
                                        <p:strVal val="visible"/>
                                      </p:to>
                                    </p:set>
                                    <p:animEffect transition="in" filter="wipe(left)">
                                      <p:cBhvr>
                                        <p:cTn id="102" dur="500"/>
                                        <p:tgtEl>
                                          <p:spTgt spid="115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autoUpdateAnimBg="0"/>
      <p:bldP spid="115723" grpId="0" autoUpdateAnimBg="0"/>
      <p:bldP spid="115724" grpId="0" autoUpdateAnimBg="0"/>
      <p:bldP spid="115729" grpId="0" animBg="1"/>
      <p:bldP spid="115730" grpId="0" animBg="1"/>
      <p:bldP spid="115731" grpId="0" animBg="1"/>
      <p:bldP spid="1157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2"/>
          <p:cNvSpPr>
            <a:spLocks noChangeArrowheads="1"/>
          </p:cNvSpPr>
          <p:nvPr/>
        </p:nvSpPr>
        <p:spPr bwMode="auto">
          <a:xfrm>
            <a:off x="19050" y="115888"/>
            <a:ext cx="57769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rgbClr val="FFC000"/>
                </a:solidFill>
              </a:rPr>
              <a:t>补充例题（学习指导</a:t>
            </a:r>
            <a:r>
              <a:rPr lang="en-US" altLang="zh-CN" sz="2400" b="1">
                <a:solidFill>
                  <a:srgbClr val="FFC000"/>
                </a:solidFill>
              </a:rPr>
              <a:t>P151</a:t>
            </a:r>
            <a:r>
              <a:rPr lang="zh-CN" altLang="zh-CN" sz="2400" b="1">
                <a:solidFill>
                  <a:srgbClr val="FFC000"/>
                </a:solidFill>
              </a:rPr>
              <a:t>，</a:t>
            </a:r>
            <a:r>
              <a:rPr lang="en-US" altLang="zh-CN" sz="2400" b="1">
                <a:solidFill>
                  <a:srgbClr val="FFC000"/>
                </a:solidFill>
              </a:rPr>
              <a:t>8.1</a:t>
            </a:r>
            <a:r>
              <a:rPr lang="zh-CN" altLang="zh-CN" sz="2400" b="1">
                <a:solidFill>
                  <a:srgbClr val="FFC000"/>
                </a:solidFill>
              </a:rPr>
              <a:t>）</a:t>
            </a:r>
          </a:p>
          <a:p>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的均匀带电半球面，面电荷密度为σ。</a:t>
            </a:r>
          </a:p>
          <a:p>
            <a:r>
              <a:rPr lang="zh-CN" altLang="zh-CN" sz="2400" b="1">
                <a:solidFill>
                  <a:schemeClr val="bg1"/>
                </a:solidFill>
              </a:rPr>
              <a:t>求：该半球面球心处的场强。</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22225"/>
            <a:ext cx="3094037" cy="306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692400"/>
            <a:ext cx="9032875"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6262688"/>
            <a:ext cx="4725987"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36513"/>
            <a:ext cx="9023350"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3867150"/>
            <a:ext cx="320357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2717800"/>
            <a:ext cx="4192588" cy="414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588" y="2717800"/>
            <a:ext cx="4951412" cy="414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863" y="-9525"/>
            <a:ext cx="2663825"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17488" y="479425"/>
            <a:ext cx="77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endParaRPr kumimoji="1" lang="zh-CN" altLang="en-US" sz="2400" b="1">
              <a:solidFill>
                <a:srgbClr val="FFFF00"/>
              </a:solidFill>
              <a:latin typeface="仿宋_GB2312" pitchFamily="49" charset="-122"/>
              <a:ea typeface="仿宋_GB2312" pitchFamily="49" charset="-122"/>
            </a:endParaRPr>
          </a:p>
        </p:txBody>
      </p:sp>
      <p:sp>
        <p:nvSpPr>
          <p:cNvPr id="25603" name="Text Box 3"/>
          <p:cNvSpPr txBox="1">
            <a:spLocks noChangeArrowheads="1"/>
          </p:cNvSpPr>
          <p:nvPr/>
        </p:nvSpPr>
        <p:spPr bwMode="auto">
          <a:xfrm>
            <a:off x="252413" y="10620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25604" name="Object 4"/>
          <p:cNvGraphicFramePr>
            <a:graphicFrameLocks/>
          </p:cNvGraphicFramePr>
          <p:nvPr/>
        </p:nvGraphicFramePr>
        <p:xfrm>
          <a:off x="900113" y="1108075"/>
          <a:ext cx="1169987" cy="431800"/>
        </p:xfrm>
        <a:graphic>
          <a:graphicData uri="http://schemas.openxmlformats.org/presentationml/2006/ole">
            <mc:AlternateContent xmlns:mc="http://schemas.openxmlformats.org/markup-compatibility/2006">
              <mc:Choice xmlns:v="urn:schemas-microsoft-com:vml" Requires="v">
                <p:oleObj spid="_x0000_s26113" name="Equation" r:id="rId3" imgW="1066806" imgH="323920" progId="Equation.3">
                  <p:embed/>
                </p:oleObj>
              </mc:Choice>
              <mc:Fallback>
                <p:oleObj name="Equation" r:id="rId3" imgW="1066806" imgH="3239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108075"/>
                        <a:ext cx="1169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5"/>
          <p:cNvGraphicFramePr>
            <a:graphicFrameLocks/>
          </p:cNvGraphicFramePr>
          <p:nvPr/>
        </p:nvGraphicFramePr>
        <p:xfrm>
          <a:off x="2957513" y="1101725"/>
          <a:ext cx="1371600" cy="431800"/>
        </p:xfrm>
        <a:graphic>
          <a:graphicData uri="http://schemas.openxmlformats.org/presentationml/2006/ole">
            <mc:AlternateContent xmlns:mc="http://schemas.openxmlformats.org/markup-compatibility/2006">
              <mc:Choice xmlns:v="urn:schemas-microsoft-com:vml" Requires="v">
                <p:oleObj spid="_x0000_s26114" name="Equation" r:id="rId5" imgW="1266833" imgH="323920" progId="Equation.3">
                  <p:embed/>
                </p:oleObj>
              </mc:Choice>
              <mc:Fallback>
                <p:oleObj name="Equation" r:id="rId5" imgW="1266833" imgH="32392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7513" y="1101725"/>
                        <a:ext cx="1371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Text Box 6"/>
          <p:cNvSpPr txBox="1">
            <a:spLocks noChangeArrowheads="1"/>
          </p:cNvSpPr>
          <p:nvPr/>
        </p:nvSpPr>
        <p:spPr bwMode="auto">
          <a:xfrm>
            <a:off x="763588" y="1671638"/>
            <a:ext cx="359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相对于</a:t>
            </a:r>
            <a:r>
              <a:rPr kumimoji="1" lang="en-US" altLang="zh-CN" sz="2400" b="1" i="1">
                <a:solidFill>
                  <a:srgbClr val="66FFFF"/>
                </a:solidFill>
                <a:latin typeface="Times New Roman" pitchFamily="18" charset="0"/>
              </a:rPr>
              <a:t>O</a:t>
            </a:r>
            <a:r>
              <a:rPr kumimoji="1" lang="zh-CN" altLang="en-US" sz="2400" b="1">
                <a:solidFill>
                  <a:schemeClr val="bg1"/>
                </a:solidFill>
                <a:latin typeface="宋体" pitchFamily="2" charset="-122"/>
              </a:rPr>
              <a:t>点的力矩</a:t>
            </a:r>
          </a:p>
        </p:txBody>
      </p:sp>
      <p:graphicFrame>
        <p:nvGraphicFramePr>
          <p:cNvPr id="25607" name="Object 7"/>
          <p:cNvGraphicFramePr>
            <a:graphicFrameLocks/>
          </p:cNvGraphicFramePr>
          <p:nvPr/>
        </p:nvGraphicFramePr>
        <p:xfrm>
          <a:off x="884238" y="2166938"/>
          <a:ext cx="4216400" cy="825500"/>
        </p:xfrm>
        <a:graphic>
          <a:graphicData uri="http://schemas.openxmlformats.org/presentationml/2006/ole">
            <mc:AlternateContent xmlns:mc="http://schemas.openxmlformats.org/markup-compatibility/2006">
              <mc:Choice xmlns:v="urn:schemas-microsoft-com:vml" Requires="v">
                <p:oleObj spid="_x0000_s26115" name="公式" r:id="rId7" imgW="4114709" imgH="723962" progId="Equation.3">
                  <p:embed/>
                </p:oleObj>
              </mc:Choice>
              <mc:Fallback>
                <p:oleObj name="公式" r:id="rId7" imgW="4114709" imgH="723962"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238" y="2166938"/>
                        <a:ext cx="4216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8" name="Object 8"/>
          <p:cNvGraphicFramePr>
            <a:graphicFrameLocks/>
          </p:cNvGraphicFramePr>
          <p:nvPr/>
        </p:nvGraphicFramePr>
        <p:xfrm>
          <a:off x="1268413" y="3121025"/>
          <a:ext cx="1522412" cy="393700"/>
        </p:xfrm>
        <a:graphic>
          <a:graphicData uri="http://schemas.openxmlformats.org/presentationml/2006/ole">
            <mc:AlternateContent xmlns:mc="http://schemas.openxmlformats.org/markup-compatibility/2006">
              <mc:Choice xmlns:v="urn:schemas-microsoft-com:vml" Requires="v">
                <p:oleObj spid="_x0000_s26116" name="公式" r:id="rId9" imgW="1419349" imgH="285860" progId="Equation.3">
                  <p:embed/>
                </p:oleObj>
              </mc:Choice>
              <mc:Fallback>
                <p:oleObj name="公式" r:id="rId9" imgW="1419349" imgH="285860" progId="Equation.3">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8413" y="3121025"/>
                        <a:ext cx="15224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9" name="Object 9"/>
          <p:cNvGraphicFramePr>
            <a:graphicFrameLocks/>
          </p:cNvGraphicFramePr>
          <p:nvPr/>
        </p:nvGraphicFramePr>
        <p:xfrm>
          <a:off x="896938" y="3706813"/>
          <a:ext cx="2767012" cy="444500"/>
        </p:xfrm>
        <a:graphic>
          <a:graphicData uri="http://schemas.openxmlformats.org/presentationml/2006/ole">
            <mc:AlternateContent xmlns:mc="http://schemas.openxmlformats.org/markup-compatibility/2006">
              <mc:Choice xmlns:v="urn:schemas-microsoft-com:vml" Requires="v">
                <p:oleObj spid="_x0000_s26117" name="Equation" r:id="rId11" imgW="2667016" imgH="342816" progId="Equation.3">
                  <p:embed/>
                </p:oleObj>
              </mc:Choice>
              <mc:Fallback>
                <p:oleObj name="Equation" r:id="rId11" imgW="2667016" imgH="342816" progId="Equation.3">
                  <p:embed/>
                  <p:pic>
                    <p:nvPicPr>
                      <p:cNvPr id="0"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6938" y="3706813"/>
                        <a:ext cx="27670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0" name="Text Box 10"/>
          <p:cNvSpPr txBox="1">
            <a:spLocks noChangeArrowheads="1"/>
          </p:cNvSpPr>
          <p:nvPr/>
        </p:nvSpPr>
        <p:spPr bwMode="auto">
          <a:xfrm>
            <a:off x="1187624" y="43734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(1)</a:t>
            </a:r>
          </a:p>
        </p:txBody>
      </p:sp>
      <p:sp>
        <p:nvSpPr>
          <p:cNvPr id="25611" name="Rectangle 11"/>
          <p:cNvSpPr>
            <a:spLocks noChangeArrowheads="1"/>
          </p:cNvSpPr>
          <p:nvPr/>
        </p:nvSpPr>
        <p:spPr bwMode="auto">
          <a:xfrm>
            <a:off x="3310112" y="4414763"/>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力偶矩最大 </a:t>
            </a:r>
          </a:p>
        </p:txBody>
      </p:sp>
      <p:graphicFrame>
        <p:nvGraphicFramePr>
          <p:cNvPr id="25612" name="Object 12"/>
          <p:cNvGraphicFramePr>
            <a:graphicFrameLocks noChangeAspect="1"/>
          </p:cNvGraphicFramePr>
          <p:nvPr>
            <p:extLst>
              <p:ext uri="{D42A27DB-BD31-4B8C-83A1-F6EECF244321}">
                <p14:modId xmlns:p14="http://schemas.microsoft.com/office/powerpoint/2010/main" val="710073745"/>
              </p:ext>
            </p:extLst>
          </p:nvPr>
        </p:nvGraphicFramePr>
        <p:xfrm>
          <a:off x="1898824" y="4221088"/>
          <a:ext cx="812800" cy="825500"/>
        </p:xfrm>
        <a:graphic>
          <a:graphicData uri="http://schemas.openxmlformats.org/presentationml/2006/ole">
            <mc:AlternateContent xmlns:mc="http://schemas.openxmlformats.org/markup-compatibility/2006">
              <mc:Choice xmlns:v="urn:schemas-microsoft-com:vml" Requires="v">
                <p:oleObj spid="_x0000_s26118" name="公式" r:id="rId13" imgW="704816" imgH="723962" progId="Equation.3">
                  <p:embed/>
                </p:oleObj>
              </mc:Choice>
              <mc:Fallback>
                <p:oleObj name="公式" r:id="rId13" imgW="704816" imgH="723962"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98824" y="4221088"/>
                        <a:ext cx="812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3" name="Rectangle 13"/>
          <p:cNvSpPr>
            <a:spLocks noChangeArrowheads="1"/>
          </p:cNvSpPr>
          <p:nvPr/>
        </p:nvSpPr>
        <p:spPr bwMode="auto">
          <a:xfrm>
            <a:off x="3273599" y="4987851"/>
            <a:ext cx="297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力偶矩为零</a:t>
            </a:r>
            <a:r>
              <a:rPr kumimoji="1" lang="zh-CN" altLang="en-US" sz="2800" b="1">
                <a:solidFill>
                  <a:schemeClr val="bg1"/>
                </a:solidFill>
                <a:latin typeface="仿宋_GB2312" pitchFamily="49" charset="-122"/>
                <a:ea typeface="仿宋_GB2312" pitchFamily="49" charset="-122"/>
              </a:rPr>
              <a:t> </a:t>
            </a:r>
          </a:p>
        </p:txBody>
      </p:sp>
      <p:sp>
        <p:nvSpPr>
          <p:cNvPr id="25614" name="Text Box 14"/>
          <p:cNvSpPr txBox="1">
            <a:spLocks noChangeArrowheads="1"/>
          </p:cNvSpPr>
          <p:nvPr/>
        </p:nvSpPr>
        <p:spPr bwMode="auto">
          <a:xfrm>
            <a:off x="4883324" y="5052938"/>
            <a:ext cx="405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a:t>
            </a:r>
            <a:r>
              <a:rPr kumimoji="1" lang="zh-CN" altLang="en-US" sz="2400" b="1">
                <a:solidFill>
                  <a:schemeClr val="bg1"/>
                </a:solidFill>
                <a:latin typeface="Times New Roman" pitchFamily="18" charset="0"/>
                <a:ea typeface="楷体_GB2312" pitchFamily="49" charset="-122"/>
              </a:rPr>
              <a:t>电偶极子处于稳定平衡</a:t>
            </a:r>
            <a:r>
              <a:rPr kumimoji="1" lang="en-US" altLang="zh-CN" sz="2400" b="1">
                <a:solidFill>
                  <a:schemeClr val="bg1"/>
                </a:solidFill>
                <a:latin typeface="Times New Roman" pitchFamily="18" charset="0"/>
                <a:ea typeface="楷体_GB2312" pitchFamily="49" charset="-122"/>
              </a:rPr>
              <a:t>)</a:t>
            </a:r>
          </a:p>
        </p:txBody>
      </p:sp>
      <p:graphicFrame>
        <p:nvGraphicFramePr>
          <p:cNvPr id="25615" name="Object 15"/>
          <p:cNvGraphicFramePr>
            <a:graphicFrameLocks noChangeAspect="1"/>
          </p:cNvGraphicFramePr>
          <p:nvPr>
            <p:extLst>
              <p:ext uri="{D42A27DB-BD31-4B8C-83A1-F6EECF244321}">
                <p14:modId xmlns:p14="http://schemas.microsoft.com/office/powerpoint/2010/main" val="356960483"/>
              </p:ext>
            </p:extLst>
          </p:nvPr>
        </p:nvGraphicFramePr>
        <p:xfrm>
          <a:off x="1892474" y="5140251"/>
          <a:ext cx="781050" cy="317500"/>
        </p:xfrm>
        <a:graphic>
          <a:graphicData uri="http://schemas.openxmlformats.org/presentationml/2006/ole">
            <mc:AlternateContent xmlns:mc="http://schemas.openxmlformats.org/markup-compatibility/2006">
              <mc:Choice xmlns:v="urn:schemas-microsoft-com:vml" Requires="v">
                <p:oleObj spid="_x0000_s26119" name="Equation" r:id="rId15" imgW="657306" imgH="209468" progId="Equation.3">
                  <p:embed/>
                </p:oleObj>
              </mc:Choice>
              <mc:Fallback>
                <p:oleObj name="Equation" r:id="rId15" imgW="657306" imgH="209468"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92474" y="5140251"/>
                        <a:ext cx="7810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6" name="Text Box 16"/>
          <p:cNvSpPr txBox="1">
            <a:spLocks noChangeArrowheads="1"/>
          </p:cNvSpPr>
          <p:nvPr/>
        </p:nvSpPr>
        <p:spPr bwMode="auto">
          <a:xfrm>
            <a:off x="1187624" y="5064051"/>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a:t>
            </a:r>
          </a:p>
        </p:txBody>
      </p:sp>
      <p:graphicFrame>
        <p:nvGraphicFramePr>
          <p:cNvPr id="25617" name="Object 17"/>
          <p:cNvGraphicFramePr>
            <a:graphicFrameLocks noChangeAspect="1"/>
          </p:cNvGraphicFramePr>
          <p:nvPr>
            <p:extLst>
              <p:ext uri="{D42A27DB-BD31-4B8C-83A1-F6EECF244321}">
                <p14:modId xmlns:p14="http://schemas.microsoft.com/office/powerpoint/2010/main" val="450566272"/>
              </p:ext>
            </p:extLst>
          </p:nvPr>
        </p:nvGraphicFramePr>
        <p:xfrm>
          <a:off x="1892474" y="5689526"/>
          <a:ext cx="804863" cy="317500"/>
        </p:xfrm>
        <a:graphic>
          <a:graphicData uri="http://schemas.openxmlformats.org/presentationml/2006/ole">
            <mc:AlternateContent xmlns:mc="http://schemas.openxmlformats.org/markup-compatibility/2006">
              <mc:Choice xmlns:v="urn:schemas-microsoft-com:vml" Requires="v">
                <p:oleObj spid="_x0000_s26120" name="Equation" r:id="rId17" imgW="685920" imgH="209468" progId="Equation.3">
                  <p:embed/>
                </p:oleObj>
              </mc:Choice>
              <mc:Fallback>
                <p:oleObj name="Equation" r:id="rId17" imgW="685920" imgH="209468"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2474" y="5689526"/>
                        <a:ext cx="8048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8" name="Text Box 18"/>
          <p:cNvSpPr txBox="1">
            <a:spLocks noChangeArrowheads="1"/>
          </p:cNvSpPr>
          <p:nvPr/>
        </p:nvSpPr>
        <p:spPr bwMode="auto">
          <a:xfrm>
            <a:off x="1187624" y="5649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(3)</a:t>
            </a:r>
          </a:p>
        </p:txBody>
      </p:sp>
      <p:sp>
        <p:nvSpPr>
          <p:cNvPr id="25619" name="Text Box 19"/>
          <p:cNvSpPr txBox="1">
            <a:spLocks noChangeArrowheads="1"/>
          </p:cNvSpPr>
          <p:nvPr/>
        </p:nvSpPr>
        <p:spPr bwMode="auto">
          <a:xfrm>
            <a:off x="3292649" y="5619676"/>
            <a:ext cx="2790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力偶矩为零 </a:t>
            </a:r>
            <a:endParaRPr kumimoji="1" lang="zh-CN" altLang="en-US" sz="2400">
              <a:solidFill>
                <a:schemeClr val="bg1"/>
              </a:solidFill>
              <a:latin typeface="楷体_GB2312" pitchFamily="49" charset="-122"/>
              <a:ea typeface="楷体_GB2312" pitchFamily="49" charset="-122"/>
            </a:endParaRPr>
          </a:p>
        </p:txBody>
      </p:sp>
      <p:sp>
        <p:nvSpPr>
          <p:cNvPr id="25620" name="Text Box 20"/>
          <p:cNvSpPr txBox="1">
            <a:spLocks noChangeArrowheads="1"/>
          </p:cNvSpPr>
          <p:nvPr/>
        </p:nvSpPr>
        <p:spPr bwMode="auto">
          <a:xfrm>
            <a:off x="5292725" y="5576888"/>
            <a:ext cx="468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a:t>
            </a:r>
            <a:r>
              <a:rPr kumimoji="1" lang="zh-CN" altLang="en-US" sz="2400" b="1">
                <a:solidFill>
                  <a:schemeClr val="bg1"/>
                </a:solidFill>
                <a:latin typeface="Times New Roman" pitchFamily="18" charset="0"/>
                <a:ea typeface="楷体_GB2312" pitchFamily="49" charset="-122"/>
              </a:rPr>
              <a:t>电偶极子处于非稳定平衡</a:t>
            </a:r>
            <a:r>
              <a:rPr kumimoji="1" lang="en-US" altLang="zh-CN" sz="2400" b="1">
                <a:solidFill>
                  <a:schemeClr val="bg1"/>
                </a:solidFill>
                <a:latin typeface="Times New Roman" pitchFamily="18" charset="0"/>
                <a:ea typeface="楷体_GB2312" pitchFamily="49" charset="-122"/>
              </a:rPr>
              <a:t>)</a:t>
            </a:r>
            <a:endParaRPr kumimoji="1" lang="en-US" altLang="zh-CN" sz="2400">
              <a:solidFill>
                <a:schemeClr val="bg1"/>
              </a:solidFill>
              <a:latin typeface="Times New Roman" pitchFamily="18" charset="0"/>
              <a:ea typeface="楷体_GB2312" pitchFamily="49" charset="-122"/>
            </a:endParaRPr>
          </a:p>
        </p:txBody>
      </p:sp>
      <p:grpSp>
        <p:nvGrpSpPr>
          <p:cNvPr id="25621" name="Group 21"/>
          <p:cNvGrpSpPr>
            <a:grpSpLocks/>
          </p:cNvGrpSpPr>
          <p:nvPr/>
        </p:nvGrpSpPr>
        <p:grpSpPr bwMode="auto">
          <a:xfrm>
            <a:off x="5676900" y="1997075"/>
            <a:ext cx="2819400" cy="1905000"/>
            <a:chOff x="3408" y="768"/>
            <a:chExt cx="1776" cy="1200"/>
          </a:xfrm>
        </p:grpSpPr>
        <p:sp>
          <p:nvSpPr>
            <p:cNvPr id="25645" name="Line 22"/>
            <p:cNvSpPr>
              <a:spLocks noChangeShapeType="1"/>
            </p:cNvSpPr>
            <p:nvPr/>
          </p:nvSpPr>
          <p:spPr bwMode="auto">
            <a:xfrm>
              <a:off x="3408" y="768"/>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6" name="Line 23"/>
            <p:cNvSpPr>
              <a:spLocks noChangeShapeType="1"/>
            </p:cNvSpPr>
            <p:nvPr/>
          </p:nvSpPr>
          <p:spPr bwMode="auto">
            <a:xfrm>
              <a:off x="3408" y="1200"/>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7" name="Line 24"/>
            <p:cNvSpPr>
              <a:spLocks noChangeShapeType="1"/>
            </p:cNvSpPr>
            <p:nvPr/>
          </p:nvSpPr>
          <p:spPr bwMode="auto">
            <a:xfrm>
              <a:off x="3408" y="1584"/>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48" name="Line 25"/>
            <p:cNvSpPr>
              <a:spLocks noChangeShapeType="1"/>
            </p:cNvSpPr>
            <p:nvPr/>
          </p:nvSpPr>
          <p:spPr bwMode="auto">
            <a:xfrm>
              <a:off x="3408" y="1968"/>
              <a:ext cx="1776" cy="0"/>
            </a:xfrm>
            <a:prstGeom prst="line">
              <a:avLst/>
            </a:prstGeom>
            <a:noFill/>
            <a:ln w="28575">
              <a:solidFill>
                <a:srgbClr val="CCFF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5622" name="Object 26"/>
          <p:cNvGraphicFramePr>
            <a:graphicFrameLocks/>
          </p:cNvGraphicFramePr>
          <p:nvPr/>
        </p:nvGraphicFramePr>
        <p:xfrm>
          <a:off x="7899400" y="4054475"/>
          <a:ext cx="279400" cy="341313"/>
        </p:xfrm>
        <a:graphic>
          <a:graphicData uri="http://schemas.openxmlformats.org/presentationml/2006/ole">
            <mc:AlternateContent xmlns:mc="http://schemas.openxmlformats.org/markup-compatibility/2006">
              <mc:Choice xmlns:v="urn:schemas-microsoft-com:vml" Requires="v">
                <p:oleObj spid="_x0000_s26121" name="Equation" r:id="rId19" imgW="171412" imgH="238081" progId="Equation.3">
                  <p:embed/>
                </p:oleObj>
              </mc:Choice>
              <mc:Fallback>
                <p:oleObj name="Equation" r:id="rId19" imgW="171412" imgH="238081" progId="Equation.3">
                  <p:embed/>
                  <p:pic>
                    <p:nvPicPr>
                      <p:cNvPr id="0" name="Object 2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99400" y="405447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23" name="Group 27"/>
          <p:cNvGrpSpPr>
            <a:grpSpLocks/>
          </p:cNvGrpSpPr>
          <p:nvPr/>
        </p:nvGrpSpPr>
        <p:grpSpPr bwMode="auto">
          <a:xfrm>
            <a:off x="6421438" y="2084388"/>
            <a:ext cx="1447800" cy="1741487"/>
            <a:chOff x="4045" y="823"/>
            <a:chExt cx="912" cy="1097"/>
          </a:xfrm>
        </p:grpSpPr>
        <p:sp>
          <p:nvSpPr>
            <p:cNvPr id="25639" name="Oval 28"/>
            <p:cNvSpPr>
              <a:spLocks noChangeArrowheads="1"/>
            </p:cNvSpPr>
            <p:nvPr/>
          </p:nvSpPr>
          <p:spPr bwMode="auto">
            <a:xfrm>
              <a:off x="4765" y="890"/>
              <a:ext cx="192" cy="192"/>
            </a:xfrm>
            <a:prstGeom prst="ellipse">
              <a:avLst/>
            </a:prstGeom>
            <a:gradFill rotWithShape="0">
              <a:gsLst>
                <a:gs pos="0">
                  <a:srgbClr val="FFCCFF"/>
                </a:gs>
                <a:gs pos="100000">
                  <a:srgbClr val="CC00C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0" name="Oval 29"/>
            <p:cNvSpPr>
              <a:spLocks noChangeArrowheads="1"/>
            </p:cNvSpPr>
            <p:nvPr/>
          </p:nvSpPr>
          <p:spPr bwMode="auto">
            <a:xfrm>
              <a:off x="4045" y="1680"/>
              <a:ext cx="192" cy="192"/>
            </a:xfrm>
            <a:prstGeom prst="ellipse">
              <a:avLst/>
            </a:prstGeom>
            <a:gradFill rotWithShape="0">
              <a:gsLst>
                <a:gs pos="0">
                  <a:srgbClr val="FFCCFF"/>
                </a:gs>
                <a:gs pos="100000">
                  <a:srgbClr val="CC00CC"/>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1" name="Line 30"/>
            <p:cNvSpPr>
              <a:spLocks noChangeShapeType="1"/>
            </p:cNvSpPr>
            <p:nvPr/>
          </p:nvSpPr>
          <p:spPr bwMode="auto">
            <a:xfrm flipV="1">
              <a:off x="4200" y="1045"/>
              <a:ext cx="576" cy="672"/>
            </a:xfrm>
            <a:prstGeom prst="line">
              <a:avLst/>
            </a:prstGeom>
            <a:noFill/>
            <a:ln w="28575">
              <a:solidFill>
                <a:srgbClr val="FF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42" name="Object 31"/>
            <p:cNvGraphicFramePr>
              <a:graphicFrameLocks/>
            </p:cNvGraphicFramePr>
            <p:nvPr/>
          </p:nvGraphicFramePr>
          <p:xfrm>
            <a:off x="4256" y="1727"/>
            <a:ext cx="304" cy="193"/>
          </p:xfrm>
          <a:graphic>
            <a:graphicData uri="http://schemas.openxmlformats.org/presentationml/2006/ole">
              <mc:AlternateContent xmlns:mc="http://schemas.openxmlformats.org/markup-compatibility/2006">
                <mc:Choice xmlns:v="urn:schemas-microsoft-com:vml" Requires="v">
                  <p:oleObj spid="_x0000_s26122" name="Equation" r:id="rId21" imgW="380887" imgH="200021" progId="Equation.3">
                    <p:embed/>
                  </p:oleObj>
                </mc:Choice>
                <mc:Fallback>
                  <p:oleObj name="Equation" r:id="rId21" imgW="380887" imgH="200021" progId="Equation.3">
                    <p:embed/>
                    <p:pic>
                      <p:nvPicPr>
                        <p:cNvPr id="0" name="Object 3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56" y="1727"/>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3" name="Object 32"/>
            <p:cNvGraphicFramePr>
              <a:graphicFrameLocks/>
            </p:cNvGraphicFramePr>
            <p:nvPr/>
          </p:nvGraphicFramePr>
          <p:xfrm>
            <a:off x="4448" y="823"/>
            <a:ext cx="304" cy="209"/>
          </p:xfrm>
          <a:graphic>
            <a:graphicData uri="http://schemas.openxmlformats.org/presentationml/2006/ole">
              <mc:AlternateContent xmlns:mc="http://schemas.openxmlformats.org/markup-compatibility/2006">
                <mc:Choice xmlns:v="urn:schemas-microsoft-com:vml" Requires="v">
                  <p:oleObj spid="_x0000_s26123" name="Equation" r:id="rId23" imgW="380887" imgH="228634" progId="Equation.3">
                    <p:embed/>
                  </p:oleObj>
                </mc:Choice>
                <mc:Fallback>
                  <p:oleObj name="Equation" r:id="rId23" imgW="380887" imgH="228634" progId="Equation.3">
                    <p:embed/>
                    <p:pic>
                      <p:nvPicPr>
                        <p:cNvPr id="0" name="Object 3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48" y="823"/>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44" name="Object 33"/>
            <p:cNvGraphicFramePr>
              <a:graphicFrameLocks/>
            </p:cNvGraphicFramePr>
            <p:nvPr/>
          </p:nvGraphicFramePr>
          <p:xfrm>
            <a:off x="4328" y="1253"/>
            <a:ext cx="88" cy="199"/>
          </p:xfrm>
          <a:graphic>
            <a:graphicData uri="http://schemas.openxmlformats.org/presentationml/2006/ole">
              <mc:AlternateContent xmlns:mc="http://schemas.openxmlformats.org/markup-compatibility/2006">
                <mc:Choice xmlns:v="urn:schemas-microsoft-com:vml" Requires="v">
                  <p:oleObj spid="_x0000_s26124" name="Equation" r:id="rId25" imgW="38062" imgH="209468" progId="Equation.3">
                    <p:embed/>
                  </p:oleObj>
                </mc:Choice>
                <mc:Fallback>
                  <p:oleObj name="Equation" r:id="rId25" imgW="38062" imgH="209468" progId="Equation.3">
                    <p:embed/>
                    <p:pic>
                      <p:nvPicPr>
                        <p:cNvPr id="0" name="Object 3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28" y="1253"/>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24" name="Line 34"/>
          <p:cNvSpPr>
            <a:spLocks noChangeShapeType="1"/>
          </p:cNvSpPr>
          <p:nvPr/>
        </p:nvSpPr>
        <p:spPr bwMode="auto">
          <a:xfrm flipH="1">
            <a:off x="5972175" y="3597275"/>
            <a:ext cx="457200" cy="0"/>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Line 35"/>
          <p:cNvSpPr>
            <a:spLocks noChangeShapeType="1"/>
          </p:cNvSpPr>
          <p:nvPr/>
        </p:nvSpPr>
        <p:spPr bwMode="auto">
          <a:xfrm>
            <a:off x="7869238" y="2347913"/>
            <a:ext cx="457200" cy="0"/>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26" name="Object 36"/>
          <p:cNvGraphicFramePr>
            <a:graphicFrameLocks/>
          </p:cNvGraphicFramePr>
          <p:nvPr/>
        </p:nvGraphicFramePr>
        <p:xfrm>
          <a:off x="8343900" y="2149475"/>
          <a:ext cx="366713" cy="431800"/>
        </p:xfrm>
        <a:graphic>
          <a:graphicData uri="http://schemas.openxmlformats.org/presentationml/2006/ole">
            <mc:AlternateContent xmlns:mc="http://schemas.openxmlformats.org/markup-compatibility/2006">
              <mc:Choice xmlns:v="urn:schemas-microsoft-com:vml" Requires="v">
                <p:oleObj spid="_x0000_s26125" name="Equation" r:id="rId27" imgW="266702" imgH="323920" progId="Equation.3">
                  <p:embed/>
                </p:oleObj>
              </mc:Choice>
              <mc:Fallback>
                <p:oleObj name="Equation" r:id="rId27" imgW="266702" imgH="323920" progId="Equation.3">
                  <p:embed/>
                  <p:pic>
                    <p:nvPicPr>
                      <p:cNvPr id="0" name="Object 3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3900" y="2149475"/>
                        <a:ext cx="3667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7" name="Object 37"/>
          <p:cNvGraphicFramePr>
            <a:graphicFrameLocks/>
          </p:cNvGraphicFramePr>
          <p:nvPr/>
        </p:nvGraphicFramePr>
        <p:xfrm>
          <a:off x="5524500" y="3368675"/>
          <a:ext cx="366713" cy="430213"/>
        </p:xfrm>
        <a:graphic>
          <a:graphicData uri="http://schemas.openxmlformats.org/presentationml/2006/ole">
            <mc:AlternateContent xmlns:mc="http://schemas.openxmlformats.org/markup-compatibility/2006">
              <mc:Choice xmlns:v="urn:schemas-microsoft-com:vml" Requires="v">
                <p:oleObj spid="_x0000_s26126" name="Equation" r:id="rId29" imgW="266702" imgH="323920" progId="Equation.3">
                  <p:embed/>
                </p:oleObj>
              </mc:Choice>
              <mc:Fallback>
                <p:oleObj name="Equation" r:id="rId29" imgW="266702" imgH="323920" progId="Equation.3">
                  <p:embed/>
                  <p:pic>
                    <p:nvPicPr>
                      <p:cNvPr id="0" name="Object 3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24500" y="3368675"/>
                        <a:ext cx="366713"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8" name="Object 38"/>
          <p:cNvGraphicFramePr>
            <a:graphicFrameLocks/>
          </p:cNvGraphicFramePr>
          <p:nvPr/>
        </p:nvGraphicFramePr>
        <p:xfrm>
          <a:off x="7180263" y="2955925"/>
          <a:ext cx="230187" cy="279400"/>
        </p:xfrm>
        <a:graphic>
          <a:graphicData uri="http://schemas.openxmlformats.org/presentationml/2006/ole">
            <mc:AlternateContent xmlns:mc="http://schemas.openxmlformats.org/markup-compatibility/2006">
              <mc:Choice xmlns:v="urn:schemas-microsoft-com:vml" Requires="v">
                <p:oleObj spid="_x0000_s26127" name="公式" r:id="rId31" imgW="123903" imgH="171408" progId="Equation.3">
                  <p:embed/>
                </p:oleObj>
              </mc:Choice>
              <mc:Fallback>
                <p:oleObj name="公式" r:id="rId31" imgW="123903" imgH="171408" progId="Equation.3">
                  <p:embed/>
                  <p:pic>
                    <p:nvPicPr>
                      <p:cNvPr id="0" name="Object 3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180263" y="2955925"/>
                        <a:ext cx="2301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9" name="Line 39"/>
          <p:cNvSpPr>
            <a:spLocks noChangeShapeType="1"/>
          </p:cNvSpPr>
          <p:nvPr/>
        </p:nvSpPr>
        <p:spPr bwMode="auto">
          <a:xfrm flipV="1">
            <a:off x="7335838" y="2946400"/>
            <a:ext cx="457200" cy="53340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30" name="Object 40"/>
          <p:cNvGraphicFramePr>
            <a:graphicFrameLocks/>
          </p:cNvGraphicFramePr>
          <p:nvPr/>
        </p:nvGraphicFramePr>
        <p:xfrm>
          <a:off x="7810500" y="2835275"/>
          <a:ext cx="279400" cy="341313"/>
        </p:xfrm>
        <a:graphic>
          <a:graphicData uri="http://schemas.openxmlformats.org/presentationml/2006/ole">
            <mc:AlternateContent xmlns:mc="http://schemas.openxmlformats.org/markup-compatibility/2006">
              <mc:Choice xmlns:v="urn:schemas-microsoft-com:vml" Requires="v">
                <p:oleObj spid="_x0000_s26128" name="Equation" r:id="rId33" imgW="171412" imgH="238081" progId="Equation.3">
                  <p:embed/>
                </p:oleObj>
              </mc:Choice>
              <mc:Fallback>
                <p:oleObj name="Equation" r:id="rId33" imgW="171412" imgH="238081" progId="Equation.3">
                  <p:embed/>
                  <p:pic>
                    <p:nvPicPr>
                      <p:cNvPr id="0" name="Object 40"/>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810500" y="283527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31" name="Rectangle 41"/>
          <p:cNvSpPr>
            <a:spLocks noChangeArrowheads="1"/>
          </p:cNvSpPr>
          <p:nvPr/>
        </p:nvSpPr>
        <p:spPr bwMode="auto">
          <a:xfrm>
            <a:off x="784225" y="455613"/>
            <a:ext cx="586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chemeClr val="bg1"/>
                </a:solidFill>
                <a:latin typeface="宋体" pitchFamily="2" charset="-122"/>
              </a:rPr>
              <a:t>求电偶极子在均匀电场中受到的力偶矩。</a:t>
            </a:r>
            <a:r>
              <a:rPr kumimoji="1" lang="zh-CN" altLang="en-US" sz="2400" b="1">
                <a:solidFill>
                  <a:schemeClr val="bg1"/>
                </a:solidFill>
                <a:latin typeface="仿宋_GB2312" pitchFamily="49" charset="-122"/>
                <a:ea typeface="仿宋_GB2312" pitchFamily="49" charset="-122"/>
              </a:rPr>
              <a:t> </a:t>
            </a:r>
          </a:p>
        </p:txBody>
      </p:sp>
      <p:sp>
        <p:nvSpPr>
          <p:cNvPr id="25632" name="Rectangle 42"/>
          <p:cNvSpPr>
            <a:spLocks noChangeArrowheads="1"/>
          </p:cNvSpPr>
          <p:nvPr/>
        </p:nvSpPr>
        <p:spPr bwMode="auto">
          <a:xfrm>
            <a:off x="355286" y="4225681"/>
            <a:ext cx="268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grpSp>
        <p:nvGrpSpPr>
          <p:cNvPr id="25633" name="Group 43"/>
          <p:cNvGrpSpPr>
            <a:grpSpLocks/>
          </p:cNvGrpSpPr>
          <p:nvPr/>
        </p:nvGrpSpPr>
        <p:grpSpPr bwMode="auto">
          <a:xfrm>
            <a:off x="6915150" y="2492375"/>
            <a:ext cx="404813" cy="495300"/>
            <a:chOff x="4356" y="1080"/>
            <a:chExt cx="255" cy="312"/>
          </a:xfrm>
        </p:grpSpPr>
        <p:sp>
          <p:nvSpPr>
            <p:cNvPr id="25637" name="Oval 44"/>
            <p:cNvSpPr>
              <a:spLocks noChangeArrowheads="1"/>
            </p:cNvSpPr>
            <p:nvPr/>
          </p:nvSpPr>
          <p:spPr bwMode="auto">
            <a:xfrm>
              <a:off x="4476" y="1344"/>
              <a:ext cx="48" cy="48"/>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8" name="Rectangle 45"/>
            <p:cNvSpPr>
              <a:spLocks noChangeArrowheads="1"/>
            </p:cNvSpPr>
            <p:nvPr/>
          </p:nvSpPr>
          <p:spPr bwMode="auto">
            <a:xfrm>
              <a:off x="4356" y="108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i="1">
                  <a:solidFill>
                    <a:srgbClr val="66FFFF"/>
                  </a:solidFill>
                  <a:latin typeface="Times New Roman" pitchFamily="18" charset="0"/>
                </a:rPr>
                <a:t>O</a:t>
              </a:r>
            </a:p>
          </p:txBody>
        </p:sp>
      </p:grpSp>
      <p:sp>
        <p:nvSpPr>
          <p:cNvPr id="25634" name="AutoShape 46"/>
          <p:cNvSpPr>
            <a:spLocks noChangeArrowheads="1"/>
          </p:cNvSpPr>
          <p:nvPr/>
        </p:nvSpPr>
        <p:spPr bwMode="auto">
          <a:xfrm>
            <a:off x="23499" y="4192344"/>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5" name="Arc 47"/>
          <p:cNvSpPr>
            <a:spLocks/>
          </p:cNvSpPr>
          <p:nvPr/>
        </p:nvSpPr>
        <p:spPr bwMode="auto">
          <a:xfrm rot="-2464591">
            <a:off x="6843713" y="3157538"/>
            <a:ext cx="301625" cy="193675"/>
          </a:xfrm>
          <a:custGeom>
            <a:avLst/>
            <a:gdLst>
              <a:gd name="T0" fmla="*/ 2147483647 w 21600"/>
              <a:gd name="T1" fmla="*/ 2147483647 h 14491"/>
              <a:gd name="T2" fmla="*/ 2147483647 w 21600"/>
              <a:gd name="T3" fmla="*/ 2147483647 h 14491"/>
              <a:gd name="T4" fmla="*/ 0 w 21600"/>
              <a:gd name="T5" fmla="*/ 0 h 14491"/>
              <a:gd name="T6" fmla="*/ 0 60000 65536"/>
              <a:gd name="T7" fmla="*/ 0 60000 65536"/>
              <a:gd name="T8" fmla="*/ 0 60000 65536"/>
            </a:gdLst>
            <a:ahLst/>
            <a:cxnLst>
              <a:cxn ang="T6">
                <a:pos x="T0" y="T1"/>
              </a:cxn>
              <a:cxn ang="T7">
                <a:pos x="T2" y="T3"/>
              </a:cxn>
              <a:cxn ang="T8">
                <a:pos x="T4" y="T5"/>
              </a:cxn>
            </a:cxnLst>
            <a:rect l="0" t="0" r="r" b="b"/>
            <a:pathLst>
              <a:path w="21600" h="14491" fill="none" extrusionOk="0">
                <a:moveTo>
                  <a:pt x="21599" y="115"/>
                </a:moveTo>
                <a:cubicBezTo>
                  <a:pt x="21571" y="5431"/>
                  <a:pt x="19583" y="10549"/>
                  <a:pt x="16017" y="14490"/>
                </a:cubicBezTo>
              </a:path>
              <a:path w="21600" h="14491" stroke="0" extrusionOk="0">
                <a:moveTo>
                  <a:pt x="21599" y="115"/>
                </a:moveTo>
                <a:cubicBezTo>
                  <a:pt x="21571" y="5431"/>
                  <a:pt x="19583" y="10549"/>
                  <a:pt x="16017" y="14490"/>
                </a:cubicBezTo>
                <a:lnTo>
                  <a:pt x="0" y="0"/>
                </a:lnTo>
                <a:lnTo>
                  <a:pt x="21599" y="115"/>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6" name="TextBox 47"/>
          <p:cNvSpPr txBox="1">
            <a:spLocks noChangeArrowheads="1"/>
          </p:cNvSpPr>
          <p:nvPr/>
        </p:nvSpPr>
        <p:spPr bwMode="auto">
          <a:xfrm>
            <a:off x="23813" y="1588"/>
            <a:ext cx="334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a:solidFill>
                  <a:srgbClr val="FFC000"/>
                </a:solidFill>
              </a:rPr>
              <a:t>书中例题</a:t>
            </a:r>
            <a:r>
              <a:rPr lang="en-US" altLang="zh-CN" sz="2400" b="1">
                <a:solidFill>
                  <a:srgbClr val="FFC000"/>
                </a:solidFill>
              </a:rPr>
              <a:t>8.7</a:t>
            </a:r>
            <a:r>
              <a:rPr lang="zh-CN" altLang="zh-CN" sz="2400" b="1">
                <a:solidFill>
                  <a:srgbClr val="FFC000"/>
                </a:solidFill>
              </a:rPr>
              <a:t>（</a:t>
            </a:r>
            <a:r>
              <a:rPr lang="en-US" altLang="zh-CN" sz="2400" b="1">
                <a:solidFill>
                  <a:srgbClr val="FFC000"/>
                </a:solidFill>
              </a:rPr>
              <a:t>p. 294</a:t>
            </a:r>
            <a:r>
              <a:rPr lang="zh-CN" altLang="zh-CN" sz="2400" b="1">
                <a:solidFill>
                  <a:srgbClr val="FFC000"/>
                </a:solidFill>
              </a:rPr>
              <a:t>）</a:t>
            </a:r>
            <a:endParaRPr lang="zh-CN" altLang="en-US" sz="2400" b="1">
              <a:solidFill>
                <a:srgbClr val="FFC000"/>
              </a:solidFill>
            </a:endParaRPr>
          </a:p>
        </p:txBody>
      </p:sp>
      <p:sp>
        <p:nvSpPr>
          <p:cNvPr id="2" name="矩形 1"/>
          <p:cNvSpPr/>
          <p:nvPr/>
        </p:nvSpPr>
        <p:spPr>
          <a:xfrm>
            <a:off x="381659" y="6237312"/>
            <a:ext cx="3180679" cy="400110"/>
          </a:xfrm>
          <a:prstGeom prst="rect">
            <a:avLst/>
          </a:prstGeom>
        </p:spPr>
        <p:txBody>
          <a:bodyPr wrap="none">
            <a:spAutoFit/>
          </a:bodyPr>
          <a:lstStyle/>
          <a:p>
            <a:r>
              <a:rPr lang="zh-CN" altLang="zh-CN" sz="2000" b="1" dirty="0">
                <a:solidFill>
                  <a:srgbClr val="FFC000"/>
                </a:solidFill>
              </a:rPr>
              <a:t>作业：</a:t>
            </a:r>
            <a:r>
              <a:rPr lang="en-US" altLang="zh-CN" sz="2000" b="1" dirty="0">
                <a:solidFill>
                  <a:srgbClr val="FFC000"/>
                </a:solidFill>
              </a:rPr>
              <a:t>8.4,   8.5</a:t>
            </a:r>
            <a:r>
              <a:rPr lang="zh-CN" altLang="zh-CN" sz="2000" b="1" dirty="0">
                <a:solidFill>
                  <a:srgbClr val="FFC000"/>
                </a:solidFill>
              </a:rPr>
              <a:t>，</a:t>
            </a:r>
            <a:r>
              <a:rPr lang="en-US" altLang="zh-CN" sz="2000" b="1" dirty="0">
                <a:solidFill>
                  <a:srgbClr val="FFC000"/>
                </a:solidFill>
              </a:rPr>
              <a:t>8.6</a:t>
            </a:r>
            <a:r>
              <a:rPr lang="zh-CN" altLang="zh-CN" sz="2000" b="1" dirty="0">
                <a:solidFill>
                  <a:srgbClr val="FFC000"/>
                </a:solidFill>
              </a:rPr>
              <a:t>，</a:t>
            </a:r>
            <a:r>
              <a:rPr lang="en-US" altLang="zh-CN" sz="2000" b="1" dirty="0">
                <a:solidFill>
                  <a:srgbClr val="FFC000"/>
                </a:solidFill>
              </a:rPr>
              <a:t>8.7</a:t>
            </a:r>
          </a:p>
        </p:txBody>
      </p:sp>
    </p:spTree>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682625" y="1873250"/>
            <a:ext cx="4535488"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Clr>
                <a:srgbClr val="66FF33"/>
              </a:buClr>
              <a:buSzPct val="80000"/>
              <a:buFont typeface="Wingdings" pitchFamily="2" charset="2"/>
              <a:buChar char="l"/>
            </a:pPr>
            <a:r>
              <a:rPr kumimoji="1" lang="zh-CN" altLang="en-US" sz="2400" b="1">
                <a:solidFill>
                  <a:schemeClr val="bg1"/>
                </a:solidFill>
                <a:latin typeface="Times New Roman" pitchFamily="18" charset="0"/>
              </a:rPr>
              <a:t>场强方向沿电力线</a:t>
            </a:r>
            <a:r>
              <a:rPr kumimoji="1" lang="zh-CN" altLang="en-US" sz="2400" b="1">
                <a:solidFill>
                  <a:srgbClr val="66FFFF"/>
                </a:solidFill>
                <a:latin typeface="Times New Roman" pitchFamily="18" charset="0"/>
              </a:rPr>
              <a:t>切线方向，</a:t>
            </a:r>
          </a:p>
          <a:p>
            <a:pPr eaLnBrk="1" hangingPunct="1">
              <a:lnSpc>
                <a:spcPct val="115000"/>
              </a:lnSpc>
              <a:buClr>
                <a:srgbClr val="66FF33"/>
              </a:buClr>
              <a:buSzPct val="80000"/>
              <a:buFont typeface="Wingdings" pitchFamily="2" charset="2"/>
              <a:buNone/>
            </a:pPr>
            <a:r>
              <a:rPr kumimoji="1" lang="zh-CN" altLang="en-US" sz="2400" b="1">
                <a:solidFill>
                  <a:schemeClr val="bg1"/>
                </a:solidFill>
                <a:latin typeface="Times New Roman" pitchFamily="18" charset="0"/>
              </a:rPr>
              <a:t>    场强大小决定电力线的</a:t>
            </a:r>
            <a:r>
              <a:rPr kumimoji="1" lang="zh-CN" altLang="en-US" sz="2400" b="1">
                <a:solidFill>
                  <a:srgbClr val="66FFFF"/>
                </a:solidFill>
                <a:latin typeface="Times New Roman" pitchFamily="18" charset="0"/>
              </a:rPr>
              <a:t>疏密。</a:t>
            </a:r>
            <a:endParaRPr kumimoji="1" lang="zh-CN" altLang="en-US" sz="2400" b="1">
              <a:solidFill>
                <a:schemeClr val="bg1"/>
              </a:solidFill>
              <a:latin typeface="Times New Roman" pitchFamily="18" charset="0"/>
            </a:endParaRPr>
          </a:p>
        </p:txBody>
      </p:sp>
      <p:graphicFrame>
        <p:nvGraphicFramePr>
          <p:cNvPr id="182275" name="Object 3"/>
          <p:cNvGraphicFramePr>
            <a:graphicFrameLocks noChangeAspect="1"/>
          </p:cNvGraphicFramePr>
          <p:nvPr/>
        </p:nvGraphicFramePr>
        <p:xfrm>
          <a:off x="2195513" y="3028950"/>
          <a:ext cx="1212850" cy="903288"/>
        </p:xfrm>
        <a:graphic>
          <a:graphicData uri="http://schemas.openxmlformats.org/presentationml/2006/ole">
            <mc:AlternateContent xmlns:mc="http://schemas.openxmlformats.org/markup-compatibility/2006">
              <mc:Choice xmlns:v="urn:schemas-microsoft-com:vml" Requires="v">
                <p:oleObj spid="_x0000_s26800" name="公式" r:id="rId3" imgW="466728" imgH="323920" progId="Equation.3">
                  <p:embed/>
                </p:oleObj>
              </mc:Choice>
              <mc:Fallback>
                <p:oleObj name="公式" r:id="rId3" imgW="466728" imgH="3239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028950"/>
                        <a:ext cx="121285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2276" name="Text Box 4"/>
          <p:cNvSpPr txBox="1">
            <a:spLocks noChangeArrowheads="1"/>
          </p:cNvSpPr>
          <p:nvPr/>
        </p:nvSpPr>
        <p:spPr bwMode="auto">
          <a:xfrm>
            <a:off x="754063" y="6107113"/>
            <a:ext cx="489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Clr>
                <a:srgbClr val="66FF33"/>
              </a:buClr>
              <a:buSzPct val="80000"/>
              <a:buFont typeface="Wingdings" pitchFamily="2" charset="2"/>
              <a:buChar char="l"/>
            </a:pPr>
            <a:r>
              <a:rPr kumimoji="1" lang="zh-CN" altLang="en-US" sz="2400" b="1">
                <a:solidFill>
                  <a:schemeClr val="bg1"/>
                </a:solidFill>
                <a:latin typeface="Times New Roman" pitchFamily="18" charset="0"/>
                <a:ea typeface="仿宋_GB2312" pitchFamily="49" charset="-122"/>
              </a:rPr>
              <a:t> </a:t>
            </a:r>
            <a:r>
              <a:rPr kumimoji="1" lang="zh-CN" altLang="en-US" sz="2400" b="1">
                <a:solidFill>
                  <a:schemeClr val="bg1"/>
                </a:solidFill>
                <a:latin typeface="Times New Roman" pitchFamily="18" charset="0"/>
              </a:rPr>
              <a:t>电场线是非闭合曲线，不相交。</a:t>
            </a:r>
          </a:p>
        </p:txBody>
      </p:sp>
      <p:sp>
        <p:nvSpPr>
          <p:cNvPr id="182277" name="Text Box 5"/>
          <p:cNvSpPr txBox="1">
            <a:spLocks noChangeArrowheads="1"/>
          </p:cNvSpPr>
          <p:nvPr/>
        </p:nvSpPr>
        <p:spPr bwMode="auto">
          <a:xfrm>
            <a:off x="682625" y="1409700"/>
            <a:ext cx="8351838"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1938" indent="-26193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Clr>
                <a:srgbClr val="66FF33"/>
              </a:buClr>
              <a:buSzPct val="80000"/>
              <a:buFont typeface="Wingdings" pitchFamily="2" charset="2"/>
              <a:buChar char="l"/>
            </a:pPr>
            <a:r>
              <a:rPr kumimoji="1" lang="zh-CN" altLang="en-US" sz="2400" b="1">
                <a:solidFill>
                  <a:schemeClr val="bg1"/>
                </a:solidFill>
                <a:latin typeface="Times New Roman" pitchFamily="18" charset="0"/>
              </a:rPr>
              <a:t>起始于正电荷</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或无穷远处</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，终止于负电荷</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或无穷远处</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a:t>
            </a:r>
          </a:p>
        </p:txBody>
      </p:sp>
      <p:pic>
        <p:nvPicPr>
          <p:cNvPr id="182278" name="Picture 6" descr="q   -q"/>
          <p:cNvPicPr>
            <a:picLocks noChangeAspect="1" noChangeArrowheads="1"/>
          </p:cNvPicPr>
          <p:nvPr/>
        </p:nvPicPr>
        <p:blipFill>
          <a:blip r:embed="rId5">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1187450" y="4119563"/>
            <a:ext cx="3375025"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79" name="Picture 7" descr="q   q"/>
          <p:cNvPicPr>
            <a:picLocks noChangeAspect="1" noChangeArrowheads="1"/>
          </p:cNvPicPr>
          <p:nvPr/>
        </p:nvPicPr>
        <p:blipFill>
          <a:blip r:embed="rId6">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5148263" y="4119563"/>
            <a:ext cx="3330575"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2280" name="Object 8"/>
          <p:cNvGraphicFramePr>
            <a:graphicFrameLocks noChangeAspect="1"/>
          </p:cNvGraphicFramePr>
          <p:nvPr/>
        </p:nvGraphicFramePr>
        <p:xfrm>
          <a:off x="4030663" y="4033838"/>
          <a:ext cx="304800" cy="406400"/>
        </p:xfrm>
        <a:graphic>
          <a:graphicData uri="http://schemas.openxmlformats.org/presentationml/2006/ole">
            <mc:AlternateContent xmlns:mc="http://schemas.openxmlformats.org/markup-compatibility/2006">
              <mc:Choice xmlns:v="urn:schemas-microsoft-com:vml" Requires="v">
                <p:oleObj spid="_x0000_s26801" name="公式" r:id="rId7" imgW="47510" imgH="95287" progId="Equation.3">
                  <p:embed/>
                </p:oleObj>
              </mc:Choice>
              <mc:Fallback>
                <p:oleObj name="公式" r:id="rId7" imgW="47510" imgH="95287"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0663" y="4033838"/>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281" name="Object 9"/>
          <p:cNvGraphicFramePr>
            <a:graphicFrameLocks noChangeAspect="1"/>
          </p:cNvGraphicFramePr>
          <p:nvPr/>
        </p:nvGraphicFramePr>
        <p:xfrm>
          <a:off x="3851275" y="4637088"/>
          <a:ext cx="533400" cy="431800"/>
        </p:xfrm>
        <a:graphic>
          <a:graphicData uri="http://schemas.openxmlformats.org/presentationml/2006/ole">
            <mc:AlternateContent xmlns:mc="http://schemas.openxmlformats.org/markup-compatibility/2006">
              <mc:Choice xmlns:v="urn:schemas-microsoft-com:vml" Requires="v">
                <p:oleObj spid="_x0000_s26802" name="公式" r:id="rId9" imgW="161965" imgH="114182" progId="Equation.3">
                  <p:embed/>
                </p:oleObj>
              </mc:Choice>
              <mc:Fallback>
                <p:oleObj name="公式" r:id="rId9" imgW="161965" imgH="114182"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4637088"/>
                        <a:ext cx="533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2282" name="Text Box 10"/>
          <p:cNvSpPr txBox="1">
            <a:spLocks noChangeArrowheads="1"/>
          </p:cNvSpPr>
          <p:nvPr/>
        </p:nvSpPr>
        <p:spPr bwMode="auto">
          <a:xfrm>
            <a:off x="3346450" y="4119563"/>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a:solidFill>
                  <a:schemeClr val="bg1"/>
                </a:solidFill>
                <a:latin typeface="Times New Roman" pitchFamily="18" charset="0"/>
              </a:rPr>
              <a:t>d</a:t>
            </a:r>
            <a:r>
              <a:rPr kumimoji="1" lang="en-US" altLang="zh-CN" sz="2400" b="1" i="1">
                <a:solidFill>
                  <a:schemeClr val="bg1"/>
                </a:solidFill>
                <a:latin typeface="Times New Roman" pitchFamily="18" charset="0"/>
              </a:rPr>
              <a:t>N</a:t>
            </a:r>
          </a:p>
        </p:txBody>
      </p:sp>
      <p:grpSp>
        <p:nvGrpSpPr>
          <p:cNvPr id="182283" name="Group 11"/>
          <p:cNvGrpSpPr>
            <a:grpSpLocks/>
          </p:cNvGrpSpPr>
          <p:nvPr/>
        </p:nvGrpSpPr>
        <p:grpSpPr bwMode="auto">
          <a:xfrm>
            <a:off x="3633788" y="4514850"/>
            <a:ext cx="171450" cy="573088"/>
            <a:chOff x="5425" y="1992"/>
            <a:chExt cx="108" cy="361"/>
          </a:xfrm>
        </p:grpSpPr>
        <p:sp>
          <p:nvSpPr>
            <p:cNvPr id="26711" name="AutoShape 12"/>
            <p:cNvSpPr>
              <a:spLocks noChangeArrowheads="1"/>
            </p:cNvSpPr>
            <p:nvPr/>
          </p:nvSpPr>
          <p:spPr bwMode="auto">
            <a:xfrm rot="3265955" flipH="1">
              <a:off x="5286" y="2131"/>
              <a:ext cx="361" cy="84"/>
            </a:xfrm>
            <a:prstGeom prst="parallelogram">
              <a:avLst>
                <a:gd name="adj" fmla="val 107440"/>
              </a:avLst>
            </a:prstGeom>
            <a:solidFill>
              <a:srgbClr val="003366"/>
            </a:solidFill>
            <a:ln w="9525">
              <a:solidFill>
                <a:srgbClr val="FF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12" name="Line 13"/>
            <p:cNvSpPr>
              <a:spLocks noChangeShapeType="1"/>
            </p:cNvSpPr>
            <p:nvPr/>
          </p:nvSpPr>
          <p:spPr bwMode="auto">
            <a:xfrm rot="3265955" flipH="1" flipV="1">
              <a:off x="5477" y="2081"/>
              <a:ext cx="31" cy="81"/>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2286" name="Oval 14"/>
          <p:cNvSpPr>
            <a:spLocks noChangeArrowheads="1"/>
          </p:cNvSpPr>
          <p:nvPr/>
        </p:nvSpPr>
        <p:spPr bwMode="auto">
          <a:xfrm>
            <a:off x="3663950" y="473868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7" name="Line 15"/>
          <p:cNvSpPr>
            <a:spLocks noChangeShapeType="1"/>
          </p:cNvSpPr>
          <p:nvPr/>
        </p:nvSpPr>
        <p:spPr bwMode="auto">
          <a:xfrm flipV="1">
            <a:off x="3706813" y="4149725"/>
            <a:ext cx="388937" cy="627063"/>
          </a:xfrm>
          <a:prstGeom prst="line">
            <a:avLst/>
          </a:prstGeom>
          <a:noFill/>
          <a:ln w="38100">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2288" name="Group 16"/>
          <p:cNvGrpSpPr>
            <a:grpSpLocks noChangeAspect="1"/>
          </p:cNvGrpSpPr>
          <p:nvPr/>
        </p:nvGrpSpPr>
        <p:grpSpPr bwMode="auto">
          <a:xfrm>
            <a:off x="5114925" y="2384425"/>
            <a:ext cx="1617663" cy="1619250"/>
            <a:chOff x="1813" y="1171"/>
            <a:chExt cx="1415" cy="1416"/>
          </a:xfrm>
        </p:grpSpPr>
        <p:grpSp>
          <p:nvGrpSpPr>
            <p:cNvPr id="26669" name="Group 17"/>
            <p:cNvGrpSpPr>
              <a:grpSpLocks noChangeAspect="1"/>
            </p:cNvGrpSpPr>
            <p:nvPr/>
          </p:nvGrpSpPr>
          <p:grpSpPr bwMode="auto">
            <a:xfrm>
              <a:off x="2449" y="1806"/>
              <a:ext cx="145" cy="145"/>
              <a:chOff x="2449" y="1806"/>
              <a:chExt cx="145" cy="145"/>
            </a:xfrm>
          </p:grpSpPr>
          <p:sp>
            <p:nvSpPr>
              <p:cNvPr id="26707" name="Oval 18"/>
              <p:cNvSpPr>
                <a:spLocks noChangeAspect="1" noChangeArrowheads="1"/>
              </p:cNvSpPr>
              <p:nvPr/>
            </p:nvSpPr>
            <p:spPr bwMode="auto">
              <a:xfrm>
                <a:off x="2449" y="1806"/>
                <a:ext cx="145" cy="14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708" name="Group 19"/>
              <p:cNvGrpSpPr>
                <a:grpSpLocks noChangeAspect="1"/>
              </p:cNvGrpSpPr>
              <p:nvPr/>
            </p:nvGrpSpPr>
            <p:grpSpPr bwMode="auto">
              <a:xfrm>
                <a:off x="2470" y="1826"/>
                <a:ext cx="106" cy="106"/>
                <a:chOff x="2336" y="1842"/>
                <a:chExt cx="106" cy="106"/>
              </a:xfrm>
            </p:grpSpPr>
            <p:sp>
              <p:nvSpPr>
                <p:cNvPr id="26709" name="Line 20"/>
                <p:cNvSpPr>
                  <a:spLocks noChangeAspect="1" noChangeShapeType="1"/>
                </p:cNvSpPr>
                <p:nvPr/>
              </p:nvSpPr>
              <p:spPr bwMode="auto">
                <a:xfrm>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10" name="Line 21"/>
                <p:cNvSpPr>
                  <a:spLocks noChangeAspect="1" noChangeShapeType="1"/>
                </p:cNvSpPr>
                <p:nvPr/>
              </p:nvSpPr>
              <p:spPr bwMode="auto">
                <a:xfrm rot="5400000">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6670" name="Group 22"/>
            <p:cNvGrpSpPr>
              <a:grpSpLocks noChangeAspect="1"/>
            </p:cNvGrpSpPr>
            <p:nvPr/>
          </p:nvGrpSpPr>
          <p:grpSpPr bwMode="auto">
            <a:xfrm>
              <a:off x="1813" y="1171"/>
              <a:ext cx="1415" cy="1416"/>
              <a:chOff x="1813" y="1171"/>
              <a:chExt cx="1415" cy="1416"/>
            </a:xfrm>
          </p:grpSpPr>
          <p:grpSp>
            <p:nvGrpSpPr>
              <p:cNvPr id="26671" name="Group 23"/>
              <p:cNvGrpSpPr>
                <a:grpSpLocks noChangeAspect="1"/>
              </p:cNvGrpSpPr>
              <p:nvPr/>
            </p:nvGrpSpPr>
            <p:grpSpPr bwMode="auto">
              <a:xfrm rot="-7205867">
                <a:off x="1869" y="1505"/>
                <a:ext cx="581" cy="336"/>
                <a:chOff x="2608" y="1298"/>
                <a:chExt cx="581" cy="336"/>
              </a:xfrm>
            </p:grpSpPr>
            <p:sp>
              <p:nvSpPr>
                <p:cNvPr id="26705" name="Line 24"/>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6" name="AutoShape 25"/>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2" name="Group 26"/>
              <p:cNvGrpSpPr>
                <a:grpSpLocks noChangeAspect="1"/>
              </p:cNvGrpSpPr>
              <p:nvPr/>
            </p:nvGrpSpPr>
            <p:grpSpPr bwMode="auto">
              <a:xfrm rot="-3600000">
                <a:off x="2232" y="1294"/>
                <a:ext cx="581" cy="336"/>
                <a:chOff x="2608" y="1298"/>
                <a:chExt cx="581" cy="336"/>
              </a:xfrm>
            </p:grpSpPr>
            <p:sp>
              <p:nvSpPr>
                <p:cNvPr id="26703" name="Line 27"/>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4" name="AutoShape 28"/>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3" name="Group 29"/>
              <p:cNvGrpSpPr>
                <a:grpSpLocks noChangeAspect="1"/>
              </p:cNvGrpSpPr>
              <p:nvPr/>
            </p:nvGrpSpPr>
            <p:grpSpPr bwMode="auto">
              <a:xfrm>
                <a:off x="2591" y="1501"/>
                <a:ext cx="581" cy="336"/>
                <a:chOff x="2608" y="1298"/>
                <a:chExt cx="581" cy="336"/>
              </a:xfrm>
            </p:grpSpPr>
            <p:sp>
              <p:nvSpPr>
                <p:cNvPr id="26701" name="Line 30"/>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2" name="AutoShape 31"/>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4" name="Group 32"/>
              <p:cNvGrpSpPr>
                <a:grpSpLocks noChangeAspect="1"/>
              </p:cNvGrpSpPr>
              <p:nvPr/>
            </p:nvGrpSpPr>
            <p:grpSpPr bwMode="auto">
              <a:xfrm rot="-5400000">
                <a:off x="2023" y="1349"/>
                <a:ext cx="581" cy="336"/>
                <a:chOff x="2608" y="1298"/>
                <a:chExt cx="581" cy="336"/>
              </a:xfrm>
            </p:grpSpPr>
            <p:sp>
              <p:nvSpPr>
                <p:cNvPr id="26699" name="Line 33"/>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700" name="AutoShape 34"/>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5" name="Group 35"/>
              <p:cNvGrpSpPr>
                <a:grpSpLocks noChangeAspect="1"/>
              </p:cNvGrpSpPr>
              <p:nvPr/>
            </p:nvGrpSpPr>
            <p:grpSpPr bwMode="auto">
              <a:xfrm rot="-1821529">
                <a:off x="2437" y="1350"/>
                <a:ext cx="581" cy="336"/>
                <a:chOff x="2608" y="1298"/>
                <a:chExt cx="581" cy="336"/>
              </a:xfrm>
            </p:grpSpPr>
            <p:sp>
              <p:nvSpPr>
                <p:cNvPr id="26697" name="Line 36"/>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8" name="AutoShape 37"/>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6" name="Group 38"/>
              <p:cNvGrpSpPr>
                <a:grpSpLocks noChangeAspect="1"/>
              </p:cNvGrpSpPr>
              <p:nvPr/>
            </p:nvGrpSpPr>
            <p:grpSpPr bwMode="auto">
              <a:xfrm rot="1800000">
                <a:off x="2647" y="1710"/>
                <a:ext cx="581" cy="336"/>
                <a:chOff x="2608" y="1298"/>
                <a:chExt cx="581" cy="336"/>
              </a:xfrm>
            </p:grpSpPr>
            <p:sp>
              <p:nvSpPr>
                <p:cNvPr id="26695" name="Line 39"/>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6" name="AutoShape 40"/>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7" name="Group 41"/>
              <p:cNvGrpSpPr>
                <a:grpSpLocks noChangeAspect="1"/>
              </p:cNvGrpSpPr>
              <p:nvPr/>
            </p:nvGrpSpPr>
            <p:grpSpPr bwMode="auto">
              <a:xfrm rot="-9000000">
                <a:off x="1813" y="1711"/>
                <a:ext cx="581" cy="336"/>
                <a:chOff x="2608" y="1298"/>
                <a:chExt cx="581" cy="336"/>
              </a:xfrm>
            </p:grpSpPr>
            <p:sp>
              <p:nvSpPr>
                <p:cNvPr id="26693" name="Line 42"/>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4" name="AutoShape 43"/>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8" name="Group 44"/>
              <p:cNvGrpSpPr>
                <a:grpSpLocks noChangeAspect="1"/>
              </p:cNvGrpSpPr>
              <p:nvPr/>
            </p:nvGrpSpPr>
            <p:grpSpPr bwMode="auto">
              <a:xfrm rot="8992351">
                <a:off x="2024" y="2073"/>
                <a:ext cx="581" cy="336"/>
                <a:chOff x="2608" y="1298"/>
                <a:chExt cx="581" cy="336"/>
              </a:xfrm>
            </p:grpSpPr>
            <p:sp>
              <p:nvSpPr>
                <p:cNvPr id="26691" name="Line 45"/>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2" name="AutoShape 46"/>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79" name="Group 47"/>
              <p:cNvGrpSpPr>
                <a:grpSpLocks noChangeAspect="1"/>
              </p:cNvGrpSpPr>
              <p:nvPr/>
            </p:nvGrpSpPr>
            <p:grpSpPr bwMode="auto">
              <a:xfrm rot="7200000">
                <a:off x="2233" y="2129"/>
                <a:ext cx="581" cy="336"/>
                <a:chOff x="2608" y="1298"/>
                <a:chExt cx="581" cy="336"/>
              </a:xfrm>
            </p:grpSpPr>
            <p:sp>
              <p:nvSpPr>
                <p:cNvPr id="26689" name="Line 48"/>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90" name="AutoShape 49"/>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0" name="Group 50"/>
              <p:cNvGrpSpPr>
                <a:grpSpLocks noChangeAspect="1"/>
              </p:cNvGrpSpPr>
              <p:nvPr/>
            </p:nvGrpSpPr>
            <p:grpSpPr bwMode="auto">
              <a:xfrm rot="5400000">
                <a:off x="2441" y="2071"/>
                <a:ext cx="581" cy="336"/>
                <a:chOff x="2608" y="1298"/>
                <a:chExt cx="581" cy="336"/>
              </a:xfrm>
            </p:grpSpPr>
            <p:sp>
              <p:nvSpPr>
                <p:cNvPr id="26687" name="Line 51"/>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8" name="AutoShape 52"/>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1" name="Group 53"/>
              <p:cNvGrpSpPr>
                <a:grpSpLocks noChangeAspect="1"/>
              </p:cNvGrpSpPr>
              <p:nvPr/>
            </p:nvGrpSpPr>
            <p:grpSpPr bwMode="auto">
              <a:xfrm rot="3643387">
                <a:off x="2589" y="1921"/>
                <a:ext cx="581" cy="336"/>
                <a:chOff x="2608" y="1298"/>
                <a:chExt cx="581" cy="336"/>
              </a:xfrm>
            </p:grpSpPr>
            <p:sp>
              <p:nvSpPr>
                <p:cNvPr id="26685" name="Line 54"/>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6" name="AutoShape 55"/>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82" name="Group 56"/>
              <p:cNvGrpSpPr>
                <a:grpSpLocks noChangeAspect="1"/>
              </p:cNvGrpSpPr>
              <p:nvPr/>
            </p:nvGrpSpPr>
            <p:grpSpPr bwMode="auto">
              <a:xfrm rot="10800000">
                <a:off x="1870" y="1921"/>
                <a:ext cx="581" cy="336"/>
                <a:chOff x="2608" y="1298"/>
                <a:chExt cx="581" cy="336"/>
              </a:xfrm>
            </p:grpSpPr>
            <p:sp>
              <p:nvSpPr>
                <p:cNvPr id="26683" name="Line 57"/>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84" name="AutoShape 58"/>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82331" name="Group 59"/>
          <p:cNvGrpSpPr>
            <a:grpSpLocks noChangeAspect="1"/>
          </p:cNvGrpSpPr>
          <p:nvPr/>
        </p:nvGrpSpPr>
        <p:grpSpPr bwMode="auto">
          <a:xfrm>
            <a:off x="7092950" y="2382838"/>
            <a:ext cx="1620838" cy="1622425"/>
            <a:chOff x="839" y="2523"/>
            <a:chExt cx="1415" cy="1416"/>
          </a:xfrm>
        </p:grpSpPr>
        <p:grpSp>
          <p:nvGrpSpPr>
            <p:cNvPr id="26642" name="Group 60"/>
            <p:cNvGrpSpPr>
              <a:grpSpLocks noChangeAspect="1"/>
            </p:cNvGrpSpPr>
            <p:nvPr/>
          </p:nvGrpSpPr>
          <p:grpSpPr bwMode="auto">
            <a:xfrm>
              <a:off x="1475" y="3158"/>
              <a:ext cx="145" cy="145"/>
              <a:chOff x="1475" y="3158"/>
              <a:chExt cx="145" cy="145"/>
            </a:xfrm>
          </p:grpSpPr>
          <p:sp>
            <p:nvSpPr>
              <p:cNvPr id="26667" name="Oval 61"/>
              <p:cNvSpPr>
                <a:spLocks noChangeAspect="1" noChangeArrowheads="1"/>
              </p:cNvSpPr>
              <p:nvPr/>
            </p:nvSpPr>
            <p:spPr bwMode="auto">
              <a:xfrm>
                <a:off x="1475" y="3158"/>
                <a:ext cx="145" cy="14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8" name="Line 62"/>
              <p:cNvSpPr>
                <a:spLocks noChangeAspect="1" noChangeShapeType="1"/>
              </p:cNvSpPr>
              <p:nvPr/>
            </p:nvSpPr>
            <p:spPr bwMode="auto">
              <a:xfrm>
                <a:off x="1496" y="3231"/>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643" name="Line 63"/>
            <p:cNvSpPr>
              <a:spLocks noChangeAspect="1" noChangeShapeType="1"/>
            </p:cNvSpPr>
            <p:nvPr/>
          </p:nvSpPr>
          <p:spPr bwMode="auto">
            <a:xfrm rot="14394133" flipV="1">
              <a:off x="895" y="2857"/>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4" name="AutoShape 64"/>
            <p:cNvSpPr>
              <a:spLocks noChangeAspect="1" noChangeArrowheads="1"/>
            </p:cNvSpPr>
            <p:nvPr/>
          </p:nvSpPr>
          <p:spPr bwMode="auto">
            <a:xfrm rot="7200000">
              <a:off x="1048" y="291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5" name="Line 65"/>
            <p:cNvSpPr>
              <a:spLocks noChangeAspect="1" noChangeShapeType="1"/>
            </p:cNvSpPr>
            <p:nvPr/>
          </p:nvSpPr>
          <p:spPr bwMode="auto">
            <a:xfrm rot="18000000" flipV="1">
              <a:off x="1258" y="2646"/>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6" name="AutoShape 66"/>
            <p:cNvSpPr>
              <a:spLocks noChangeAspect="1" noChangeArrowheads="1"/>
            </p:cNvSpPr>
            <p:nvPr/>
          </p:nvSpPr>
          <p:spPr bwMode="auto">
            <a:xfrm rot="10800000">
              <a:off x="1527" y="2632"/>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7" name="Line 67"/>
            <p:cNvSpPr>
              <a:spLocks noChangeAspect="1" noChangeShapeType="1"/>
            </p:cNvSpPr>
            <p:nvPr/>
          </p:nvSpPr>
          <p:spPr bwMode="auto">
            <a:xfrm flipV="1">
              <a:off x="1617" y="285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8" name="AutoShape 68"/>
            <p:cNvSpPr>
              <a:spLocks noChangeAspect="1" noChangeArrowheads="1"/>
            </p:cNvSpPr>
            <p:nvPr/>
          </p:nvSpPr>
          <p:spPr bwMode="auto">
            <a:xfrm rot="-7200000">
              <a:off x="2000" y="29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9" name="Line 69"/>
            <p:cNvSpPr>
              <a:spLocks noChangeAspect="1" noChangeShapeType="1"/>
            </p:cNvSpPr>
            <p:nvPr/>
          </p:nvSpPr>
          <p:spPr bwMode="auto">
            <a:xfrm rot="16200000" flipV="1">
              <a:off x="1049" y="2701"/>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0" name="AutoShape 70"/>
            <p:cNvSpPr>
              <a:spLocks noChangeAspect="1" noChangeArrowheads="1"/>
            </p:cNvSpPr>
            <p:nvPr/>
          </p:nvSpPr>
          <p:spPr bwMode="auto">
            <a:xfrm rot="9000000">
              <a:off x="1251" y="27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1" name="Line 71"/>
            <p:cNvSpPr>
              <a:spLocks noChangeAspect="1" noChangeShapeType="1"/>
            </p:cNvSpPr>
            <p:nvPr/>
          </p:nvSpPr>
          <p:spPr bwMode="auto">
            <a:xfrm rot="19778471" flipV="1">
              <a:off x="1463" y="2702"/>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2" name="AutoShape 72"/>
            <p:cNvSpPr>
              <a:spLocks noChangeAspect="1" noChangeArrowheads="1"/>
            </p:cNvSpPr>
            <p:nvPr/>
          </p:nvSpPr>
          <p:spPr bwMode="auto">
            <a:xfrm rot="-9060000">
              <a:off x="1796" y="2705"/>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3" name="Line 73"/>
            <p:cNvSpPr>
              <a:spLocks noChangeAspect="1" noChangeShapeType="1"/>
            </p:cNvSpPr>
            <p:nvPr/>
          </p:nvSpPr>
          <p:spPr bwMode="auto">
            <a:xfrm rot="1800000" flipV="1">
              <a:off x="1673" y="3062"/>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4" name="AutoShape 74"/>
            <p:cNvSpPr>
              <a:spLocks noChangeAspect="1" noChangeArrowheads="1"/>
            </p:cNvSpPr>
            <p:nvPr/>
          </p:nvSpPr>
          <p:spPr bwMode="auto">
            <a:xfrm rot="-5400000">
              <a:off x="2074" y="317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5" name="Line 75"/>
            <p:cNvSpPr>
              <a:spLocks noChangeAspect="1" noChangeShapeType="1"/>
            </p:cNvSpPr>
            <p:nvPr/>
          </p:nvSpPr>
          <p:spPr bwMode="auto">
            <a:xfrm rot="12600000" flipV="1">
              <a:off x="839" y="306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6" name="AutoShape 76"/>
            <p:cNvSpPr>
              <a:spLocks noChangeAspect="1" noChangeArrowheads="1"/>
            </p:cNvSpPr>
            <p:nvPr/>
          </p:nvSpPr>
          <p:spPr bwMode="auto">
            <a:xfrm rot="5400000">
              <a:off x="975" y="3183"/>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7" name="Line 77"/>
            <p:cNvSpPr>
              <a:spLocks noChangeAspect="1" noChangeShapeType="1"/>
            </p:cNvSpPr>
            <p:nvPr/>
          </p:nvSpPr>
          <p:spPr bwMode="auto">
            <a:xfrm rot="8992351" flipV="1">
              <a:off x="1050" y="3425"/>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8" name="AutoShape 78"/>
            <p:cNvSpPr>
              <a:spLocks noChangeAspect="1" noChangeArrowheads="1"/>
            </p:cNvSpPr>
            <p:nvPr/>
          </p:nvSpPr>
          <p:spPr bwMode="auto">
            <a:xfrm rot="1800000">
              <a:off x="1254" y="365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9" name="Line 79"/>
            <p:cNvSpPr>
              <a:spLocks noChangeAspect="1" noChangeShapeType="1"/>
            </p:cNvSpPr>
            <p:nvPr/>
          </p:nvSpPr>
          <p:spPr bwMode="auto">
            <a:xfrm rot="7200000" flipV="1">
              <a:off x="1259" y="3481"/>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0" name="AutoShape 80"/>
            <p:cNvSpPr>
              <a:spLocks noChangeAspect="1" noChangeArrowheads="1"/>
            </p:cNvSpPr>
            <p:nvPr/>
          </p:nvSpPr>
          <p:spPr bwMode="auto">
            <a:xfrm>
              <a:off x="1529" y="3732"/>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1" name="Line 81"/>
            <p:cNvSpPr>
              <a:spLocks noChangeAspect="1" noChangeShapeType="1"/>
            </p:cNvSpPr>
            <p:nvPr/>
          </p:nvSpPr>
          <p:spPr bwMode="auto">
            <a:xfrm rot="5400000" flipV="1">
              <a:off x="1467" y="342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2" name="AutoShape 82"/>
            <p:cNvSpPr>
              <a:spLocks noChangeAspect="1" noChangeArrowheads="1"/>
            </p:cNvSpPr>
            <p:nvPr/>
          </p:nvSpPr>
          <p:spPr bwMode="auto">
            <a:xfrm rot="-1800000">
              <a:off x="1803" y="3656"/>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3" name="Line 83"/>
            <p:cNvSpPr>
              <a:spLocks noChangeAspect="1" noChangeShapeType="1"/>
            </p:cNvSpPr>
            <p:nvPr/>
          </p:nvSpPr>
          <p:spPr bwMode="auto">
            <a:xfrm rot="3643387" flipV="1">
              <a:off x="1615" y="327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4" name="AutoShape 84"/>
            <p:cNvSpPr>
              <a:spLocks noChangeAspect="1" noChangeArrowheads="1"/>
            </p:cNvSpPr>
            <p:nvPr/>
          </p:nvSpPr>
          <p:spPr bwMode="auto">
            <a:xfrm rot="-3600000">
              <a:off x="1998" y="3458"/>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65" name="Line 85"/>
            <p:cNvSpPr>
              <a:spLocks noChangeAspect="1" noChangeShapeType="1"/>
            </p:cNvSpPr>
            <p:nvPr/>
          </p:nvSpPr>
          <p:spPr bwMode="auto">
            <a:xfrm rot="10800000" flipV="1">
              <a:off x="896" y="3273"/>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6" name="AutoShape 86"/>
            <p:cNvSpPr>
              <a:spLocks noChangeAspect="1" noChangeArrowheads="1"/>
            </p:cNvSpPr>
            <p:nvPr/>
          </p:nvSpPr>
          <p:spPr bwMode="auto">
            <a:xfrm rot="3600000">
              <a:off x="1051" y="3459"/>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640" name="Text Box 87"/>
          <p:cNvSpPr txBox="1">
            <a:spLocks noChangeArrowheads="1"/>
          </p:cNvSpPr>
          <p:nvPr/>
        </p:nvSpPr>
        <p:spPr bwMode="auto">
          <a:xfrm>
            <a:off x="107950" y="908050"/>
            <a:ext cx="4587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一</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电场线（电</a:t>
            </a:r>
            <a:r>
              <a:rPr kumimoji="1" lang="zh-CN" altLang="en-US" sz="2800" b="1">
                <a:solidFill>
                  <a:srgbClr val="FFFF00"/>
                </a:solidFill>
                <a:latin typeface="Times New Roman" pitchFamily="18" charset="0"/>
              </a:rPr>
              <a:t>力</a:t>
            </a:r>
            <a:r>
              <a:rPr kumimoji="1" lang="zh-CN" altLang="en-US" sz="2800" b="1">
                <a:solidFill>
                  <a:srgbClr val="FFFF00"/>
                </a:solidFill>
                <a:latin typeface="宋体" pitchFamily="2" charset="-122"/>
              </a:rPr>
              <a:t>线）</a:t>
            </a:r>
            <a:r>
              <a:rPr kumimoji="1" lang="zh-CN" altLang="en-US" sz="2800">
                <a:latin typeface="Times New Roman" pitchFamily="18" charset="0"/>
              </a:rPr>
              <a:t> </a:t>
            </a:r>
          </a:p>
        </p:txBody>
      </p:sp>
      <p:sp>
        <p:nvSpPr>
          <p:cNvPr id="26641" name="Text Box 88"/>
          <p:cNvSpPr txBox="1">
            <a:spLocks noChangeArrowheads="1"/>
          </p:cNvSpPr>
          <p:nvPr/>
        </p:nvSpPr>
        <p:spPr bwMode="auto">
          <a:xfrm>
            <a:off x="0" y="3333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00FF00"/>
                </a:solidFill>
                <a:latin typeface="Times New Roman" pitchFamily="18" charset="0"/>
                <a:ea typeface="黑体" pitchFamily="49" charset="-122"/>
              </a:rPr>
              <a:t>9.3  </a:t>
            </a:r>
            <a:r>
              <a:rPr kumimoji="1" lang="zh-CN" altLang="en-US" sz="3200" b="1">
                <a:solidFill>
                  <a:srgbClr val="00FF00"/>
                </a:solidFill>
                <a:latin typeface="Times New Roman" pitchFamily="18" charset="0"/>
                <a:ea typeface="黑体" pitchFamily="49" charset="-122"/>
              </a:rPr>
              <a:t>电通量  高斯定理</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82288"/>
                                        </p:tgtEl>
                                        <p:attrNameLst>
                                          <p:attrName>style.visibility</p:attrName>
                                        </p:attrNameLst>
                                      </p:cBhvr>
                                      <p:to>
                                        <p:strVal val="visible"/>
                                      </p:to>
                                    </p:set>
                                    <p:animEffect transition="in" filter="box(out)">
                                      <p:cBhvr>
                                        <p:cTn id="7" dur="500"/>
                                        <p:tgtEl>
                                          <p:spTgt spid="1822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82331"/>
                                        </p:tgtEl>
                                        <p:attrNameLst>
                                          <p:attrName>style.visibility</p:attrName>
                                        </p:attrNameLst>
                                      </p:cBhvr>
                                      <p:to>
                                        <p:strVal val="visible"/>
                                      </p:to>
                                    </p:set>
                                    <p:animEffect transition="in" filter="box(out)">
                                      <p:cBhvr>
                                        <p:cTn id="12" dur="500"/>
                                        <p:tgtEl>
                                          <p:spTgt spid="1823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82278"/>
                                        </p:tgtEl>
                                        <p:attrNameLst>
                                          <p:attrName>style.visibility</p:attrName>
                                        </p:attrNameLst>
                                      </p:cBhvr>
                                      <p:to>
                                        <p:strVal val="visible"/>
                                      </p:to>
                                    </p:set>
                                    <p:animEffect transition="in" filter="box(out)">
                                      <p:cBhvr>
                                        <p:cTn id="17" dur="500"/>
                                        <p:tgtEl>
                                          <p:spTgt spid="1822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82279"/>
                                        </p:tgtEl>
                                        <p:attrNameLst>
                                          <p:attrName>style.visibility</p:attrName>
                                        </p:attrNameLst>
                                      </p:cBhvr>
                                      <p:to>
                                        <p:strVal val="visible"/>
                                      </p:to>
                                    </p:set>
                                    <p:animEffect transition="in" filter="box(out)">
                                      <p:cBhvr>
                                        <p:cTn id="22" dur="500"/>
                                        <p:tgtEl>
                                          <p:spTgt spid="1822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2277"/>
                                        </p:tgtEl>
                                        <p:attrNameLst>
                                          <p:attrName>style.visibility</p:attrName>
                                        </p:attrNameLst>
                                      </p:cBhvr>
                                      <p:to>
                                        <p:strVal val="visible"/>
                                      </p:to>
                                    </p:set>
                                    <p:animEffect transition="in" filter="wipe(left)">
                                      <p:cBhvr>
                                        <p:cTn id="27" dur="500"/>
                                        <p:tgtEl>
                                          <p:spTgt spid="1822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32" fill="hold" grpId="0" nodeType="clickEffect">
                                  <p:stCondLst>
                                    <p:cond delay="0"/>
                                  </p:stCondLst>
                                  <p:childTnLst>
                                    <p:set>
                                      <p:cBhvr>
                                        <p:cTn id="31" dur="1" fill="hold">
                                          <p:stCondLst>
                                            <p:cond delay="0"/>
                                          </p:stCondLst>
                                        </p:cTn>
                                        <p:tgtEl>
                                          <p:spTgt spid="182286"/>
                                        </p:tgtEl>
                                        <p:attrNameLst>
                                          <p:attrName>style.visibility</p:attrName>
                                        </p:attrNameLst>
                                      </p:cBhvr>
                                      <p:to>
                                        <p:strVal val="visible"/>
                                      </p:to>
                                    </p:set>
                                    <p:anim calcmode="lin" valueType="num">
                                      <p:cBhvr>
                                        <p:cTn id="32" dur="2000" fill="hold"/>
                                        <p:tgtEl>
                                          <p:spTgt spid="182286"/>
                                        </p:tgtEl>
                                        <p:attrNameLst>
                                          <p:attrName>ppt_w</p:attrName>
                                        </p:attrNameLst>
                                      </p:cBhvr>
                                      <p:tavLst>
                                        <p:tav tm="0">
                                          <p:val>
                                            <p:strVal val="4*#ppt_w"/>
                                          </p:val>
                                        </p:tav>
                                        <p:tav tm="100000">
                                          <p:val>
                                            <p:strVal val="#ppt_w"/>
                                          </p:val>
                                        </p:tav>
                                      </p:tavLst>
                                    </p:anim>
                                    <p:anim calcmode="lin" valueType="num">
                                      <p:cBhvr>
                                        <p:cTn id="33" dur="2000" fill="hold"/>
                                        <p:tgtEl>
                                          <p:spTgt spid="182286"/>
                                        </p:tgtEl>
                                        <p:attrNameLst>
                                          <p:attrName>ppt_h</p:attrName>
                                        </p:attrNameLst>
                                      </p:cBhvr>
                                      <p:tavLst>
                                        <p:tav tm="0">
                                          <p:val>
                                            <p:strVal val="4*#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82287"/>
                                        </p:tgtEl>
                                        <p:attrNameLst>
                                          <p:attrName>style.visibility</p:attrName>
                                        </p:attrNameLst>
                                      </p:cBhvr>
                                      <p:to>
                                        <p:strVal val="visible"/>
                                      </p:to>
                                    </p:set>
                                    <p:animEffect transition="in" filter="wipe(down)">
                                      <p:cBhvr>
                                        <p:cTn id="38" dur="500"/>
                                        <p:tgtEl>
                                          <p:spTgt spid="18228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182280"/>
                                        </p:tgtEl>
                                        <p:attrNameLst>
                                          <p:attrName>style.visibility</p:attrName>
                                        </p:attrNameLst>
                                      </p:cBhvr>
                                      <p:to>
                                        <p:strVal val="visible"/>
                                      </p:to>
                                    </p:set>
                                    <p:animEffect transition="in" filter="wipe(down)">
                                      <p:cBhvr>
                                        <p:cTn id="43" dur="500"/>
                                        <p:tgtEl>
                                          <p:spTgt spid="182280"/>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82274">
                                            <p:txEl>
                                              <p:pRg st="0" end="0"/>
                                            </p:txEl>
                                          </p:spTgt>
                                        </p:tgtEl>
                                        <p:attrNameLst>
                                          <p:attrName>style.visibility</p:attrName>
                                        </p:attrNameLst>
                                      </p:cBhvr>
                                      <p:to>
                                        <p:strVal val="visible"/>
                                      </p:to>
                                    </p:set>
                                    <p:animEffect transition="in" filter="wipe(left)">
                                      <p:cBhvr>
                                        <p:cTn id="47" dur="500"/>
                                        <p:tgtEl>
                                          <p:spTgt spid="18227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182283"/>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nodeType="afterEffect">
                                  <p:stCondLst>
                                    <p:cond delay="0"/>
                                  </p:stCondLst>
                                  <p:childTnLst>
                                    <p:set>
                                      <p:cBhvr>
                                        <p:cTn id="54" dur="1" fill="hold">
                                          <p:stCondLst>
                                            <p:cond delay="499"/>
                                          </p:stCondLst>
                                        </p:cTn>
                                        <p:tgtEl>
                                          <p:spTgt spid="18228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182282"/>
                                        </p:tgtEl>
                                        <p:attrNameLst>
                                          <p:attrName>style.visibility</p:attrName>
                                        </p:attrNameLst>
                                      </p:cBhvr>
                                      <p:to>
                                        <p:strVal val="visible"/>
                                      </p:to>
                                    </p:set>
                                    <p:animEffect transition="in" filter="slide(fromLeft)">
                                      <p:cBhvr>
                                        <p:cTn id="59" dur="500"/>
                                        <p:tgtEl>
                                          <p:spTgt spid="18228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82274">
                                            <p:txEl>
                                              <p:pRg st="1" end="1"/>
                                            </p:txEl>
                                          </p:spTgt>
                                        </p:tgtEl>
                                        <p:attrNameLst>
                                          <p:attrName>style.visibility</p:attrName>
                                        </p:attrNameLst>
                                      </p:cBhvr>
                                      <p:to>
                                        <p:strVal val="visible"/>
                                      </p:to>
                                    </p:set>
                                    <p:animEffect transition="in" filter="wipe(left)">
                                      <p:cBhvr>
                                        <p:cTn id="64" dur="500"/>
                                        <p:tgtEl>
                                          <p:spTgt spid="182274">
                                            <p:txEl>
                                              <p:pRg st="1" end="1"/>
                                            </p:txEl>
                                          </p:spTgt>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182275"/>
                                        </p:tgtEl>
                                        <p:attrNameLst>
                                          <p:attrName>style.visibility</p:attrName>
                                        </p:attrNameLst>
                                      </p:cBhvr>
                                      <p:to>
                                        <p:strVal val="visible"/>
                                      </p:to>
                                    </p:set>
                                    <p:animEffect transition="in" filter="wipe(left)">
                                      <p:cBhvr>
                                        <p:cTn id="68" dur="500"/>
                                        <p:tgtEl>
                                          <p:spTgt spid="18227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82276"/>
                                        </p:tgtEl>
                                        <p:attrNameLst>
                                          <p:attrName>style.visibility</p:attrName>
                                        </p:attrNameLst>
                                      </p:cBhvr>
                                      <p:to>
                                        <p:strVal val="visible"/>
                                      </p:to>
                                    </p:set>
                                    <p:animEffect transition="in" filter="wipe(left)">
                                      <p:cBhvr>
                                        <p:cTn id="73" dur="5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autoUpdateAnimBg="0"/>
      <p:bldP spid="182277" grpId="0" autoUpdateAnimBg="0"/>
      <p:bldP spid="182282" grpId="0"/>
      <p:bldP spid="182286" grpId="0" animBg="1"/>
      <p:bldP spid="1822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171450" y="188913"/>
            <a:ext cx="3521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电通量 </a:t>
            </a:r>
          </a:p>
        </p:txBody>
      </p:sp>
      <p:sp>
        <p:nvSpPr>
          <p:cNvPr id="123907" name="Text Box 3"/>
          <p:cNvSpPr txBox="1">
            <a:spLocks noChangeArrowheads="1"/>
          </p:cNvSpPr>
          <p:nvPr/>
        </p:nvSpPr>
        <p:spPr bwMode="auto">
          <a:xfrm>
            <a:off x="395536" y="4205982"/>
            <a:ext cx="82057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dirty="0">
                <a:solidFill>
                  <a:schemeClr val="bg1"/>
                </a:solidFill>
                <a:latin typeface="宋体" pitchFamily="2" charset="-122"/>
              </a:rPr>
              <a:t>在电场中穿过任意曲面</a:t>
            </a:r>
            <a:r>
              <a:rPr kumimoji="1" lang="en-US" altLang="zh-CN" sz="2400" b="1" i="1" dirty="0">
                <a:solidFill>
                  <a:srgbClr val="66FFFF"/>
                </a:solidFill>
                <a:latin typeface="Times New Roman" pitchFamily="18" charset="0"/>
              </a:rPr>
              <a:t>S</a:t>
            </a:r>
            <a:r>
              <a:rPr kumimoji="1" lang="en-US" altLang="zh-CN" sz="2400" b="1" i="1" dirty="0">
                <a:solidFill>
                  <a:schemeClr val="bg1"/>
                </a:solidFill>
                <a:latin typeface="Times New Roman" pitchFamily="18" charset="0"/>
              </a:rPr>
              <a:t> </a:t>
            </a:r>
            <a:r>
              <a:rPr kumimoji="1" lang="zh-CN" altLang="en-US" sz="2400" b="1" dirty="0">
                <a:solidFill>
                  <a:schemeClr val="bg1"/>
                </a:solidFill>
                <a:latin typeface="宋体" pitchFamily="2" charset="-122"/>
              </a:rPr>
              <a:t>的电场线条数称为穿过该面的电通量。</a:t>
            </a:r>
            <a:r>
              <a:rPr kumimoji="1" lang="zh-CN" altLang="en-US" sz="2400" dirty="0">
                <a:solidFill>
                  <a:schemeClr val="bg1"/>
                </a:solidFill>
                <a:latin typeface="宋体" pitchFamily="2" charset="-122"/>
              </a:rPr>
              <a:t> </a:t>
            </a:r>
          </a:p>
        </p:txBody>
      </p:sp>
      <p:graphicFrame>
        <p:nvGraphicFramePr>
          <p:cNvPr id="123911" name="Object 7"/>
          <p:cNvGraphicFramePr>
            <a:graphicFrameLocks/>
          </p:cNvGraphicFramePr>
          <p:nvPr>
            <p:extLst>
              <p:ext uri="{D42A27DB-BD31-4B8C-83A1-F6EECF244321}">
                <p14:modId xmlns:p14="http://schemas.microsoft.com/office/powerpoint/2010/main" val="1650653914"/>
              </p:ext>
            </p:extLst>
          </p:nvPr>
        </p:nvGraphicFramePr>
        <p:xfrm>
          <a:off x="1799804" y="5320059"/>
          <a:ext cx="1320800" cy="355600"/>
        </p:xfrm>
        <a:graphic>
          <a:graphicData uri="http://schemas.openxmlformats.org/presentationml/2006/ole">
            <mc:AlternateContent xmlns:mc="http://schemas.openxmlformats.org/markup-compatibility/2006">
              <mc:Choice xmlns:v="urn:schemas-microsoft-com:vml" Requires="v">
                <p:oleObj spid="_x0000_s27802" name="Equation" r:id="rId3" imgW="1219323" imgH="247529" progId="Equation.3">
                  <p:embed/>
                </p:oleObj>
              </mc:Choice>
              <mc:Fallback>
                <p:oleObj name="Equation" r:id="rId3" imgW="1219323" imgH="247529"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804" y="5320059"/>
                        <a:ext cx="1320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12" name="Text Box 8"/>
          <p:cNvSpPr txBox="1">
            <a:spLocks noChangeArrowheads="1"/>
          </p:cNvSpPr>
          <p:nvPr/>
        </p:nvSpPr>
        <p:spPr bwMode="auto">
          <a:xfrm>
            <a:off x="672679" y="5258147"/>
            <a:ext cx="138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定义</a:t>
            </a:r>
          </a:p>
        </p:txBody>
      </p:sp>
      <p:graphicFrame>
        <p:nvGraphicFramePr>
          <p:cNvPr id="123913" name="Object 9"/>
          <p:cNvGraphicFramePr>
            <a:graphicFrameLocks/>
          </p:cNvGraphicFramePr>
          <p:nvPr>
            <p:extLst>
              <p:ext uri="{D42A27DB-BD31-4B8C-83A1-F6EECF244321}">
                <p14:modId xmlns:p14="http://schemas.microsoft.com/office/powerpoint/2010/main" val="2498772083"/>
              </p:ext>
            </p:extLst>
          </p:nvPr>
        </p:nvGraphicFramePr>
        <p:xfrm>
          <a:off x="1747417" y="5877272"/>
          <a:ext cx="1803400" cy="442912"/>
        </p:xfrm>
        <a:graphic>
          <a:graphicData uri="http://schemas.openxmlformats.org/presentationml/2006/ole">
            <mc:AlternateContent xmlns:mc="http://schemas.openxmlformats.org/markup-compatibility/2006">
              <mc:Choice xmlns:v="urn:schemas-microsoft-com:vml" Requires="v">
                <p:oleObj spid="_x0000_s27803" name="Equation" r:id="rId5" imgW="1695499" imgH="342816" progId="Equation.3">
                  <p:embed/>
                </p:oleObj>
              </mc:Choice>
              <mc:Fallback>
                <p:oleObj name="Equation" r:id="rId5" imgW="1695499" imgH="342816"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417" y="5877272"/>
                        <a:ext cx="1803400" cy="44291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17" name="Object 13"/>
          <p:cNvGraphicFramePr>
            <a:graphicFrameLocks/>
          </p:cNvGraphicFramePr>
          <p:nvPr>
            <p:extLst>
              <p:ext uri="{D42A27DB-BD31-4B8C-83A1-F6EECF244321}">
                <p14:modId xmlns:p14="http://schemas.microsoft.com/office/powerpoint/2010/main" val="778860671"/>
              </p:ext>
            </p:extLst>
          </p:nvPr>
        </p:nvGraphicFramePr>
        <p:xfrm>
          <a:off x="1646486" y="4791769"/>
          <a:ext cx="417512" cy="431800"/>
        </p:xfrm>
        <a:graphic>
          <a:graphicData uri="http://schemas.openxmlformats.org/presentationml/2006/ole">
            <mc:AlternateContent xmlns:mc="http://schemas.openxmlformats.org/markup-compatibility/2006">
              <mc:Choice xmlns:v="urn:schemas-microsoft-com:vml" Requires="v">
                <p:oleObj spid="_x0000_s27804" name="Equation" r:id="rId7" imgW="314211" imgH="323920" progId="Equation.3">
                  <p:embed/>
                </p:oleObj>
              </mc:Choice>
              <mc:Fallback>
                <p:oleObj name="Equation" r:id="rId7" imgW="314211" imgH="32392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486" y="4791769"/>
                        <a:ext cx="417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123918" name="Line 14"/>
          <p:cNvSpPr>
            <a:spLocks noChangeShapeType="1"/>
          </p:cNvSpPr>
          <p:nvPr/>
        </p:nvSpPr>
        <p:spPr bwMode="auto">
          <a:xfrm>
            <a:off x="1024186" y="5009257"/>
            <a:ext cx="457200" cy="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 name="组合 1"/>
          <p:cNvGrpSpPr/>
          <p:nvPr/>
        </p:nvGrpSpPr>
        <p:grpSpPr>
          <a:xfrm>
            <a:off x="1691680" y="1112119"/>
            <a:ext cx="6024184" cy="2880320"/>
            <a:chOff x="1691680" y="1112119"/>
            <a:chExt cx="6024184" cy="2880320"/>
          </a:xfrm>
        </p:grpSpPr>
        <p:pic>
          <p:nvPicPr>
            <p:cNvPr id="27710" name="Picture 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1680" y="1112119"/>
              <a:ext cx="6024184" cy="2372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11" name="Picture 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872" y="3528195"/>
              <a:ext cx="2396503" cy="46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4" name="Text Box 16"/>
          <p:cNvSpPr txBox="1">
            <a:spLocks noChangeArrowheads="1"/>
          </p:cNvSpPr>
          <p:nvPr/>
        </p:nvSpPr>
        <p:spPr bwMode="auto">
          <a:xfrm>
            <a:off x="86841" y="4576886"/>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对闭合曲面</a:t>
            </a:r>
          </a:p>
        </p:txBody>
      </p:sp>
      <p:graphicFrame>
        <p:nvGraphicFramePr>
          <p:cNvPr id="27665" name="Object 17"/>
          <p:cNvGraphicFramePr>
            <a:graphicFrameLocks/>
          </p:cNvGraphicFramePr>
          <p:nvPr>
            <p:extLst>
              <p:ext uri="{D42A27DB-BD31-4B8C-83A1-F6EECF244321}">
                <p14:modId xmlns:p14="http://schemas.microsoft.com/office/powerpoint/2010/main" val="501945476"/>
              </p:ext>
            </p:extLst>
          </p:nvPr>
        </p:nvGraphicFramePr>
        <p:xfrm>
          <a:off x="1098078" y="5241007"/>
          <a:ext cx="2971800" cy="609600"/>
        </p:xfrm>
        <a:graphic>
          <a:graphicData uri="http://schemas.openxmlformats.org/presentationml/2006/ole">
            <mc:AlternateContent xmlns:mc="http://schemas.openxmlformats.org/markup-compatibility/2006">
              <mc:Choice xmlns:v="urn:schemas-microsoft-com:vml" Requires="v">
                <p:oleObj spid="_x0000_s28963" name="Equation" r:id="rId3" imgW="2867042" imgH="504776" progId="Equation.3">
                  <p:embed/>
                </p:oleObj>
              </mc:Choice>
              <mc:Fallback>
                <p:oleObj name="Equation" r:id="rId3" imgW="2867042" imgH="504776" progId="Equation.3">
                  <p:embed/>
                  <p:pic>
                    <p:nvPicPr>
                      <p:cNvPr id="0" name="Object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78" y="5241007"/>
                        <a:ext cx="2971800" cy="6096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10"/>
          <p:cNvSpPr txBox="1">
            <a:spLocks noChangeArrowheads="1"/>
          </p:cNvSpPr>
          <p:nvPr/>
        </p:nvSpPr>
        <p:spPr bwMode="auto">
          <a:xfrm>
            <a:off x="359891" y="2566987"/>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2. </a:t>
            </a:r>
            <a:r>
              <a:rPr kumimoji="1" lang="zh-CN" altLang="en-US" sz="2400" b="1">
                <a:solidFill>
                  <a:srgbClr val="66FFFF"/>
                </a:solidFill>
                <a:latin typeface="宋体" pitchFamily="2" charset="-122"/>
              </a:rPr>
              <a:t>非均匀场中</a:t>
            </a:r>
          </a:p>
        </p:txBody>
      </p:sp>
      <p:graphicFrame>
        <p:nvGraphicFramePr>
          <p:cNvPr id="29" name="Object 11"/>
          <p:cNvGraphicFramePr>
            <a:graphicFrameLocks/>
          </p:cNvGraphicFramePr>
          <p:nvPr>
            <p:extLst>
              <p:ext uri="{D42A27DB-BD31-4B8C-83A1-F6EECF244321}">
                <p14:modId xmlns:p14="http://schemas.microsoft.com/office/powerpoint/2010/main" val="2888719617"/>
              </p:ext>
            </p:extLst>
          </p:nvPr>
        </p:nvGraphicFramePr>
        <p:xfrm>
          <a:off x="982191" y="3057648"/>
          <a:ext cx="1803400" cy="442913"/>
        </p:xfrm>
        <a:graphic>
          <a:graphicData uri="http://schemas.openxmlformats.org/presentationml/2006/ole">
            <mc:AlternateContent xmlns:mc="http://schemas.openxmlformats.org/markup-compatibility/2006">
              <mc:Choice xmlns:v="urn:schemas-microsoft-com:vml" Requires="v">
                <p:oleObj spid="_x0000_s28964" name="Equation" r:id="rId5" imgW="1695499" imgH="342816" progId="Equation.DSMT4">
                  <p:embed/>
                </p:oleObj>
              </mc:Choice>
              <mc:Fallback>
                <p:oleObj name="Equation" r:id="rId5" imgW="1695499" imgH="342816" progId="Equation.DSMT4">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191" y="3057648"/>
                        <a:ext cx="1803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 name="Object 12"/>
          <p:cNvGraphicFramePr>
            <a:graphicFrameLocks/>
          </p:cNvGraphicFramePr>
          <p:nvPr>
            <p:extLst>
              <p:ext uri="{D42A27DB-BD31-4B8C-83A1-F6EECF244321}">
                <p14:modId xmlns:p14="http://schemas.microsoft.com/office/powerpoint/2010/main" val="2957728556"/>
              </p:ext>
            </p:extLst>
          </p:nvPr>
        </p:nvGraphicFramePr>
        <p:xfrm>
          <a:off x="1045691" y="3652961"/>
          <a:ext cx="2971800" cy="609600"/>
        </p:xfrm>
        <a:graphic>
          <a:graphicData uri="http://schemas.openxmlformats.org/presentationml/2006/ole">
            <mc:AlternateContent xmlns:mc="http://schemas.openxmlformats.org/markup-compatibility/2006">
              <mc:Choice xmlns:v="urn:schemas-microsoft-com:vml" Requires="v">
                <p:oleObj spid="_x0000_s28965" name="Equation" r:id="rId7" imgW="2867042" imgH="504776" progId="Equation.3">
                  <p:embed/>
                </p:oleObj>
              </mc:Choice>
              <mc:Fallback>
                <p:oleObj name="Equation" r:id="rId7" imgW="2867042" imgH="504776" progId="Equation.3">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691" y="3652961"/>
                        <a:ext cx="2971800" cy="6096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 Box 4"/>
          <p:cNvSpPr txBox="1">
            <a:spLocks noChangeArrowheads="1"/>
          </p:cNvSpPr>
          <p:nvPr/>
        </p:nvSpPr>
        <p:spPr bwMode="auto">
          <a:xfrm>
            <a:off x="588491" y="123824"/>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pitchFamily="2" charset="-122"/>
              </a:rPr>
              <a:t>均匀场中</a:t>
            </a:r>
          </a:p>
        </p:txBody>
      </p:sp>
      <p:graphicFrame>
        <p:nvGraphicFramePr>
          <p:cNvPr id="42" name="Object 5"/>
          <p:cNvGraphicFramePr>
            <a:graphicFrameLocks/>
          </p:cNvGraphicFramePr>
          <p:nvPr>
            <p:extLst>
              <p:ext uri="{D42A27DB-BD31-4B8C-83A1-F6EECF244321}">
                <p14:modId xmlns:p14="http://schemas.microsoft.com/office/powerpoint/2010/main" val="3488352520"/>
              </p:ext>
            </p:extLst>
          </p:nvPr>
        </p:nvGraphicFramePr>
        <p:xfrm>
          <a:off x="395536" y="977899"/>
          <a:ext cx="3672408" cy="623094"/>
        </p:xfrm>
        <a:graphic>
          <a:graphicData uri="http://schemas.openxmlformats.org/presentationml/2006/ole">
            <mc:AlternateContent xmlns:mc="http://schemas.openxmlformats.org/markup-compatibility/2006">
              <mc:Choice xmlns:v="urn:schemas-microsoft-com:vml" Requires="v">
                <p:oleObj spid="_x0000_s28966" name="Equation" r:id="rId9" imgW="1549080" imgH="241200" progId="Equation.DSMT4">
                  <p:embed/>
                </p:oleObj>
              </mc:Choice>
              <mc:Fallback>
                <p:oleObj name="Equation" r:id="rId9" imgW="1549080" imgH="241200" progId="Equation.DSMT4">
                  <p:embed/>
                  <p:pic>
                    <p:nvPicPr>
                      <p:cNvPr id="0" name=""/>
                      <p:cNvPicPr>
                        <a:picLocks noChangeArrowheads="1"/>
                      </p:cNvPicPr>
                      <p:nvPr/>
                    </p:nvPicPr>
                    <p:blipFill>
                      <a:blip r:embed="rId10"/>
                      <a:srcRect/>
                      <a:stretch>
                        <a:fillRect/>
                      </a:stretch>
                    </p:blipFill>
                    <p:spPr bwMode="auto">
                      <a:xfrm>
                        <a:off x="395536" y="977899"/>
                        <a:ext cx="3672408" cy="623094"/>
                      </a:xfrm>
                      <a:prstGeom prst="rect">
                        <a:avLst/>
                      </a:prstGeom>
                      <a:noFill/>
                      <a:ln>
                        <a:noFill/>
                      </a:ln>
                    </p:spPr>
                  </p:pic>
                </p:oleObj>
              </mc:Fallback>
            </mc:AlternateContent>
          </a:graphicData>
        </a:graphic>
      </p:graphicFrame>
      <p:graphicFrame>
        <p:nvGraphicFramePr>
          <p:cNvPr id="43" name="Object 6"/>
          <p:cNvGraphicFramePr>
            <a:graphicFrameLocks/>
          </p:cNvGraphicFramePr>
          <p:nvPr>
            <p:extLst>
              <p:ext uri="{D42A27DB-BD31-4B8C-83A1-F6EECF244321}">
                <p14:modId xmlns:p14="http://schemas.microsoft.com/office/powerpoint/2010/main" val="1809009130"/>
              </p:ext>
            </p:extLst>
          </p:nvPr>
        </p:nvGraphicFramePr>
        <p:xfrm>
          <a:off x="1115616" y="1693068"/>
          <a:ext cx="1054100" cy="419100"/>
        </p:xfrm>
        <a:graphic>
          <a:graphicData uri="http://schemas.openxmlformats.org/presentationml/2006/ole">
            <mc:AlternateContent xmlns:mc="http://schemas.openxmlformats.org/markup-compatibility/2006">
              <mc:Choice xmlns:v="urn:schemas-microsoft-com:vml" Requires="v">
                <p:oleObj spid="_x0000_s28967" name="Equation" r:id="rId11" imgW="952621" imgH="314203" progId="Equation.3">
                  <p:embed/>
                </p:oleObj>
              </mc:Choice>
              <mc:Fallback>
                <p:oleObj name="Equation" r:id="rId11" imgW="952621" imgH="314203"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5616" y="1693068"/>
                        <a:ext cx="1054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 name="Group 25"/>
          <p:cNvGrpSpPr>
            <a:grpSpLocks/>
          </p:cNvGrpSpPr>
          <p:nvPr/>
        </p:nvGrpSpPr>
        <p:grpSpPr bwMode="auto">
          <a:xfrm>
            <a:off x="4638203" y="708817"/>
            <a:ext cx="3311525" cy="1439863"/>
            <a:chOff x="3198" y="1298"/>
            <a:chExt cx="2086" cy="907"/>
          </a:xfrm>
        </p:grpSpPr>
        <p:sp>
          <p:nvSpPr>
            <p:cNvPr id="47" name="Line 26"/>
            <p:cNvSpPr>
              <a:spLocks noChangeShapeType="1"/>
            </p:cNvSpPr>
            <p:nvPr/>
          </p:nvSpPr>
          <p:spPr bwMode="auto">
            <a:xfrm>
              <a:off x="3198" y="1298"/>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7"/>
            <p:cNvSpPr>
              <a:spLocks noChangeShapeType="1"/>
            </p:cNvSpPr>
            <p:nvPr/>
          </p:nvSpPr>
          <p:spPr bwMode="auto">
            <a:xfrm>
              <a:off x="3198" y="1479"/>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8"/>
            <p:cNvSpPr>
              <a:spLocks noChangeShapeType="1"/>
            </p:cNvSpPr>
            <p:nvPr/>
          </p:nvSpPr>
          <p:spPr bwMode="auto">
            <a:xfrm>
              <a:off x="3198" y="1661"/>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29"/>
            <p:cNvSpPr>
              <a:spLocks noChangeShapeType="1"/>
            </p:cNvSpPr>
            <p:nvPr/>
          </p:nvSpPr>
          <p:spPr bwMode="auto">
            <a:xfrm>
              <a:off x="3198" y="1842"/>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0"/>
            <p:cNvSpPr>
              <a:spLocks noChangeShapeType="1"/>
            </p:cNvSpPr>
            <p:nvPr/>
          </p:nvSpPr>
          <p:spPr bwMode="auto">
            <a:xfrm>
              <a:off x="3198" y="2024"/>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1"/>
            <p:cNvSpPr>
              <a:spLocks noChangeShapeType="1"/>
            </p:cNvSpPr>
            <p:nvPr/>
          </p:nvSpPr>
          <p:spPr bwMode="auto">
            <a:xfrm>
              <a:off x="3198" y="2205"/>
              <a:ext cx="2086" cy="0"/>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 name="Group 32"/>
          <p:cNvGrpSpPr>
            <a:grpSpLocks/>
          </p:cNvGrpSpPr>
          <p:nvPr/>
        </p:nvGrpSpPr>
        <p:grpSpPr bwMode="auto">
          <a:xfrm>
            <a:off x="5357341" y="277017"/>
            <a:ext cx="1439862" cy="2160588"/>
            <a:chOff x="3651" y="1026"/>
            <a:chExt cx="907" cy="1361"/>
          </a:xfrm>
        </p:grpSpPr>
        <p:sp>
          <p:nvSpPr>
            <p:cNvPr id="54" name="AutoShape 33"/>
            <p:cNvSpPr>
              <a:spLocks noChangeArrowheads="1"/>
            </p:cNvSpPr>
            <p:nvPr/>
          </p:nvSpPr>
          <p:spPr bwMode="auto">
            <a:xfrm rot="16200000" flipH="1">
              <a:off x="3333" y="1344"/>
              <a:ext cx="1361" cy="725"/>
            </a:xfrm>
            <a:prstGeom prst="parallelogram">
              <a:avLst>
                <a:gd name="adj" fmla="val 57925"/>
              </a:avLst>
            </a:prstGeom>
            <a:gradFill rotWithShape="1">
              <a:gsLst>
                <a:gs pos="0">
                  <a:srgbClr val="006699">
                    <a:alpha val="68999"/>
                  </a:srgbClr>
                </a:gs>
                <a:gs pos="100000">
                  <a:srgbClr val="002F47">
                    <a:alpha val="67000"/>
                  </a:srgbClr>
                </a:gs>
              </a:gsLst>
              <a:lin ang="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34"/>
            <p:cNvSpPr>
              <a:spLocks noChangeShapeType="1"/>
            </p:cNvSpPr>
            <p:nvPr/>
          </p:nvSpPr>
          <p:spPr bwMode="auto">
            <a:xfrm>
              <a:off x="4105" y="2024"/>
              <a:ext cx="453"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35"/>
            <p:cNvSpPr>
              <a:spLocks noChangeShapeType="1"/>
            </p:cNvSpPr>
            <p:nvPr/>
          </p:nvSpPr>
          <p:spPr bwMode="auto">
            <a:xfrm>
              <a:off x="3742" y="2205"/>
              <a:ext cx="498"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6"/>
            <p:cNvSpPr>
              <a:spLocks noChangeShapeType="1"/>
            </p:cNvSpPr>
            <p:nvPr/>
          </p:nvSpPr>
          <p:spPr bwMode="auto">
            <a:xfrm>
              <a:off x="3787" y="1842"/>
              <a:ext cx="362"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7"/>
            <p:cNvSpPr>
              <a:spLocks noChangeShapeType="1"/>
            </p:cNvSpPr>
            <p:nvPr/>
          </p:nvSpPr>
          <p:spPr bwMode="auto">
            <a:xfrm flipH="1">
              <a:off x="4105" y="1661"/>
              <a:ext cx="317"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8"/>
            <p:cNvSpPr>
              <a:spLocks noChangeShapeType="1"/>
            </p:cNvSpPr>
            <p:nvPr/>
          </p:nvSpPr>
          <p:spPr bwMode="auto">
            <a:xfrm flipH="1">
              <a:off x="3923" y="1480"/>
              <a:ext cx="90"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9"/>
            <p:cNvSpPr>
              <a:spLocks noChangeShapeType="1"/>
            </p:cNvSpPr>
            <p:nvPr/>
          </p:nvSpPr>
          <p:spPr bwMode="auto">
            <a:xfrm flipH="1">
              <a:off x="4195" y="1298"/>
              <a:ext cx="137" cy="0"/>
            </a:xfrm>
            <a:prstGeom prst="line">
              <a:avLst/>
            </a:prstGeom>
            <a:noFill/>
            <a:ln w="95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40"/>
          <p:cNvGrpSpPr>
            <a:grpSpLocks/>
          </p:cNvGrpSpPr>
          <p:nvPr/>
        </p:nvGrpSpPr>
        <p:grpSpPr bwMode="auto">
          <a:xfrm>
            <a:off x="5717703" y="492917"/>
            <a:ext cx="2232025" cy="1728788"/>
            <a:chOff x="3878" y="1162"/>
            <a:chExt cx="1406" cy="1089"/>
          </a:xfrm>
        </p:grpSpPr>
        <p:sp>
          <p:nvSpPr>
            <p:cNvPr id="62" name="Rectangle 41"/>
            <p:cNvSpPr>
              <a:spLocks noChangeArrowheads="1"/>
            </p:cNvSpPr>
            <p:nvPr/>
          </p:nvSpPr>
          <p:spPr bwMode="auto">
            <a:xfrm rot="-1796158">
              <a:off x="3878" y="1162"/>
              <a:ext cx="816" cy="1089"/>
            </a:xfrm>
            <a:prstGeom prst="rect">
              <a:avLst/>
            </a:prstGeom>
            <a:gradFill rotWithShape="1">
              <a:gsLst>
                <a:gs pos="0">
                  <a:srgbClr val="006699">
                    <a:alpha val="56000"/>
                  </a:srgbClr>
                </a:gs>
                <a:gs pos="100000">
                  <a:srgbClr val="002F47">
                    <a:alpha val="57999"/>
                  </a:srgbClr>
                </a:gs>
              </a:gsLst>
              <a:lin ang="0" scaled="1"/>
            </a:gra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42"/>
            <p:cNvSpPr>
              <a:spLocks noChangeShapeType="1"/>
            </p:cNvSpPr>
            <p:nvPr/>
          </p:nvSpPr>
          <p:spPr bwMode="auto">
            <a:xfrm>
              <a:off x="4241" y="2205"/>
              <a:ext cx="1043"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43"/>
            <p:cNvSpPr>
              <a:spLocks noChangeShapeType="1"/>
            </p:cNvSpPr>
            <p:nvPr/>
          </p:nvSpPr>
          <p:spPr bwMode="auto">
            <a:xfrm>
              <a:off x="4332" y="1298"/>
              <a:ext cx="952"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44"/>
            <p:cNvSpPr>
              <a:spLocks noChangeShapeType="1"/>
            </p:cNvSpPr>
            <p:nvPr/>
          </p:nvSpPr>
          <p:spPr bwMode="auto">
            <a:xfrm>
              <a:off x="4014" y="1479"/>
              <a:ext cx="1270"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45"/>
            <p:cNvSpPr>
              <a:spLocks noChangeShapeType="1"/>
            </p:cNvSpPr>
            <p:nvPr/>
          </p:nvSpPr>
          <p:spPr bwMode="auto">
            <a:xfrm>
              <a:off x="4422" y="1661"/>
              <a:ext cx="862"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46"/>
            <p:cNvSpPr>
              <a:spLocks noChangeShapeType="1"/>
            </p:cNvSpPr>
            <p:nvPr/>
          </p:nvSpPr>
          <p:spPr bwMode="auto">
            <a:xfrm>
              <a:off x="4150" y="1842"/>
              <a:ext cx="1134"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47"/>
            <p:cNvSpPr>
              <a:spLocks noChangeShapeType="1"/>
            </p:cNvSpPr>
            <p:nvPr/>
          </p:nvSpPr>
          <p:spPr bwMode="auto">
            <a:xfrm>
              <a:off x="4558" y="2024"/>
              <a:ext cx="726" cy="0"/>
            </a:xfrm>
            <a:prstGeom prst="line">
              <a:avLst/>
            </a:prstGeom>
            <a:noFill/>
            <a:ln w="127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69" name="Object 50"/>
          <p:cNvGraphicFramePr>
            <a:graphicFrameLocks noChangeAspect="1"/>
          </p:cNvGraphicFramePr>
          <p:nvPr>
            <p:extLst>
              <p:ext uri="{D42A27DB-BD31-4B8C-83A1-F6EECF244321}">
                <p14:modId xmlns:p14="http://schemas.microsoft.com/office/powerpoint/2010/main" val="380780963"/>
              </p:ext>
            </p:extLst>
          </p:nvPr>
        </p:nvGraphicFramePr>
        <p:xfrm>
          <a:off x="6495578" y="731042"/>
          <a:ext cx="266700" cy="292100"/>
        </p:xfrm>
        <a:graphic>
          <a:graphicData uri="http://schemas.openxmlformats.org/presentationml/2006/ole">
            <mc:AlternateContent xmlns:mc="http://schemas.openxmlformats.org/markup-compatibility/2006">
              <mc:Choice xmlns:v="urn:schemas-microsoft-com:vml" Requires="v">
                <p:oleObj spid="_x0000_s28968" name="Equation" r:id="rId13" imgW="161965" imgH="190573" progId="Equation.3">
                  <p:embed/>
                </p:oleObj>
              </mc:Choice>
              <mc:Fallback>
                <p:oleObj name="Equation" r:id="rId13" imgW="161965" imgH="19057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95578" y="731042"/>
                        <a:ext cx="2667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 name="Group 51"/>
          <p:cNvGrpSpPr>
            <a:grpSpLocks/>
          </p:cNvGrpSpPr>
          <p:nvPr/>
        </p:nvGrpSpPr>
        <p:grpSpPr bwMode="auto">
          <a:xfrm>
            <a:off x="5258916" y="1213642"/>
            <a:ext cx="530225" cy="457200"/>
            <a:chOff x="3589" y="1616"/>
            <a:chExt cx="334" cy="288"/>
          </a:xfrm>
        </p:grpSpPr>
        <p:sp>
          <p:nvSpPr>
            <p:cNvPr id="71" name="Arc 52"/>
            <p:cNvSpPr>
              <a:spLocks/>
            </p:cNvSpPr>
            <p:nvPr/>
          </p:nvSpPr>
          <p:spPr bwMode="auto">
            <a:xfrm rot="13820305" flipH="1">
              <a:off x="3682" y="1572"/>
              <a:ext cx="45" cy="141"/>
            </a:xfrm>
            <a:custGeom>
              <a:avLst/>
              <a:gdLst>
                <a:gd name="T0" fmla="*/ 0 w 21600"/>
                <a:gd name="T1" fmla="*/ 0 h 16627"/>
                <a:gd name="T2" fmla="*/ 0 w 21600"/>
                <a:gd name="T3" fmla="*/ 0 h 16627"/>
                <a:gd name="T4" fmla="*/ 0 w 21600"/>
                <a:gd name="T5" fmla="*/ 0 h 16627"/>
                <a:gd name="T6" fmla="*/ 0 60000 65536"/>
                <a:gd name="T7" fmla="*/ 0 60000 65536"/>
                <a:gd name="T8" fmla="*/ 0 60000 65536"/>
              </a:gdLst>
              <a:ahLst/>
              <a:cxnLst>
                <a:cxn ang="T6">
                  <a:pos x="T0" y="T1"/>
                </a:cxn>
                <a:cxn ang="T7">
                  <a:pos x="T2" y="T3"/>
                </a:cxn>
                <a:cxn ang="T8">
                  <a:pos x="T4" y="T5"/>
                </a:cxn>
              </a:cxnLst>
              <a:rect l="0" t="0" r="r" b="b"/>
              <a:pathLst>
                <a:path w="21600" h="16627" fill="none" extrusionOk="0">
                  <a:moveTo>
                    <a:pt x="13787" y="0"/>
                  </a:moveTo>
                  <a:cubicBezTo>
                    <a:pt x="18736" y="4103"/>
                    <a:pt x="21600" y="10198"/>
                    <a:pt x="21600" y="16627"/>
                  </a:cubicBezTo>
                </a:path>
                <a:path w="21600" h="16627" stroke="0" extrusionOk="0">
                  <a:moveTo>
                    <a:pt x="13787" y="0"/>
                  </a:moveTo>
                  <a:cubicBezTo>
                    <a:pt x="18736" y="4103"/>
                    <a:pt x="21600" y="10198"/>
                    <a:pt x="21600" y="16627"/>
                  </a:cubicBezTo>
                  <a:lnTo>
                    <a:pt x="0" y="16627"/>
                  </a:lnTo>
                  <a:lnTo>
                    <a:pt x="13787" y="0"/>
                  </a:lnTo>
                  <a:close/>
                </a:path>
              </a:pathLst>
            </a:custGeom>
            <a:noFill/>
            <a:ln w="28575">
              <a:solidFill>
                <a:srgbClr val="FF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Text Box 53"/>
            <p:cNvSpPr txBox="1">
              <a:spLocks noChangeArrowheads="1"/>
            </p:cNvSpPr>
            <p:nvPr/>
          </p:nvSpPr>
          <p:spPr bwMode="auto">
            <a:xfrm>
              <a:off x="3589" y="1616"/>
              <a:ext cx="3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9966"/>
                  </a:solidFill>
                  <a:latin typeface="Times New Roman" pitchFamily="18" charset="0"/>
                  <a:sym typeface="Symbol" pitchFamily="18" charset="2"/>
                </a:rPr>
                <a:t></a:t>
              </a:r>
            </a:p>
          </p:txBody>
        </p:sp>
      </p:grpSp>
      <p:grpSp>
        <p:nvGrpSpPr>
          <p:cNvPr id="73" name="Group 54"/>
          <p:cNvGrpSpPr>
            <a:grpSpLocks/>
          </p:cNvGrpSpPr>
          <p:nvPr/>
        </p:nvGrpSpPr>
        <p:grpSpPr bwMode="auto">
          <a:xfrm>
            <a:off x="6563841" y="907255"/>
            <a:ext cx="530225" cy="457200"/>
            <a:chOff x="4411" y="1281"/>
            <a:chExt cx="334" cy="288"/>
          </a:xfrm>
        </p:grpSpPr>
        <p:sp>
          <p:nvSpPr>
            <p:cNvPr id="74" name="Arc 55"/>
            <p:cNvSpPr>
              <a:spLocks/>
            </p:cNvSpPr>
            <p:nvPr/>
          </p:nvSpPr>
          <p:spPr bwMode="auto">
            <a:xfrm rot="8925455" flipH="1">
              <a:off x="4439" y="1395"/>
              <a:ext cx="45" cy="141"/>
            </a:xfrm>
            <a:custGeom>
              <a:avLst/>
              <a:gdLst>
                <a:gd name="T0" fmla="*/ 0 w 21600"/>
                <a:gd name="T1" fmla="*/ 0 h 16627"/>
                <a:gd name="T2" fmla="*/ 0 w 21600"/>
                <a:gd name="T3" fmla="*/ 0 h 16627"/>
                <a:gd name="T4" fmla="*/ 0 w 21600"/>
                <a:gd name="T5" fmla="*/ 0 h 16627"/>
                <a:gd name="T6" fmla="*/ 0 60000 65536"/>
                <a:gd name="T7" fmla="*/ 0 60000 65536"/>
                <a:gd name="T8" fmla="*/ 0 60000 65536"/>
              </a:gdLst>
              <a:ahLst/>
              <a:cxnLst>
                <a:cxn ang="T6">
                  <a:pos x="T0" y="T1"/>
                </a:cxn>
                <a:cxn ang="T7">
                  <a:pos x="T2" y="T3"/>
                </a:cxn>
                <a:cxn ang="T8">
                  <a:pos x="T4" y="T5"/>
                </a:cxn>
              </a:cxnLst>
              <a:rect l="0" t="0" r="r" b="b"/>
              <a:pathLst>
                <a:path w="21600" h="16627" fill="none" extrusionOk="0">
                  <a:moveTo>
                    <a:pt x="13787" y="0"/>
                  </a:moveTo>
                  <a:cubicBezTo>
                    <a:pt x="18736" y="4103"/>
                    <a:pt x="21600" y="10198"/>
                    <a:pt x="21600" y="16627"/>
                  </a:cubicBezTo>
                </a:path>
                <a:path w="21600" h="16627" stroke="0" extrusionOk="0">
                  <a:moveTo>
                    <a:pt x="13787" y="0"/>
                  </a:moveTo>
                  <a:cubicBezTo>
                    <a:pt x="18736" y="4103"/>
                    <a:pt x="21600" y="10198"/>
                    <a:pt x="21600" y="16627"/>
                  </a:cubicBezTo>
                  <a:lnTo>
                    <a:pt x="0" y="16627"/>
                  </a:lnTo>
                  <a:lnTo>
                    <a:pt x="13787" y="0"/>
                  </a:lnTo>
                  <a:close/>
                </a:path>
              </a:pathLst>
            </a:custGeom>
            <a:noFill/>
            <a:ln w="28575">
              <a:solidFill>
                <a:srgbClr val="FF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Text Box 56"/>
            <p:cNvSpPr txBox="1">
              <a:spLocks noChangeArrowheads="1"/>
            </p:cNvSpPr>
            <p:nvPr/>
          </p:nvSpPr>
          <p:spPr bwMode="auto">
            <a:xfrm>
              <a:off x="4411" y="1281"/>
              <a:ext cx="3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9966"/>
                  </a:solidFill>
                  <a:latin typeface="Times New Roman" pitchFamily="18" charset="0"/>
                  <a:sym typeface="Symbol" pitchFamily="18" charset="2"/>
                </a:rPr>
                <a:t></a:t>
              </a:r>
            </a:p>
          </p:txBody>
        </p:sp>
      </p:grpSp>
      <p:sp>
        <p:nvSpPr>
          <p:cNvPr id="76" name="Line 57"/>
          <p:cNvSpPr>
            <a:spLocks noChangeShapeType="1"/>
          </p:cNvSpPr>
          <p:nvPr/>
        </p:nvSpPr>
        <p:spPr bwMode="auto">
          <a:xfrm flipV="1">
            <a:off x="6293966" y="781842"/>
            <a:ext cx="1008062" cy="477838"/>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 name="Object 58"/>
          <p:cNvGraphicFramePr>
            <a:graphicFrameLocks/>
          </p:cNvGraphicFramePr>
          <p:nvPr>
            <p:extLst>
              <p:ext uri="{D42A27DB-BD31-4B8C-83A1-F6EECF244321}">
                <p14:modId xmlns:p14="http://schemas.microsoft.com/office/powerpoint/2010/main" val="2412009672"/>
              </p:ext>
            </p:extLst>
          </p:nvPr>
        </p:nvGraphicFramePr>
        <p:xfrm>
          <a:off x="5123978" y="178592"/>
          <a:ext cx="277813" cy="368300"/>
        </p:xfrm>
        <a:graphic>
          <a:graphicData uri="http://schemas.openxmlformats.org/presentationml/2006/ole">
            <mc:AlternateContent xmlns:mc="http://schemas.openxmlformats.org/markup-compatibility/2006">
              <mc:Choice xmlns:v="urn:schemas-microsoft-com:vml" Requires="v">
                <p:oleObj spid="_x0000_s28969" name="公式" r:id="rId15" imgW="171412" imgH="266694" progId="Equation.3">
                  <p:embed/>
                </p:oleObj>
              </mc:Choice>
              <mc:Fallback>
                <p:oleObj name="公式" r:id="rId15" imgW="171412" imgH="266694"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23978" y="178592"/>
                        <a:ext cx="277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 name="Line 59"/>
          <p:cNvSpPr>
            <a:spLocks noChangeShapeType="1"/>
          </p:cNvSpPr>
          <p:nvPr/>
        </p:nvSpPr>
        <p:spPr bwMode="auto">
          <a:xfrm flipV="1">
            <a:off x="6262216" y="634205"/>
            <a:ext cx="1347787" cy="639762"/>
          </a:xfrm>
          <a:prstGeom prst="line">
            <a:avLst/>
          </a:prstGeom>
          <a:noFill/>
          <a:ln w="38100">
            <a:solidFill>
              <a:srgbClr val="FF00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Text Box 60"/>
          <p:cNvSpPr txBox="1">
            <a:spLocks noChangeArrowheads="1"/>
          </p:cNvSpPr>
          <p:nvPr/>
        </p:nvSpPr>
        <p:spPr bwMode="auto">
          <a:xfrm>
            <a:off x="7790978" y="102392"/>
            <a:ext cx="547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chemeClr val="bg1"/>
                </a:solidFill>
                <a:latin typeface="Times New Roman" pitchFamily="18" charset="0"/>
              </a:rPr>
              <a:t>E</a:t>
            </a:r>
            <a:r>
              <a:rPr kumimoji="1" lang="en-US" altLang="zh-CN" sz="2400" baseline="-30000">
                <a:solidFill>
                  <a:schemeClr val="bg1"/>
                </a:solidFill>
                <a:latin typeface="Times New Roman" pitchFamily="18" charset="0"/>
              </a:rPr>
              <a:t>n</a:t>
            </a:r>
            <a:r>
              <a:rPr kumimoji="1" lang="en-US" altLang="zh-CN" sz="2400">
                <a:solidFill>
                  <a:schemeClr val="bg1"/>
                </a:solidFill>
                <a:latin typeface="Times New Roman" pitchFamily="18" charset="0"/>
              </a:rPr>
              <a:t> </a:t>
            </a:r>
          </a:p>
        </p:txBody>
      </p:sp>
      <p:sp>
        <p:nvSpPr>
          <p:cNvPr id="80" name="Line 61"/>
          <p:cNvSpPr>
            <a:spLocks noChangeShapeType="1"/>
          </p:cNvSpPr>
          <p:nvPr/>
        </p:nvSpPr>
        <p:spPr bwMode="auto">
          <a:xfrm>
            <a:off x="6262216" y="1262855"/>
            <a:ext cx="385762" cy="615950"/>
          </a:xfrm>
          <a:prstGeom prst="line">
            <a:avLst/>
          </a:prstGeom>
          <a:noFill/>
          <a:ln w="38100">
            <a:solidFill>
              <a:srgbClr val="FF00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 name="Object 62"/>
          <p:cNvGraphicFramePr>
            <a:graphicFrameLocks/>
          </p:cNvGraphicFramePr>
          <p:nvPr>
            <p:extLst>
              <p:ext uri="{D42A27DB-BD31-4B8C-83A1-F6EECF244321}">
                <p14:modId xmlns:p14="http://schemas.microsoft.com/office/powerpoint/2010/main" val="3601398094"/>
              </p:ext>
            </p:extLst>
          </p:nvPr>
        </p:nvGraphicFramePr>
        <p:xfrm>
          <a:off x="6279678" y="1699417"/>
          <a:ext cx="366713" cy="431800"/>
        </p:xfrm>
        <a:graphic>
          <a:graphicData uri="http://schemas.openxmlformats.org/presentationml/2006/ole">
            <mc:AlternateContent xmlns:mc="http://schemas.openxmlformats.org/markup-compatibility/2006">
              <mc:Choice xmlns:v="urn:schemas-microsoft-com:vml" Requires="v">
                <p:oleObj spid="_x0000_s28970" name="Equation" r:id="rId17" imgW="266702" imgH="323920" progId="Equation.3">
                  <p:embed/>
                </p:oleObj>
              </mc:Choice>
              <mc:Fallback>
                <p:oleObj name="Equation" r:id="rId17" imgW="266702" imgH="32392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79678" y="1699417"/>
                        <a:ext cx="3667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CC"/>
                            </a:solidFill>
                            <a:miter lim="800000"/>
                            <a:headEnd/>
                            <a:tailEnd/>
                          </a14:hiddenLine>
                        </a:ext>
                      </a:extLst>
                    </p:spPr>
                  </p:pic>
                </p:oleObj>
              </mc:Fallback>
            </mc:AlternateContent>
          </a:graphicData>
        </a:graphic>
      </p:graphicFrame>
      <p:sp>
        <p:nvSpPr>
          <p:cNvPr id="82" name="Line 63"/>
          <p:cNvSpPr>
            <a:spLocks noChangeShapeType="1"/>
          </p:cNvSpPr>
          <p:nvPr/>
        </p:nvSpPr>
        <p:spPr bwMode="auto">
          <a:xfrm>
            <a:off x="7605241" y="635792"/>
            <a:ext cx="336550" cy="6619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64"/>
          <p:cNvSpPr>
            <a:spLocks noChangeShapeType="1"/>
          </p:cNvSpPr>
          <p:nvPr/>
        </p:nvSpPr>
        <p:spPr bwMode="auto">
          <a:xfrm flipH="1">
            <a:off x="6652741" y="1297780"/>
            <a:ext cx="1277937" cy="55245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8730" name="Picture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31631" y="4200525"/>
            <a:ext cx="25812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729" name="Picture 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90893" y="2625897"/>
            <a:ext cx="2947683" cy="2315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up)">
                                      <p:cBhvr>
                                        <p:cTn id="21" dur="50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left)">
                                      <p:cBhvr>
                                        <p:cTn id="26" dur="500"/>
                                        <p:tgtEl>
                                          <p:spTgt spid="76"/>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499"/>
                                          </p:stCondLst>
                                        </p:cTn>
                                        <p:tgtEl>
                                          <p:spTgt spid="69"/>
                                        </p:tgtEl>
                                        <p:attrNameLst>
                                          <p:attrName>style.visibility</p:attrName>
                                        </p:attrNameLst>
                                      </p:cBhvr>
                                      <p:to>
                                        <p:strVal val="visible"/>
                                      </p:to>
                                    </p:set>
                                  </p:childTnLst>
                                </p:cTn>
                              </p:par>
                            </p:childTnLst>
                          </p:cTn>
                        </p:par>
                        <p:par>
                          <p:cTn id="30" fill="hold">
                            <p:stCondLst>
                              <p:cond delay="1000"/>
                            </p:stCondLst>
                            <p:childTnLst>
                              <p:par>
                                <p:cTn id="31" presetID="9" presetClass="entr" presetSubtype="0" fill="hold" nodeType="afterEffect">
                                  <p:stCondLst>
                                    <p:cond delay="500"/>
                                  </p:stCondLst>
                                  <p:childTnLst>
                                    <p:set>
                                      <p:cBhvr>
                                        <p:cTn id="32" dur="1" fill="hold">
                                          <p:stCondLst>
                                            <p:cond delay="0"/>
                                          </p:stCondLst>
                                        </p:cTn>
                                        <p:tgtEl>
                                          <p:spTgt spid="73"/>
                                        </p:tgtEl>
                                        <p:attrNameLst>
                                          <p:attrName>style.visibility</p:attrName>
                                        </p:attrNameLst>
                                      </p:cBhvr>
                                      <p:to>
                                        <p:strVal val="visible"/>
                                      </p:to>
                                    </p:set>
                                    <p:animEffect transition="in" filter="dissolve">
                                      <p:cBhvr>
                                        <p:cTn id="33" dur="5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dissolve">
                                      <p:cBhvr>
                                        <p:cTn id="38" dur="500"/>
                                        <p:tgtEl>
                                          <p:spTgt spid="8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79"/>
                                        </p:tgtEl>
                                        <p:attrNameLst>
                                          <p:attrName>style.visibility</p:attrName>
                                        </p:attrNameLst>
                                      </p:cBhvr>
                                      <p:to>
                                        <p:strVal val="visible"/>
                                      </p:to>
                                    </p:set>
                                  </p:childTnLst>
                                </p:cTn>
                              </p:par>
                            </p:childTnLst>
                          </p:cTn>
                        </p:par>
                        <p:par>
                          <p:cTn id="46" fill="hold">
                            <p:stCondLst>
                              <p:cond delay="1500"/>
                            </p:stCondLst>
                            <p:childTnLst>
                              <p:par>
                                <p:cTn id="47" presetID="9" presetClass="entr" presetSubtype="0"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dissolve">
                                      <p:cBhvr>
                                        <p:cTn id="49" dur="500"/>
                                        <p:tgtEl>
                                          <p:spTgt spid="83"/>
                                        </p:tgtEl>
                                      </p:cBhvr>
                                    </p:animEffect>
                                  </p:childTnLst>
                                </p:cTn>
                              </p:par>
                            </p:childTnLst>
                          </p:cTn>
                        </p:par>
                        <p:par>
                          <p:cTn id="50" fill="hold">
                            <p:stCondLst>
                              <p:cond delay="2000"/>
                            </p:stCondLst>
                            <p:childTnLst>
                              <p:par>
                                <p:cTn id="51" presetID="22" presetClass="entr" presetSubtype="1" fill="hold" grpId="0"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wipe(up)">
                                      <p:cBhvr>
                                        <p:cTn id="53" dur="500"/>
                                        <p:tgtEl>
                                          <p:spTgt spid="80"/>
                                        </p:tgtEl>
                                      </p:cBhvr>
                                    </p:animEffec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499"/>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dissolve">
                                      <p:cBhvr>
                                        <p:cTn id="66" dur="500"/>
                                        <p:tgtEl>
                                          <p:spTgt spid="53"/>
                                        </p:tgtEl>
                                      </p:cBhvr>
                                    </p:animEffect>
                                  </p:childTnLst>
                                </p:cTn>
                              </p:par>
                            </p:childTnLst>
                          </p:cTn>
                        </p:par>
                        <p:par>
                          <p:cTn id="67" fill="hold">
                            <p:stCondLst>
                              <p:cond delay="500"/>
                            </p:stCondLst>
                            <p:childTnLst>
                              <p:par>
                                <p:cTn id="68" presetID="9" presetClass="entr" presetSubtype="0" fill="hold" nodeType="afterEffect">
                                  <p:stCondLst>
                                    <p:cond delay="500"/>
                                  </p:stCondLst>
                                  <p:childTnLst>
                                    <p:set>
                                      <p:cBhvr>
                                        <p:cTn id="69" dur="1" fill="hold">
                                          <p:stCondLst>
                                            <p:cond delay="0"/>
                                          </p:stCondLst>
                                        </p:cTn>
                                        <p:tgtEl>
                                          <p:spTgt spid="70"/>
                                        </p:tgtEl>
                                        <p:attrNameLst>
                                          <p:attrName>style.visibility</p:attrName>
                                        </p:attrNameLst>
                                      </p:cBhvr>
                                      <p:to>
                                        <p:strVal val="visible"/>
                                      </p:to>
                                    </p:set>
                                    <p:animEffect transition="in" filter="dissolve">
                                      <p:cBhvr>
                                        <p:cTn id="70" dur="500"/>
                                        <p:tgtEl>
                                          <p:spTgt spid="7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wipe(left)">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872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7664"/>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766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8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4" grpId="0"/>
      <p:bldP spid="28" grpId="0"/>
      <p:bldP spid="41" grpId="0" autoUpdateAnimBg="0"/>
      <p:bldP spid="76" grpId="0" animBg="1"/>
      <p:bldP spid="78" grpId="0" animBg="1"/>
      <p:bldP spid="79" grpId="0" autoUpdateAnimBg="0"/>
      <p:bldP spid="80" grpId="0" animBg="1"/>
      <p:bldP spid="82" grpId="0" animBg="1"/>
      <p:bldP spid="8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84" y="2097832"/>
            <a:ext cx="4339116" cy="4574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2"/>
          <p:cNvSpPr txBox="1">
            <a:spLocks noChangeArrowheads="1"/>
          </p:cNvSpPr>
          <p:nvPr/>
        </p:nvSpPr>
        <p:spPr bwMode="auto">
          <a:xfrm>
            <a:off x="3226495" y="707182"/>
            <a:ext cx="2193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非闭合曲面</a:t>
            </a:r>
          </a:p>
        </p:txBody>
      </p:sp>
      <p:sp>
        <p:nvSpPr>
          <p:cNvPr id="4" name="Text Box 3"/>
          <p:cNvSpPr txBox="1">
            <a:spLocks noChangeArrowheads="1"/>
          </p:cNvSpPr>
          <p:nvPr/>
        </p:nvSpPr>
        <p:spPr bwMode="auto">
          <a:xfrm>
            <a:off x="5649020" y="700832"/>
            <a:ext cx="298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凸为正，凹为负</a:t>
            </a:r>
          </a:p>
        </p:txBody>
      </p:sp>
      <p:sp>
        <p:nvSpPr>
          <p:cNvPr id="5" name="Text Box 4"/>
          <p:cNvSpPr txBox="1">
            <a:spLocks noChangeArrowheads="1"/>
          </p:cNvSpPr>
          <p:nvPr/>
        </p:nvSpPr>
        <p:spPr bwMode="auto">
          <a:xfrm>
            <a:off x="3226495" y="1205657"/>
            <a:ext cx="181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闭合曲面</a:t>
            </a:r>
          </a:p>
        </p:txBody>
      </p:sp>
      <p:sp>
        <p:nvSpPr>
          <p:cNvPr id="6" name="Text Box 5"/>
          <p:cNvSpPr txBox="1">
            <a:spLocks noChangeArrowheads="1"/>
          </p:cNvSpPr>
          <p:nvPr/>
        </p:nvSpPr>
        <p:spPr bwMode="auto">
          <a:xfrm>
            <a:off x="5296595" y="1205657"/>
            <a:ext cx="333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ea typeface="楷体_GB2312" pitchFamily="49" charset="-122"/>
              </a:rPr>
              <a:t>向外为正，向内为负</a:t>
            </a:r>
          </a:p>
        </p:txBody>
      </p:sp>
      <p:sp>
        <p:nvSpPr>
          <p:cNvPr id="7" name="Line 6"/>
          <p:cNvSpPr>
            <a:spLocks noChangeShapeType="1"/>
          </p:cNvSpPr>
          <p:nvPr/>
        </p:nvSpPr>
        <p:spPr bwMode="auto">
          <a:xfrm>
            <a:off x="4993382" y="945307"/>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7"/>
          <p:cNvSpPr>
            <a:spLocks noChangeShapeType="1"/>
          </p:cNvSpPr>
          <p:nvPr/>
        </p:nvSpPr>
        <p:spPr bwMode="auto">
          <a:xfrm>
            <a:off x="4686995" y="1458069"/>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8"/>
          <p:cNvSpPr txBox="1">
            <a:spLocks noChangeArrowheads="1"/>
          </p:cNvSpPr>
          <p:nvPr/>
        </p:nvSpPr>
        <p:spPr bwMode="auto">
          <a:xfrm>
            <a:off x="251520" y="1869232"/>
            <a:ext cx="277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电通量是代数量</a:t>
            </a:r>
          </a:p>
        </p:txBody>
      </p:sp>
      <p:sp>
        <p:nvSpPr>
          <p:cNvPr id="10" name="Rectangle 9"/>
          <p:cNvSpPr>
            <a:spLocks noChangeArrowheads="1"/>
          </p:cNvSpPr>
          <p:nvPr/>
        </p:nvSpPr>
        <p:spPr bwMode="auto">
          <a:xfrm>
            <a:off x="3356620" y="2733923"/>
            <a:ext cx="1298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为正</a:t>
            </a:r>
            <a:r>
              <a:rPr kumimoji="1" lang="zh-CN" altLang="en-US" sz="2400">
                <a:solidFill>
                  <a:schemeClr val="bg1"/>
                </a:solidFill>
                <a:latin typeface="楷体_GB2312" pitchFamily="49" charset="-122"/>
                <a:ea typeface="楷体_GB2312" pitchFamily="49" charset="-122"/>
              </a:rPr>
              <a:t> </a:t>
            </a:r>
          </a:p>
        </p:txBody>
      </p:sp>
      <p:graphicFrame>
        <p:nvGraphicFramePr>
          <p:cNvPr id="11" name="Object 10"/>
          <p:cNvGraphicFramePr>
            <a:graphicFrameLocks/>
          </p:cNvGraphicFramePr>
          <p:nvPr>
            <p:extLst>
              <p:ext uri="{D42A27DB-BD31-4B8C-83A1-F6EECF244321}">
                <p14:modId xmlns:p14="http://schemas.microsoft.com/office/powerpoint/2010/main" val="1887976282"/>
              </p:ext>
            </p:extLst>
          </p:nvPr>
        </p:nvGraphicFramePr>
        <p:xfrm>
          <a:off x="2620020" y="2775198"/>
          <a:ext cx="633412" cy="431800"/>
        </p:xfrm>
        <a:graphic>
          <a:graphicData uri="http://schemas.openxmlformats.org/presentationml/2006/ole">
            <mc:AlternateContent xmlns:mc="http://schemas.openxmlformats.org/markup-compatibility/2006">
              <mc:Choice xmlns:v="urn:schemas-microsoft-com:vml" Requires="v">
                <p:oleObj spid="_x0000_s73889" name="公式" r:id="rId4" imgW="533403" imgH="323920" progId="Equation.3">
                  <p:embed/>
                </p:oleObj>
              </mc:Choice>
              <mc:Fallback>
                <p:oleObj name="公式" r:id="rId4" imgW="533403" imgH="32392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020" y="2775198"/>
                        <a:ext cx="633412" cy="431800"/>
                      </a:xfrm>
                      <a:prstGeom prst="rect">
                        <a:avLst/>
                      </a:prstGeom>
                      <a:noFill/>
                      <a:ln>
                        <a:noFill/>
                      </a:ln>
                    </p:spPr>
                  </p:pic>
                </p:oleObj>
              </mc:Fallback>
            </mc:AlternateContent>
          </a:graphicData>
        </a:graphic>
      </p:graphicFrame>
      <p:sp>
        <p:nvSpPr>
          <p:cNvPr id="12" name="Line 11"/>
          <p:cNvSpPr>
            <a:spLocks noChangeShapeType="1"/>
          </p:cNvSpPr>
          <p:nvPr/>
        </p:nvSpPr>
        <p:spPr bwMode="auto">
          <a:xfrm>
            <a:off x="1899295" y="2986335"/>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13"/>
          <p:cNvSpPr>
            <a:spLocks noChangeArrowheads="1"/>
          </p:cNvSpPr>
          <p:nvPr/>
        </p:nvSpPr>
        <p:spPr bwMode="auto">
          <a:xfrm>
            <a:off x="3382020" y="3403848"/>
            <a:ext cx="121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楷体_GB2312" pitchFamily="49" charset="-122"/>
                <a:ea typeface="楷体_GB2312" pitchFamily="49" charset="-122"/>
              </a:rPr>
              <a:t>为负</a:t>
            </a:r>
            <a:r>
              <a:rPr kumimoji="1" lang="zh-CN" altLang="en-US" sz="2400">
                <a:solidFill>
                  <a:schemeClr val="bg1"/>
                </a:solidFill>
                <a:latin typeface="楷体_GB2312" pitchFamily="49" charset="-122"/>
                <a:ea typeface="楷体_GB2312" pitchFamily="49" charset="-122"/>
              </a:rPr>
              <a:t> </a:t>
            </a:r>
          </a:p>
        </p:txBody>
      </p:sp>
      <p:graphicFrame>
        <p:nvGraphicFramePr>
          <p:cNvPr id="14" name="Object 14"/>
          <p:cNvGraphicFramePr>
            <a:graphicFrameLocks/>
          </p:cNvGraphicFramePr>
          <p:nvPr>
            <p:extLst>
              <p:ext uri="{D42A27DB-BD31-4B8C-83A1-F6EECF244321}">
                <p14:modId xmlns:p14="http://schemas.microsoft.com/office/powerpoint/2010/main" val="2337383619"/>
              </p:ext>
            </p:extLst>
          </p:nvPr>
        </p:nvGraphicFramePr>
        <p:xfrm>
          <a:off x="2661295" y="3460998"/>
          <a:ext cx="633412" cy="434975"/>
        </p:xfrm>
        <a:graphic>
          <a:graphicData uri="http://schemas.openxmlformats.org/presentationml/2006/ole">
            <mc:AlternateContent xmlns:mc="http://schemas.openxmlformats.org/markup-compatibility/2006">
              <mc:Choice xmlns:v="urn:schemas-microsoft-com:vml" Requires="v">
                <p:oleObj spid="_x0000_s73890" name="Equation" r:id="rId6" imgW="533403" imgH="323920" progId="Equation.3">
                  <p:embed/>
                </p:oleObj>
              </mc:Choice>
              <mc:Fallback>
                <p:oleObj name="Equation" r:id="rId6" imgW="533403" imgH="3239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1295" y="3460998"/>
                        <a:ext cx="633412" cy="434975"/>
                      </a:xfrm>
                      <a:prstGeom prst="rect">
                        <a:avLst/>
                      </a:prstGeom>
                      <a:noFill/>
                      <a:ln>
                        <a:noFill/>
                      </a:ln>
                    </p:spPr>
                  </p:pic>
                </p:oleObj>
              </mc:Fallback>
            </mc:AlternateContent>
          </a:graphicData>
        </a:graphic>
      </p:graphicFrame>
      <p:sp>
        <p:nvSpPr>
          <p:cNvPr id="15" name="Line 15"/>
          <p:cNvSpPr>
            <a:spLocks noChangeShapeType="1"/>
          </p:cNvSpPr>
          <p:nvPr/>
        </p:nvSpPr>
        <p:spPr bwMode="auto">
          <a:xfrm>
            <a:off x="1958032" y="3672135"/>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AutoShape 18"/>
          <p:cNvSpPr>
            <a:spLocks/>
          </p:cNvSpPr>
          <p:nvPr/>
        </p:nvSpPr>
        <p:spPr bwMode="auto">
          <a:xfrm>
            <a:off x="3093145" y="834182"/>
            <a:ext cx="152400" cy="685800"/>
          </a:xfrm>
          <a:prstGeom prst="leftBrace">
            <a:avLst>
              <a:gd name="adj1" fmla="val 37500"/>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9"/>
          <p:cNvGraphicFramePr>
            <a:graphicFrameLocks noChangeAspect="1"/>
          </p:cNvGraphicFramePr>
          <p:nvPr>
            <p:extLst>
              <p:ext uri="{D42A27DB-BD31-4B8C-83A1-F6EECF244321}">
                <p14:modId xmlns:p14="http://schemas.microsoft.com/office/powerpoint/2010/main" val="3645665856"/>
              </p:ext>
            </p:extLst>
          </p:nvPr>
        </p:nvGraphicFramePr>
        <p:xfrm>
          <a:off x="476895" y="2546598"/>
          <a:ext cx="1320800" cy="814387"/>
        </p:xfrm>
        <a:graphic>
          <a:graphicData uri="http://schemas.openxmlformats.org/presentationml/2006/ole">
            <mc:AlternateContent xmlns:mc="http://schemas.openxmlformats.org/markup-compatibility/2006">
              <mc:Choice xmlns:v="urn:schemas-microsoft-com:vml" Requires="v">
                <p:oleObj spid="_x0000_s73891" name="公式" r:id="rId8" imgW="1219323" imgH="723962" progId="Equation.3">
                  <p:embed/>
                </p:oleObj>
              </mc:Choice>
              <mc:Fallback>
                <p:oleObj name="公式" r:id="rId8" imgW="1219323" imgH="72396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895" y="2546598"/>
                        <a:ext cx="1320800" cy="814387"/>
                      </a:xfrm>
                      <a:prstGeom prst="rect">
                        <a:avLst/>
                      </a:prstGeom>
                      <a:noFill/>
                      <a:ln>
                        <a:noFill/>
                      </a:ln>
                    </p:spPr>
                  </p:pic>
                </p:oleObj>
              </mc:Fallback>
            </mc:AlternateContent>
          </a:graphicData>
        </a:graphic>
      </p:graphicFrame>
      <p:sp>
        <p:nvSpPr>
          <p:cNvPr id="18" name="Text Box 20"/>
          <p:cNvSpPr txBox="1">
            <a:spLocks noChangeArrowheads="1"/>
          </p:cNvSpPr>
          <p:nvPr/>
        </p:nvSpPr>
        <p:spPr bwMode="auto">
          <a:xfrm>
            <a:off x="1172270" y="921494"/>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方向的规定：</a:t>
            </a:r>
          </a:p>
        </p:txBody>
      </p:sp>
      <p:graphicFrame>
        <p:nvGraphicFramePr>
          <p:cNvPr id="19" name="Object 21"/>
          <p:cNvGraphicFramePr>
            <a:graphicFrameLocks noChangeAspect="1"/>
          </p:cNvGraphicFramePr>
          <p:nvPr>
            <p:extLst>
              <p:ext uri="{D42A27DB-BD31-4B8C-83A1-F6EECF244321}">
                <p14:modId xmlns:p14="http://schemas.microsoft.com/office/powerpoint/2010/main" val="3750704959"/>
              </p:ext>
            </p:extLst>
          </p:nvPr>
        </p:nvGraphicFramePr>
        <p:xfrm>
          <a:off x="929382" y="962769"/>
          <a:ext cx="266700" cy="368300"/>
        </p:xfrm>
        <a:graphic>
          <a:graphicData uri="http://schemas.openxmlformats.org/presentationml/2006/ole">
            <mc:AlternateContent xmlns:mc="http://schemas.openxmlformats.org/markup-compatibility/2006">
              <mc:Choice xmlns:v="urn:schemas-microsoft-com:vml" Requires="v">
                <p:oleObj spid="_x0000_s73892" name="Equation" r:id="rId10" imgW="161965" imgH="266694" progId="Equation.3">
                  <p:embed/>
                </p:oleObj>
              </mc:Choice>
              <mc:Fallback>
                <p:oleObj name="Equation" r:id="rId10" imgW="161965" imgH="26669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9382" y="962769"/>
                        <a:ext cx="266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22"/>
          <p:cNvSpPr>
            <a:spLocks noChangeArrowheads="1"/>
          </p:cNvSpPr>
          <p:nvPr/>
        </p:nvSpPr>
        <p:spPr bwMode="auto">
          <a:xfrm>
            <a:off x="251520" y="904032"/>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400" b="1">
                <a:solidFill>
                  <a:schemeClr val="bg1"/>
                </a:solidFill>
                <a:latin typeface="Times New Roman" pitchFamily="18" charset="0"/>
                <a:ea typeface="楷体_GB2312" pitchFamily="49" charset="-122"/>
              </a:rPr>
              <a:t>(1)</a:t>
            </a:r>
          </a:p>
        </p:txBody>
      </p:sp>
      <p:sp>
        <p:nvSpPr>
          <p:cNvPr id="21" name="Rectangle 23"/>
          <p:cNvSpPr>
            <a:spLocks noChangeArrowheads="1"/>
          </p:cNvSpPr>
          <p:nvPr/>
        </p:nvSpPr>
        <p:spPr bwMode="auto">
          <a:xfrm>
            <a:off x="251520" y="116632"/>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讨论</a:t>
            </a:r>
          </a:p>
        </p:txBody>
      </p:sp>
      <p:sp>
        <p:nvSpPr>
          <p:cNvPr id="22" name="AutoShape 24"/>
          <p:cNvSpPr>
            <a:spLocks/>
          </p:cNvSpPr>
          <p:nvPr/>
        </p:nvSpPr>
        <p:spPr bwMode="auto">
          <a:xfrm>
            <a:off x="181620" y="2986335"/>
            <a:ext cx="193675" cy="762000"/>
          </a:xfrm>
          <a:prstGeom prst="leftBrace">
            <a:avLst>
              <a:gd name="adj1" fmla="val 32787"/>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384211221"/>
              </p:ext>
            </p:extLst>
          </p:nvPr>
        </p:nvGraphicFramePr>
        <p:xfrm>
          <a:off x="454669" y="3347292"/>
          <a:ext cx="1355725" cy="822325"/>
        </p:xfrm>
        <a:graphic>
          <a:graphicData uri="http://schemas.openxmlformats.org/presentationml/2006/ole">
            <mc:AlternateContent xmlns:mc="http://schemas.openxmlformats.org/markup-compatibility/2006">
              <mc:Choice xmlns:v="urn:schemas-microsoft-com:vml" Requires="v">
                <p:oleObj spid="_x0000_s73893" name="公式" r:id="rId12" imgW="1228771" imgH="714244" progId="Equation.3">
                  <p:embed/>
                </p:oleObj>
              </mc:Choice>
              <mc:Fallback>
                <p:oleObj name="公式" r:id="rId12" imgW="1228771" imgH="714244"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669" y="3347292"/>
                        <a:ext cx="1355725" cy="822325"/>
                      </a:xfrm>
                      <a:prstGeom prst="rect">
                        <a:avLst/>
                      </a:prstGeom>
                      <a:noFill/>
                      <a:ln>
                        <a:noFill/>
                      </a:ln>
                    </p:spPr>
                  </p:pic>
                </p:oleObj>
              </mc:Fallback>
            </mc:AlternateContent>
          </a:graphicData>
        </a:graphic>
      </p:graphicFrame>
      <p:pic>
        <p:nvPicPr>
          <p:cNvPr id="73738"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802" y="4203228"/>
            <a:ext cx="4594275" cy="249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203428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37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3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animBg="1"/>
      <p:bldP spid="8" grpId="0" animBg="1"/>
      <p:bldP spid="9" grpId="0"/>
      <p:bldP spid="10" grpId="0"/>
      <p:bldP spid="12" grpId="0" animBg="1"/>
      <p:bldP spid="13" grpId="0"/>
      <p:bldP spid="15" grpId="0" animBg="1"/>
      <p:bldP spid="16" grpId="0" animBg="1"/>
      <p:bldP spid="18" grpId="0"/>
      <p:bldP spid="20" grpId="0"/>
      <p:bldP spid="21" grpId="0"/>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0" y="3159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rgbClr val="66FF33"/>
                </a:solidFill>
                <a:latin typeface="Times New Roman" pitchFamily="18" charset="0"/>
                <a:ea typeface="黑体" pitchFamily="49" charset="-122"/>
              </a:rPr>
              <a:t>9.1  </a:t>
            </a:r>
            <a:r>
              <a:rPr kumimoji="1" lang="zh-CN" altLang="en-US" sz="3200" b="1">
                <a:solidFill>
                  <a:srgbClr val="66FF33"/>
                </a:solidFill>
                <a:latin typeface="Times New Roman" pitchFamily="18" charset="0"/>
                <a:ea typeface="黑体" pitchFamily="49" charset="-122"/>
              </a:rPr>
              <a:t>电荷  库仑定律</a:t>
            </a:r>
          </a:p>
        </p:txBody>
      </p:sp>
      <p:sp>
        <p:nvSpPr>
          <p:cNvPr id="105475" name="Text Box 3"/>
          <p:cNvSpPr txBox="1">
            <a:spLocks noChangeArrowheads="1"/>
          </p:cNvSpPr>
          <p:nvPr/>
        </p:nvSpPr>
        <p:spPr bwMode="auto">
          <a:xfrm>
            <a:off x="195263" y="757238"/>
            <a:ext cx="3902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800" b="1">
                <a:solidFill>
                  <a:srgbClr val="FFFF00"/>
                </a:solidFill>
                <a:latin typeface="宋体" charset="-122"/>
              </a:rPr>
              <a:t>一</a:t>
            </a:r>
            <a:r>
              <a:rPr kumimoji="1" lang="en-US" altLang="zh-CN" sz="2800" b="1">
                <a:solidFill>
                  <a:srgbClr val="FFFF00"/>
                </a:solidFill>
                <a:latin typeface="宋体" charset="-122"/>
              </a:rPr>
              <a:t>.</a:t>
            </a:r>
            <a:r>
              <a:rPr kumimoji="1" lang="zh-CN" altLang="en-US" sz="2800" b="1">
                <a:solidFill>
                  <a:srgbClr val="FFFF00"/>
                </a:solidFill>
                <a:latin typeface="宋体" charset="-122"/>
              </a:rPr>
              <a:t>电荷</a:t>
            </a:r>
          </a:p>
        </p:txBody>
      </p:sp>
      <p:sp>
        <p:nvSpPr>
          <p:cNvPr id="105476" name="Text Box 4"/>
          <p:cNvSpPr txBox="1">
            <a:spLocks noChangeArrowheads="1"/>
          </p:cNvSpPr>
          <p:nvPr/>
        </p:nvSpPr>
        <p:spPr bwMode="auto">
          <a:xfrm>
            <a:off x="454025" y="1295400"/>
            <a:ext cx="443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charset="-122"/>
              </a:rPr>
              <a:t>正负性 </a:t>
            </a:r>
          </a:p>
        </p:txBody>
      </p:sp>
      <p:sp>
        <p:nvSpPr>
          <p:cNvPr id="105477" name="Text Box 5"/>
          <p:cNvSpPr txBox="1">
            <a:spLocks noChangeArrowheads="1"/>
          </p:cNvSpPr>
          <p:nvPr/>
        </p:nvSpPr>
        <p:spPr bwMode="auto">
          <a:xfrm>
            <a:off x="434975" y="1828800"/>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2. </a:t>
            </a:r>
            <a:r>
              <a:rPr kumimoji="1" lang="zh-CN" altLang="en-US" sz="2400" b="1">
                <a:solidFill>
                  <a:srgbClr val="66FFFF"/>
                </a:solidFill>
                <a:latin typeface="宋体" charset="-122"/>
              </a:rPr>
              <a:t>量子性</a:t>
            </a:r>
          </a:p>
        </p:txBody>
      </p:sp>
      <p:graphicFrame>
        <p:nvGraphicFramePr>
          <p:cNvPr id="105478" name="Object 6"/>
          <p:cNvGraphicFramePr>
            <a:graphicFrameLocks/>
          </p:cNvGraphicFramePr>
          <p:nvPr/>
        </p:nvGraphicFramePr>
        <p:xfrm>
          <a:off x="2447925" y="2708275"/>
          <a:ext cx="5713413" cy="522288"/>
        </p:xfrm>
        <a:graphic>
          <a:graphicData uri="http://schemas.openxmlformats.org/presentationml/2006/ole">
            <mc:AlternateContent xmlns:mc="http://schemas.openxmlformats.org/markup-compatibility/2006">
              <mc:Choice xmlns:v="urn:schemas-microsoft-com:vml" Requires="v">
                <p:oleObj spid="_x0000_s76854" name="Equation" r:id="rId3" imgW="5648243" imgH="457267" progId="Equation.3">
                  <p:embed/>
                </p:oleObj>
              </mc:Choice>
              <mc:Fallback>
                <p:oleObj name="Equation" r:id="rId3" imgW="5648243" imgH="457267"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2708275"/>
                        <a:ext cx="57134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79" name="Object 7"/>
          <p:cNvGraphicFramePr>
            <a:graphicFrameLocks/>
          </p:cNvGraphicFramePr>
          <p:nvPr/>
        </p:nvGraphicFramePr>
        <p:xfrm>
          <a:off x="900113" y="2436813"/>
          <a:ext cx="990600" cy="393700"/>
        </p:xfrm>
        <a:graphic>
          <a:graphicData uri="http://schemas.openxmlformats.org/presentationml/2006/ole">
            <mc:AlternateContent xmlns:mc="http://schemas.openxmlformats.org/markup-compatibility/2006">
              <mc:Choice xmlns:v="urn:schemas-microsoft-com:vml" Requires="v">
                <p:oleObj spid="_x0000_s76855" name="Equation" r:id="rId5" imgW="924008" imgH="323920" progId="Equation.3">
                  <p:embed/>
                </p:oleObj>
              </mc:Choice>
              <mc:Fallback>
                <p:oleObj name="Equation" r:id="rId5" imgW="924008" imgH="32392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36813"/>
                        <a:ext cx="990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3" name="Text Box 11"/>
          <p:cNvSpPr txBox="1">
            <a:spLocks noChangeArrowheads="1"/>
          </p:cNvSpPr>
          <p:nvPr/>
        </p:nvSpPr>
        <p:spPr bwMode="auto">
          <a:xfrm>
            <a:off x="434975" y="34290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3. </a:t>
            </a:r>
            <a:r>
              <a:rPr kumimoji="1" lang="zh-CN" altLang="en-US" sz="2400" b="1">
                <a:solidFill>
                  <a:srgbClr val="66FFFF"/>
                </a:solidFill>
                <a:latin typeface="宋体" charset="-122"/>
              </a:rPr>
              <a:t>守恒性</a:t>
            </a:r>
          </a:p>
        </p:txBody>
      </p:sp>
      <p:sp>
        <p:nvSpPr>
          <p:cNvPr id="105484" name="Rectangle 12"/>
          <p:cNvSpPr>
            <a:spLocks noChangeArrowheads="1"/>
          </p:cNvSpPr>
          <p:nvPr/>
        </p:nvSpPr>
        <p:spPr bwMode="auto">
          <a:xfrm>
            <a:off x="792163" y="3810000"/>
            <a:ext cx="807085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charset="-122"/>
              </a:rPr>
              <a:t>在一个孤立系统中总电荷量是不变的。即在任何时刻系统中的正电荷与负电荷的代数和保持不变，这称为</a:t>
            </a:r>
            <a:r>
              <a:rPr kumimoji="1" lang="zh-CN" altLang="en-US" sz="2400" b="1">
                <a:solidFill>
                  <a:srgbClr val="66FFFF"/>
                </a:solidFill>
                <a:latin typeface="宋体" charset="-122"/>
              </a:rPr>
              <a:t>电荷守恒定律。 </a:t>
            </a:r>
          </a:p>
        </p:txBody>
      </p:sp>
      <p:sp>
        <p:nvSpPr>
          <p:cNvPr id="105485" name="Text Box 13"/>
          <p:cNvSpPr txBox="1">
            <a:spLocks noChangeArrowheads="1"/>
          </p:cNvSpPr>
          <p:nvPr/>
        </p:nvSpPr>
        <p:spPr bwMode="auto">
          <a:xfrm>
            <a:off x="477838" y="5334000"/>
            <a:ext cx="485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rgbClr val="66FFFF"/>
                </a:solidFill>
                <a:latin typeface="Times New Roman" pitchFamily="18" charset="0"/>
              </a:rPr>
              <a:t>4. </a:t>
            </a:r>
            <a:r>
              <a:rPr kumimoji="1" lang="zh-CN" altLang="en-US" sz="2400" b="1">
                <a:solidFill>
                  <a:srgbClr val="66FFFF"/>
                </a:solidFill>
                <a:latin typeface="宋体" charset="-122"/>
              </a:rPr>
              <a:t>相对论不变性</a:t>
            </a:r>
          </a:p>
        </p:txBody>
      </p:sp>
      <p:sp>
        <p:nvSpPr>
          <p:cNvPr id="105486" name="Text Box 14"/>
          <p:cNvSpPr txBox="1">
            <a:spLocks noChangeArrowheads="1"/>
          </p:cNvSpPr>
          <p:nvPr/>
        </p:nvSpPr>
        <p:spPr bwMode="auto">
          <a:xfrm>
            <a:off x="768350" y="5791200"/>
            <a:ext cx="80041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bg1"/>
                </a:solidFill>
                <a:latin typeface="宋体" charset="-122"/>
              </a:rPr>
              <a:t>电荷的电量与它的运动状态无关</a:t>
            </a:r>
            <a:r>
              <a:rPr kumimoji="1" lang="en-US" altLang="zh-CN" sz="2400" b="1">
                <a:solidFill>
                  <a:schemeClr val="bg1"/>
                </a:solidFill>
                <a:latin typeface="宋体" charset="-122"/>
              </a:rPr>
              <a:t>,</a:t>
            </a:r>
            <a:r>
              <a:rPr kumimoji="1" lang="zh-CN" altLang="en-US" sz="2400" b="1">
                <a:solidFill>
                  <a:schemeClr val="bg1"/>
                </a:solidFill>
                <a:latin typeface="宋体" charset="-122"/>
              </a:rPr>
              <a:t>在一切惯性系中</a:t>
            </a:r>
            <a:r>
              <a:rPr kumimoji="1" lang="zh-CN" altLang="en-US" sz="2400" b="1">
                <a:solidFill>
                  <a:srgbClr val="66FFFF"/>
                </a:solidFill>
                <a:latin typeface="宋体" charset="-122"/>
              </a:rPr>
              <a:t>电荷守恒定律都</a:t>
            </a:r>
            <a:r>
              <a:rPr kumimoji="1" lang="zh-CN" altLang="en-US" sz="2400" b="1">
                <a:solidFill>
                  <a:schemeClr val="bg1"/>
                </a:solidFill>
                <a:latin typeface="宋体" charset="-122"/>
              </a:rPr>
              <a:t>成立，电荷的电量都相同。</a:t>
            </a:r>
            <a:r>
              <a:rPr kumimoji="1" lang="zh-CN" altLang="en-US" sz="2400">
                <a:solidFill>
                  <a:schemeClr val="bg1"/>
                </a:solidFill>
                <a:latin typeface="宋体" charset="-122"/>
              </a:rPr>
              <a:t> </a:t>
            </a:r>
          </a:p>
        </p:txBody>
      </p:sp>
    </p:spTree>
    <p:extLst>
      <p:ext uri="{BB962C8B-B14F-4D97-AF65-F5344CB8AC3E}">
        <p14:creationId xmlns:p14="http://schemas.microsoft.com/office/powerpoint/2010/main" val="15330843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wipe(left)">
                                      <p:cBhvr>
                                        <p:cTn id="7" dur="500"/>
                                        <p:tgtEl>
                                          <p:spTgt spid="105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Effect transition="in" filter="wipe(left)">
                                      <p:cBhvr>
                                        <p:cTn id="12" dur="500"/>
                                        <p:tgtEl>
                                          <p:spTgt spid="1054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5476"/>
                                        </p:tgtEl>
                                        <p:attrNameLst>
                                          <p:attrName>style.visibility</p:attrName>
                                        </p:attrNameLst>
                                      </p:cBhvr>
                                      <p:to>
                                        <p:strVal val="visible"/>
                                      </p:to>
                                    </p:set>
                                    <p:animEffect transition="in" filter="wipe(left)">
                                      <p:cBhvr>
                                        <p:cTn id="17" dur="500"/>
                                        <p:tgtEl>
                                          <p:spTgt spid="1054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5477"/>
                                        </p:tgtEl>
                                        <p:attrNameLst>
                                          <p:attrName>style.visibility</p:attrName>
                                        </p:attrNameLst>
                                      </p:cBhvr>
                                      <p:to>
                                        <p:strVal val="visible"/>
                                      </p:to>
                                    </p:set>
                                    <p:animEffect transition="in" filter="wipe(left)">
                                      <p:cBhvr>
                                        <p:cTn id="22" dur="500"/>
                                        <p:tgtEl>
                                          <p:spTgt spid="1054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5479"/>
                                        </p:tgtEl>
                                        <p:attrNameLst>
                                          <p:attrName>style.visibility</p:attrName>
                                        </p:attrNameLst>
                                      </p:cBhvr>
                                      <p:to>
                                        <p:strVal val="visible"/>
                                      </p:to>
                                    </p:set>
                                    <p:animEffect transition="in" filter="wipe(left)">
                                      <p:cBhvr>
                                        <p:cTn id="27" dur="500"/>
                                        <p:tgtEl>
                                          <p:spTgt spid="1054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5478"/>
                                        </p:tgtEl>
                                        <p:attrNameLst>
                                          <p:attrName>style.visibility</p:attrName>
                                        </p:attrNameLst>
                                      </p:cBhvr>
                                      <p:to>
                                        <p:strVal val="visible"/>
                                      </p:to>
                                    </p:set>
                                    <p:animEffect transition="in" filter="wipe(left)">
                                      <p:cBhvr>
                                        <p:cTn id="32" dur="500"/>
                                        <p:tgtEl>
                                          <p:spTgt spid="10547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483"/>
                                        </p:tgtEl>
                                        <p:attrNameLst>
                                          <p:attrName>style.visibility</p:attrName>
                                        </p:attrNameLst>
                                      </p:cBhvr>
                                      <p:to>
                                        <p:strVal val="visible"/>
                                      </p:to>
                                    </p:set>
                                    <p:animEffect transition="in" filter="wipe(left)">
                                      <p:cBhvr>
                                        <p:cTn id="37" dur="500"/>
                                        <p:tgtEl>
                                          <p:spTgt spid="10548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5484"/>
                                        </p:tgtEl>
                                        <p:attrNameLst>
                                          <p:attrName>style.visibility</p:attrName>
                                        </p:attrNameLst>
                                      </p:cBhvr>
                                      <p:to>
                                        <p:strVal val="visible"/>
                                      </p:to>
                                    </p:set>
                                    <p:animEffect transition="in" filter="wipe(left)">
                                      <p:cBhvr>
                                        <p:cTn id="42" dur="500"/>
                                        <p:tgtEl>
                                          <p:spTgt spid="10548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5485"/>
                                        </p:tgtEl>
                                        <p:attrNameLst>
                                          <p:attrName>style.visibility</p:attrName>
                                        </p:attrNameLst>
                                      </p:cBhvr>
                                      <p:to>
                                        <p:strVal val="visible"/>
                                      </p:to>
                                    </p:set>
                                    <p:animEffect transition="in" filter="wipe(left)">
                                      <p:cBhvr>
                                        <p:cTn id="47" dur="500"/>
                                        <p:tgtEl>
                                          <p:spTgt spid="10548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5486"/>
                                        </p:tgtEl>
                                        <p:attrNameLst>
                                          <p:attrName>style.visibility</p:attrName>
                                        </p:attrNameLst>
                                      </p:cBhvr>
                                      <p:to>
                                        <p:strVal val="visible"/>
                                      </p:to>
                                    </p:set>
                                    <p:animEffect transition="in" filter="wipe(left)">
                                      <p:cBhvr>
                                        <p:cTn id="52" dur="500"/>
                                        <p:tgtEl>
                                          <p:spTgt spid="105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P spid="105475" grpId="0" autoUpdateAnimBg="0"/>
      <p:bldP spid="105476" grpId="0" autoUpdateAnimBg="0"/>
      <p:bldP spid="105477" grpId="0" autoUpdateAnimBg="0"/>
      <p:bldP spid="105483" grpId="0" autoUpdateAnimBg="0"/>
      <p:bldP spid="105484" grpId="0" autoUpdateAnimBg="0"/>
      <p:bldP spid="105485" grpId="0" autoUpdateAnimBg="0"/>
      <p:bldP spid="105486"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1"/>
          <p:cNvGrpSpPr>
            <a:grpSpLocks/>
          </p:cNvGrpSpPr>
          <p:nvPr/>
        </p:nvGrpSpPr>
        <p:grpSpPr bwMode="auto">
          <a:xfrm>
            <a:off x="323850" y="908050"/>
            <a:ext cx="8509000" cy="3867150"/>
            <a:chOff x="635447" y="1143000"/>
            <a:chExt cx="8508553" cy="3866729"/>
          </a:xfrm>
        </p:grpSpPr>
        <p:graphicFrame>
          <p:nvGraphicFramePr>
            <p:cNvPr id="29709" name="Object 2"/>
            <p:cNvGraphicFramePr>
              <a:graphicFrameLocks/>
            </p:cNvGraphicFramePr>
            <p:nvPr/>
          </p:nvGraphicFramePr>
          <p:xfrm>
            <a:off x="969963" y="1143000"/>
            <a:ext cx="3757612" cy="914400"/>
          </p:xfrm>
          <a:graphic>
            <a:graphicData uri="http://schemas.openxmlformats.org/presentationml/2006/ole">
              <mc:AlternateContent xmlns:mc="http://schemas.openxmlformats.org/markup-compatibility/2006">
                <mc:Choice xmlns:v="urn:schemas-microsoft-com:vml" Requires="v">
                  <p:oleObj spid="_x0000_s29947" name="Equation" r:id="rId4" imgW="3657699" imgH="809531" progId="Equation.3">
                    <p:embed/>
                  </p:oleObj>
                </mc:Choice>
                <mc:Fallback>
                  <p:oleObj name="Equation" r:id="rId4" imgW="3657699" imgH="809531" progId="Equation.3">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1143000"/>
                          <a:ext cx="3757612"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10" name="Object 3"/>
            <p:cNvGraphicFramePr>
              <a:graphicFrameLocks/>
            </p:cNvGraphicFramePr>
            <p:nvPr/>
          </p:nvGraphicFramePr>
          <p:xfrm>
            <a:off x="958850" y="2514600"/>
            <a:ext cx="3606800" cy="914400"/>
          </p:xfrm>
          <a:graphic>
            <a:graphicData uri="http://schemas.openxmlformats.org/presentationml/2006/ole">
              <mc:AlternateContent xmlns:mc="http://schemas.openxmlformats.org/markup-compatibility/2006">
                <mc:Choice xmlns:v="urn:schemas-microsoft-com:vml" Requires="v">
                  <p:oleObj spid="_x0000_s29948" name="Equation" r:id="rId6" imgW="3505182" imgH="809531" progId="Equation.DSMT4">
                    <p:embed/>
                  </p:oleObj>
                </mc:Choice>
                <mc:Fallback>
                  <p:oleObj name="Equation" r:id="rId6" imgW="3505182" imgH="809531" progId="Equation.DSMT4">
                    <p:embed/>
                    <p:pic>
                      <p:nvPicPr>
                        <p:cNvPr id="0"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0" y="2514600"/>
                          <a:ext cx="36068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1" name="Rectangle 4"/>
            <p:cNvSpPr>
              <a:spLocks noChangeArrowheads="1"/>
            </p:cNvSpPr>
            <p:nvPr/>
          </p:nvSpPr>
          <p:spPr bwMode="auto">
            <a:xfrm>
              <a:off x="5087938" y="1371600"/>
              <a:ext cx="40560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66"/>
                  </a:solidFill>
                  <a:latin typeface="宋体" pitchFamily="2" charset="-122"/>
                </a:rPr>
                <a:t>（不连续分布的源电荷）</a:t>
              </a:r>
              <a:r>
                <a:rPr kumimoji="1" lang="zh-CN" altLang="en-US" sz="2800" b="1">
                  <a:latin typeface="宋体" pitchFamily="2" charset="-122"/>
                </a:rPr>
                <a:t> </a:t>
              </a:r>
            </a:p>
          </p:txBody>
        </p:sp>
        <p:sp>
          <p:nvSpPr>
            <p:cNvPr id="29712" name="Rectangle 5"/>
            <p:cNvSpPr>
              <a:spLocks noChangeArrowheads="1"/>
            </p:cNvSpPr>
            <p:nvPr/>
          </p:nvSpPr>
          <p:spPr bwMode="auto">
            <a:xfrm>
              <a:off x="5087938" y="26670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66"/>
                  </a:solidFill>
                  <a:latin typeface="宋体" pitchFamily="2" charset="-122"/>
                </a:rPr>
                <a:t>（连续分布的源电荷）</a:t>
              </a:r>
              <a:r>
                <a:rPr kumimoji="1" lang="zh-CN" altLang="en-US" sz="2800" b="1">
                  <a:solidFill>
                    <a:schemeClr val="bg1"/>
                  </a:solidFill>
                  <a:latin typeface="宋体" pitchFamily="2" charset="-122"/>
                </a:rPr>
                <a:t> </a:t>
              </a:r>
            </a:p>
          </p:txBody>
        </p:sp>
        <p:sp>
          <p:nvSpPr>
            <p:cNvPr id="29713" name="Rectangle 7"/>
            <p:cNvSpPr>
              <a:spLocks noChangeArrowheads="1"/>
            </p:cNvSpPr>
            <p:nvPr/>
          </p:nvSpPr>
          <p:spPr bwMode="auto">
            <a:xfrm>
              <a:off x="635447" y="3532401"/>
              <a:ext cx="805973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rgbClr val="66FFFF"/>
                  </a:solidFill>
                  <a:latin typeface="宋体" pitchFamily="2" charset="-122"/>
                </a:rPr>
                <a:t>真空中的任何静电场中，穿过任一闭合曲面的电通量，在数值上等于该曲面内包围的电量的代数和乘以     。 </a:t>
              </a:r>
              <a:endParaRPr kumimoji="1" lang="en-US" altLang="zh-CN" sz="2400" b="1">
                <a:solidFill>
                  <a:srgbClr val="66FFFF"/>
                </a:solidFill>
                <a:latin typeface="宋体" pitchFamily="2" charset="-122"/>
              </a:endParaRPr>
            </a:p>
            <a:p>
              <a:pPr>
                <a:lnSpc>
                  <a:spcPct val="125000"/>
                </a:lnSpc>
              </a:pPr>
              <a:r>
                <a:rPr kumimoji="1" lang="zh-CN" altLang="en-US" sz="2400" b="1">
                  <a:solidFill>
                    <a:srgbClr val="66FFFF"/>
                  </a:solidFill>
                  <a:latin typeface="宋体" pitchFamily="2" charset="-122"/>
                </a:rPr>
                <a:t>定理中的任意闭合曲面称为“高斯面”。</a:t>
              </a:r>
            </a:p>
          </p:txBody>
        </p:sp>
        <p:graphicFrame>
          <p:nvGraphicFramePr>
            <p:cNvPr id="29714" name="Object 8"/>
            <p:cNvGraphicFramePr>
              <a:graphicFrameLocks/>
            </p:cNvGraphicFramePr>
            <p:nvPr/>
          </p:nvGraphicFramePr>
          <p:xfrm>
            <a:off x="6927278" y="4055165"/>
            <a:ext cx="582613" cy="431800"/>
          </p:xfrm>
          <a:graphic>
            <a:graphicData uri="http://schemas.openxmlformats.org/presentationml/2006/ole">
              <mc:AlternateContent xmlns:mc="http://schemas.openxmlformats.org/markup-compatibility/2006">
                <mc:Choice xmlns:v="urn:schemas-microsoft-com:vml" Requires="v">
                  <p:oleObj spid="_x0000_s29949" name="Equation" r:id="rId8" imgW="476176" imgH="323920" progId="Equation.3">
                    <p:embed/>
                  </p:oleObj>
                </mc:Choice>
                <mc:Fallback>
                  <p:oleObj name="Equation" r:id="rId8" imgW="476176" imgH="323920"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7278" y="4055165"/>
                          <a:ext cx="5826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699" name="Text Box 5"/>
          <p:cNvSpPr txBox="1">
            <a:spLocks noChangeArrowheads="1"/>
          </p:cNvSpPr>
          <p:nvPr/>
        </p:nvSpPr>
        <p:spPr bwMode="auto">
          <a:xfrm>
            <a:off x="161925" y="74613"/>
            <a:ext cx="2339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宋体" pitchFamily="2" charset="-122"/>
              </a:rPr>
              <a:t>三</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高斯定理</a:t>
            </a:r>
            <a:r>
              <a:rPr kumimoji="1" lang="zh-CN" altLang="en-US" sz="2800" b="1">
                <a:latin typeface="宋体" pitchFamily="2" charset="-122"/>
              </a:rPr>
              <a:t> </a:t>
            </a:r>
          </a:p>
        </p:txBody>
      </p:sp>
      <p:pic>
        <p:nvPicPr>
          <p:cNvPr id="2970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6788" y="4764088"/>
            <a:ext cx="3962400" cy="219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9701" name="Object 6"/>
          <p:cNvGraphicFramePr>
            <a:graphicFrameLocks/>
          </p:cNvGraphicFramePr>
          <p:nvPr/>
        </p:nvGraphicFramePr>
        <p:xfrm>
          <a:off x="346075" y="5611813"/>
          <a:ext cx="1828800" cy="609600"/>
        </p:xfrm>
        <a:graphic>
          <a:graphicData uri="http://schemas.openxmlformats.org/presentationml/2006/ole">
            <mc:AlternateContent xmlns:mc="http://schemas.openxmlformats.org/markup-compatibility/2006">
              <mc:Choice xmlns:v="urn:schemas-microsoft-com:vml" Requires="v">
                <p:oleObj spid="_x0000_s29950" name="Equation" r:id="rId11" imgW="1724112" imgH="504776" progId="Equation.3">
                  <p:embed/>
                </p:oleObj>
              </mc:Choice>
              <mc:Fallback>
                <p:oleObj name="Equation" r:id="rId11" imgW="1724112" imgH="504776" progId="Equation.3">
                  <p:embed/>
                  <p:pic>
                    <p:nvPicPr>
                      <p:cNvPr id="0"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6075" y="5611813"/>
                        <a:ext cx="1828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2" name="Line 7"/>
          <p:cNvSpPr>
            <a:spLocks noChangeShapeType="1"/>
          </p:cNvSpPr>
          <p:nvPr/>
        </p:nvSpPr>
        <p:spPr bwMode="auto">
          <a:xfrm>
            <a:off x="3108325" y="5646738"/>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3" name="Line 8"/>
          <p:cNvSpPr>
            <a:spLocks noChangeShapeType="1"/>
          </p:cNvSpPr>
          <p:nvPr/>
        </p:nvSpPr>
        <p:spPr bwMode="auto">
          <a:xfrm>
            <a:off x="3125788" y="6223000"/>
            <a:ext cx="6096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4" name="AutoShape 13"/>
          <p:cNvSpPr>
            <a:spLocks/>
          </p:cNvSpPr>
          <p:nvPr/>
        </p:nvSpPr>
        <p:spPr bwMode="auto">
          <a:xfrm>
            <a:off x="2270125" y="5518150"/>
            <a:ext cx="152400" cy="766763"/>
          </a:xfrm>
          <a:prstGeom prst="leftBrace">
            <a:avLst>
              <a:gd name="adj1" fmla="val 41927"/>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9705" name="Object 48"/>
          <p:cNvGraphicFramePr>
            <a:graphicFrameLocks noChangeAspect="1"/>
          </p:cNvGraphicFramePr>
          <p:nvPr/>
        </p:nvGraphicFramePr>
        <p:xfrm>
          <a:off x="2498725" y="5464175"/>
          <a:ext cx="482600" cy="317500"/>
        </p:xfrm>
        <a:graphic>
          <a:graphicData uri="http://schemas.openxmlformats.org/presentationml/2006/ole">
            <mc:AlternateContent xmlns:mc="http://schemas.openxmlformats.org/markup-compatibility/2006">
              <mc:Choice xmlns:v="urn:schemas-microsoft-com:vml" Requires="v">
                <p:oleObj spid="_x0000_s29951" name="Equation" r:id="rId13" imgW="380887" imgH="209468" progId="Equation.3">
                  <p:embed/>
                </p:oleObj>
              </mc:Choice>
              <mc:Fallback>
                <p:oleObj name="Equation" r:id="rId13" imgW="380887" imgH="209468" progId="Equation.3">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8725" y="5464175"/>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49"/>
          <p:cNvGraphicFramePr>
            <a:graphicFrameLocks noChangeAspect="1"/>
          </p:cNvGraphicFramePr>
          <p:nvPr/>
        </p:nvGraphicFramePr>
        <p:xfrm>
          <a:off x="2498725" y="6035675"/>
          <a:ext cx="482600" cy="317500"/>
        </p:xfrm>
        <a:graphic>
          <a:graphicData uri="http://schemas.openxmlformats.org/presentationml/2006/ole">
            <mc:AlternateContent xmlns:mc="http://schemas.openxmlformats.org/markup-compatibility/2006">
              <mc:Choice xmlns:v="urn:schemas-microsoft-com:vml" Requires="v">
                <p:oleObj spid="_x0000_s29952" name="Equation" r:id="rId15" imgW="380887" imgH="209468" progId="Equation.3">
                  <p:embed/>
                </p:oleObj>
              </mc:Choice>
              <mc:Fallback>
                <p:oleObj name="Equation" r:id="rId15" imgW="380887" imgH="209468" progId="Equation.3">
                  <p:embed/>
                  <p:pic>
                    <p:nvPicPr>
                      <p:cNvPr id="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8725" y="6035675"/>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50"/>
          <p:cNvGraphicFramePr>
            <a:graphicFrameLocks noChangeAspect="1"/>
          </p:cNvGraphicFramePr>
          <p:nvPr/>
        </p:nvGraphicFramePr>
        <p:xfrm>
          <a:off x="3900488" y="5502275"/>
          <a:ext cx="482600" cy="330200"/>
        </p:xfrm>
        <a:graphic>
          <a:graphicData uri="http://schemas.openxmlformats.org/presentationml/2006/ole">
            <mc:AlternateContent xmlns:mc="http://schemas.openxmlformats.org/markup-compatibility/2006">
              <mc:Choice xmlns:v="urn:schemas-microsoft-com:vml" Requires="v">
                <p:oleObj spid="_x0000_s29953" name="Equation" r:id="rId17" imgW="380887" imgH="228634" progId="Equation.3">
                  <p:embed/>
                </p:oleObj>
              </mc:Choice>
              <mc:Fallback>
                <p:oleObj name="Equation" r:id="rId17" imgW="380887" imgH="228634" progId="Equation.3">
                  <p:embed/>
                  <p:pic>
                    <p:nvPicPr>
                      <p:cNvPr id="0"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0488" y="5502275"/>
                        <a:ext cx="4826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8" name="Object 51"/>
          <p:cNvGraphicFramePr>
            <a:graphicFrameLocks noChangeAspect="1"/>
          </p:cNvGraphicFramePr>
          <p:nvPr/>
        </p:nvGraphicFramePr>
        <p:xfrm>
          <a:off x="3870325" y="6092825"/>
          <a:ext cx="482600" cy="304800"/>
        </p:xfrm>
        <a:graphic>
          <a:graphicData uri="http://schemas.openxmlformats.org/presentationml/2006/ole">
            <mc:AlternateContent xmlns:mc="http://schemas.openxmlformats.org/markup-compatibility/2006">
              <mc:Choice xmlns:v="urn:schemas-microsoft-com:vml" Requires="v">
                <p:oleObj spid="_x0000_s29954" name="Equation" r:id="rId19" imgW="380887" imgH="200021" progId="Equation.3">
                  <p:embed/>
                </p:oleObj>
              </mc:Choice>
              <mc:Fallback>
                <p:oleObj name="Equation" r:id="rId19" imgW="380887" imgH="200021" progId="Equation.3">
                  <p:embed/>
                  <p:pic>
                    <p:nvPicPr>
                      <p:cNvPr id="0" name="Object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0325" y="6092825"/>
                        <a:ext cx="482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p:cNvSpPr txBox="1">
            <a:spLocks noChangeArrowheads="1"/>
          </p:cNvSpPr>
          <p:nvPr/>
        </p:nvSpPr>
        <p:spPr bwMode="auto">
          <a:xfrm>
            <a:off x="179388" y="214313"/>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800" b="1">
                <a:solidFill>
                  <a:srgbClr val="FFC000"/>
                </a:solidFill>
              </a:rPr>
              <a:t>高斯定理的证明</a:t>
            </a:r>
          </a:p>
        </p:txBody>
      </p:sp>
      <p:pic>
        <p:nvPicPr>
          <p:cNvPr id="30725"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487488"/>
            <a:ext cx="4877495" cy="337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TextBox 1"/>
          <p:cNvSpPr txBox="1">
            <a:spLocks noChangeArrowheads="1"/>
          </p:cNvSpPr>
          <p:nvPr/>
        </p:nvSpPr>
        <p:spPr bwMode="auto">
          <a:xfrm>
            <a:off x="92075" y="842963"/>
            <a:ext cx="59939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b="1" dirty="0">
                <a:solidFill>
                  <a:schemeClr val="bg1"/>
                </a:solidFill>
              </a:rPr>
              <a:t>(1) </a:t>
            </a:r>
            <a:r>
              <a:rPr lang="zh-CN" altLang="en-US" sz="2800" b="1" dirty="0">
                <a:solidFill>
                  <a:schemeClr val="bg1"/>
                </a:solidFill>
              </a:rPr>
              <a:t>点电荷</a:t>
            </a:r>
            <a:r>
              <a:rPr lang="en-US" altLang="zh-CN" sz="2800" b="1" dirty="0">
                <a:solidFill>
                  <a:schemeClr val="bg1"/>
                </a:solidFill>
              </a:rPr>
              <a:t>q</a:t>
            </a:r>
            <a:r>
              <a:rPr lang="zh-CN" altLang="en-US" sz="2800" b="1" dirty="0">
                <a:solidFill>
                  <a:schemeClr val="bg1"/>
                </a:solidFill>
              </a:rPr>
              <a:t>对任意封闭曲面的电通量</a:t>
            </a:r>
          </a:p>
        </p:txBody>
      </p:sp>
      <p:sp>
        <p:nvSpPr>
          <p:cNvPr id="30727" name="TextBox 2"/>
          <p:cNvSpPr txBox="1">
            <a:spLocks noChangeArrowheads="1"/>
          </p:cNvSpPr>
          <p:nvPr/>
        </p:nvSpPr>
        <p:spPr bwMode="auto">
          <a:xfrm>
            <a:off x="107504" y="1533525"/>
            <a:ext cx="4289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rgbClr val="FFC000"/>
                </a:solidFill>
              </a:rPr>
              <a:t>曲面上的面元</a:t>
            </a:r>
            <a:r>
              <a:rPr lang="en-US" altLang="zh-CN" sz="2400" b="1" dirty="0" err="1">
                <a:solidFill>
                  <a:srgbClr val="FFC000"/>
                </a:solidFill>
              </a:rPr>
              <a:t>dS</a:t>
            </a:r>
            <a:r>
              <a:rPr lang="zh-CN" altLang="en-US" sz="2400" b="1" dirty="0">
                <a:solidFill>
                  <a:srgbClr val="FFC000"/>
                </a:solidFill>
              </a:rPr>
              <a:t>的电通量为：</a:t>
            </a:r>
          </a:p>
        </p:txBody>
      </p:sp>
      <p:sp>
        <p:nvSpPr>
          <p:cNvPr id="30728" name="矩形 3"/>
          <p:cNvSpPr>
            <a:spLocks noChangeArrowheads="1"/>
          </p:cNvSpPr>
          <p:nvPr/>
        </p:nvSpPr>
        <p:spPr bwMode="auto">
          <a:xfrm>
            <a:off x="107504" y="3244850"/>
            <a:ext cx="3858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C000"/>
                </a:solidFill>
              </a:rPr>
              <a:t>面元</a:t>
            </a:r>
            <a:r>
              <a:rPr lang="en-US" altLang="zh-CN" sz="2400" b="1" dirty="0" err="1">
                <a:solidFill>
                  <a:srgbClr val="FFC000"/>
                </a:solidFill>
              </a:rPr>
              <a:t>dS</a:t>
            </a:r>
            <a:r>
              <a:rPr lang="zh-CN" altLang="en-US" sz="2400" b="1" dirty="0">
                <a:solidFill>
                  <a:srgbClr val="FFC000"/>
                </a:solidFill>
              </a:rPr>
              <a:t>对</a:t>
            </a:r>
            <a:r>
              <a:rPr lang="en-US" altLang="zh-CN" sz="2400" b="1" dirty="0">
                <a:solidFill>
                  <a:srgbClr val="FFC000"/>
                </a:solidFill>
              </a:rPr>
              <a:t>q</a:t>
            </a:r>
            <a:r>
              <a:rPr lang="zh-CN" altLang="en-US" sz="2400" b="1" dirty="0">
                <a:solidFill>
                  <a:srgbClr val="FFC000"/>
                </a:solidFill>
              </a:rPr>
              <a:t>处所张立体角：</a:t>
            </a:r>
            <a:endParaRPr lang="zh-CN" altLang="en-US" sz="2400" dirty="0"/>
          </a:p>
        </p:txBody>
      </p:sp>
      <p:sp>
        <p:nvSpPr>
          <p:cNvPr id="30729" name="矩形 4"/>
          <p:cNvSpPr>
            <a:spLocks noChangeArrowheads="1"/>
          </p:cNvSpPr>
          <p:nvPr/>
        </p:nvSpPr>
        <p:spPr bwMode="auto">
          <a:xfrm>
            <a:off x="303213" y="4967288"/>
            <a:ext cx="5631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C000"/>
                </a:solidFill>
              </a:rPr>
              <a:t>因此，点电荷</a:t>
            </a:r>
            <a:r>
              <a:rPr lang="en-US" altLang="zh-CN" sz="2400" b="1" dirty="0">
                <a:solidFill>
                  <a:srgbClr val="FFC000"/>
                </a:solidFill>
              </a:rPr>
              <a:t>q</a:t>
            </a:r>
            <a:r>
              <a:rPr lang="zh-CN" altLang="en-US" sz="2400" b="1" dirty="0">
                <a:solidFill>
                  <a:srgbClr val="FFC000"/>
                </a:solidFill>
              </a:rPr>
              <a:t>对任意曲面的电通量为：</a:t>
            </a:r>
          </a:p>
        </p:txBody>
      </p:sp>
      <p:sp>
        <p:nvSpPr>
          <p:cNvPr id="30730" name="TextBox 5"/>
          <p:cNvSpPr txBox="1">
            <a:spLocks noChangeArrowheads="1"/>
          </p:cNvSpPr>
          <p:nvPr/>
        </p:nvSpPr>
        <p:spPr bwMode="auto">
          <a:xfrm>
            <a:off x="323528" y="6237312"/>
            <a:ext cx="726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积分的取值决定于点电荷位于面元的内部还是外部。</a:t>
            </a:r>
          </a:p>
        </p:txBody>
      </p:sp>
      <p:graphicFrame>
        <p:nvGraphicFramePr>
          <p:cNvPr id="30731" name="对象 6"/>
          <p:cNvGraphicFramePr>
            <a:graphicFrameLocks/>
          </p:cNvGraphicFramePr>
          <p:nvPr>
            <p:extLst>
              <p:ext uri="{D42A27DB-BD31-4B8C-83A1-F6EECF244321}">
                <p14:modId xmlns:p14="http://schemas.microsoft.com/office/powerpoint/2010/main" val="3479789677"/>
              </p:ext>
            </p:extLst>
          </p:nvPr>
        </p:nvGraphicFramePr>
        <p:xfrm>
          <a:off x="1881188" y="5373688"/>
          <a:ext cx="3835400" cy="973137"/>
        </p:xfrm>
        <a:graphic>
          <a:graphicData uri="http://schemas.openxmlformats.org/presentationml/2006/ole">
            <mc:AlternateContent xmlns:mc="http://schemas.openxmlformats.org/markup-compatibility/2006">
              <mc:Choice xmlns:v="urn:schemas-microsoft-com:vml" Requires="v">
                <p:oleObj spid="_x0000_s30789" name="Equation" r:id="rId4" imgW="1714394" imgH="380876" progId="Equation.DSMT4">
                  <p:embed/>
                </p:oleObj>
              </mc:Choice>
              <mc:Fallback>
                <p:oleObj name="Equation" r:id="rId4" imgW="1714394" imgH="380876" progId="Equation.DSMT4">
                  <p:embed/>
                  <p:pic>
                    <p:nvPicPr>
                      <p:cNvPr id="0" name="对象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188" y="5373688"/>
                        <a:ext cx="38354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p:cNvGraphicFramePr>
          <p:nvPr>
            <p:extLst>
              <p:ext uri="{D42A27DB-BD31-4B8C-83A1-F6EECF244321}">
                <p14:modId xmlns:p14="http://schemas.microsoft.com/office/powerpoint/2010/main" val="1977183705"/>
              </p:ext>
            </p:extLst>
          </p:nvPr>
        </p:nvGraphicFramePr>
        <p:xfrm>
          <a:off x="612097" y="2252219"/>
          <a:ext cx="2849562" cy="898525"/>
        </p:xfrm>
        <a:graphic>
          <a:graphicData uri="http://schemas.openxmlformats.org/presentationml/2006/ole">
            <mc:AlternateContent xmlns:mc="http://schemas.openxmlformats.org/markup-compatibility/2006">
              <mc:Choice xmlns:v="urn:schemas-microsoft-com:vml" Requires="v">
                <p:oleObj spid="_x0000_s30790" name="Equation" r:id="rId6" imgW="1688760" imgH="457200" progId="Equation.DSMT4">
                  <p:embed/>
                </p:oleObj>
              </mc:Choice>
              <mc:Fallback>
                <p:oleObj name="Equation" r:id="rId6" imgW="1688760" imgH="457200" progId="Equation.DSMT4">
                  <p:embed/>
                  <p:pic>
                    <p:nvPicPr>
                      <p:cNvPr id="0" name="对象 6"/>
                      <p:cNvPicPr>
                        <a:picLocks noChangeArrowheads="1"/>
                      </p:cNvPicPr>
                      <p:nvPr/>
                    </p:nvPicPr>
                    <p:blipFill>
                      <a:blip r:embed="rId7"/>
                      <a:srcRect/>
                      <a:stretch>
                        <a:fillRect/>
                      </a:stretch>
                    </p:blipFill>
                    <p:spPr bwMode="auto">
                      <a:xfrm>
                        <a:off x="612097" y="2252219"/>
                        <a:ext cx="2849562"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p:cNvGraphicFramePr>
          <p:nvPr>
            <p:extLst>
              <p:ext uri="{D42A27DB-BD31-4B8C-83A1-F6EECF244321}">
                <p14:modId xmlns:p14="http://schemas.microsoft.com/office/powerpoint/2010/main" val="493223925"/>
              </p:ext>
            </p:extLst>
          </p:nvPr>
        </p:nvGraphicFramePr>
        <p:xfrm>
          <a:off x="1184275" y="3825875"/>
          <a:ext cx="1992313" cy="823913"/>
        </p:xfrm>
        <a:graphic>
          <a:graphicData uri="http://schemas.openxmlformats.org/presentationml/2006/ole">
            <mc:AlternateContent xmlns:mc="http://schemas.openxmlformats.org/markup-compatibility/2006">
              <mc:Choice xmlns:v="urn:schemas-microsoft-com:vml" Requires="v">
                <p:oleObj spid="_x0000_s30791" name="Equation" r:id="rId8" imgW="1180800" imgH="419040" progId="Equation.DSMT4">
                  <p:embed/>
                </p:oleObj>
              </mc:Choice>
              <mc:Fallback>
                <p:oleObj name="Equation" r:id="rId8" imgW="1180800" imgH="419040" progId="Equation.DSMT4">
                  <p:embed/>
                  <p:pic>
                    <p:nvPicPr>
                      <p:cNvPr id="0" name="对象 1"/>
                      <p:cNvPicPr>
                        <a:picLocks noChangeArrowheads="1"/>
                      </p:cNvPicPr>
                      <p:nvPr/>
                    </p:nvPicPr>
                    <p:blipFill>
                      <a:blip r:embed="rId9"/>
                      <a:srcRect/>
                      <a:stretch>
                        <a:fillRect/>
                      </a:stretch>
                    </p:blipFill>
                    <p:spPr bwMode="auto">
                      <a:xfrm>
                        <a:off x="1184275" y="3825875"/>
                        <a:ext cx="19923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344" y="431974"/>
            <a:ext cx="4696703" cy="3481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72" y="908720"/>
            <a:ext cx="3871971" cy="3004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28744" y="4149080"/>
            <a:ext cx="7560840" cy="830997"/>
          </a:xfrm>
          <a:prstGeom prst="rect">
            <a:avLst/>
          </a:prstGeom>
          <a:noFill/>
        </p:spPr>
        <p:txBody>
          <a:bodyPr wrap="square" rtlCol="0">
            <a:spAutoFit/>
          </a:bodyPr>
          <a:lstStyle/>
          <a:p>
            <a:r>
              <a:rPr lang="zh-CN" altLang="en-US" sz="2400" b="1" dirty="0">
                <a:solidFill>
                  <a:schemeClr val="bg1"/>
                </a:solidFill>
              </a:rPr>
              <a:t>点电荷在封闭曲面内部穿进穿出的次数总是奇数次，曲面对</a:t>
            </a:r>
            <a:r>
              <a:rPr lang="en-US" altLang="zh-CN" sz="2400" b="1" dirty="0">
                <a:solidFill>
                  <a:schemeClr val="bg1"/>
                </a:solidFill>
              </a:rPr>
              <a:t>q</a:t>
            </a:r>
            <a:r>
              <a:rPr lang="zh-CN" altLang="en-US" sz="2400" b="1" dirty="0">
                <a:solidFill>
                  <a:schemeClr val="bg1"/>
                </a:solidFill>
              </a:rPr>
              <a:t>点所张的立体角与单位球相同，为</a:t>
            </a:r>
            <a:r>
              <a:rPr lang="en-US" altLang="zh-CN" sz="2400" b="1" dirty="0">
                <a:solidFill>
                  <a:schemeClr val="bg1"/>
                </a:solidFill>
              </a:rPr>
              <a:t>4π</a:t>
            </a:r>
            <a:endParaRPr lang="zh-CN" altLang="zh-CN" sz="2400" b="1" dirty="0">
              <a:solidFill>
                <a:schemeClr val="bg1"/>
              </a:solidFill>
            </a:endParaRPr>
          </a:p>
        </p:txBody>
      </p:sp>
      <p:sp>
        <p:nvSpPr>
          <p:cNvPr id="7" name="矩形 1"/>
          <p:cNvSpPr>
            <a:spLocks noChangeArrowheads="1"/>
          </p:cNvSpPr>
          <p:nvPr/>
        </p:nvSpPr>
        <p:spPr bwMode="auto">
          <a:xfrm>
            <a:off x="179388" y="115888"/>
            <a:ext cx="31210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chemeClr val="bg1"/>
                </a:solidFill>
              </a:rPr>
              <a:t>(2) </a:t>
            </a:r>
            <a:r>
              <a:rPr lang="zh-CN" altLang="en-US" sz="2400" b="1" dirty="0">
                <a:solidFill>
                  <a:schemeClr val="bg1"/>
                </a:solidFill>
              </a:rPr>
              <a:t>点电荷在曲面内部</a:t>
            </a:r>
            <a:endParaRPr lang="en-US" altLang="zh-CN" sz="2400" b="1" dirty="0">
              <a:solidFill>
                <a:schemeClr val="bg1"/>
              </a:solidFill>
            </a:endParaRPr>
          </a:p>
          <a:p>
            <a:endParaRPr lang="en-US" altLang="zh-CN" sz="2400" b="1" dirty="0">
              <a:solidFill>
                <a:schemeClr val="bg1"/>
              </a:solidFill>
            </a:endParaRPr>
          </a:p>
          <a:p>
            <a:endParaRPr lang="zh-CN" altLang="en-US" sz="2400" b="1" dirty="0">
              <a:solidFill>
                <a:schemeClr val="bg1"/>
              </a:solidFill>
            </a:endParaRPr>
          </a:p>
        </p:txBody>
      </p:sp>
      <p:graphicFrame>
        <p:nvGraphicFramePr>
          <p:cNvPr id="3" name="对象 2"/>
          <p:cNvGraphicFramePr>
            <a:graphicFrameLocks/>
          </p:cNvGraphicFramePr>
          <p:nvPr>
            <p:extLst>
              <p:ext uri="{D42A27DB-BD31-4B8C-83A1-F6EECF244321}">
                <p14:modId xmlns:p14="http://schemas.microsoft.com/office/powerpoint/2010/main" val="1262707653"/>
              </p:ext>
            </p:extLst>
          </p:nvPr>
        </p:nvGraphicFramePr>
        <p:xfrm>
          <a:off x="1839336" y="5229200"/>
          <a:ext cx="4772359" cy="936104"/>
        </p:xfrm>
        <a:graphic>
          <a:graphicData uri="http://schemas.openxmlformats.org/presentationml/2006/ole">
            <mc:AlternateContent xmlns:mc="http://schemas.openxmlformats.org/markup-compatibility/2006">
              <mc:Choice xmlns:v="urn:schemas-microsoft-com:vml" Requires="v">
                <p:oleObj spid="_x0000_s78863" name="Equation" r:id="rId5" imgW="2730240" imgH="431640" progId="Equation.DSMT4">
                  <p:embed/>
                </p:oleObj>
              </mc:Choice>
              <mc:Fallback>
                <p:oleObj name="Equation" r:id="rId5" imgW="2730240" imgH="431640" progId="Equation.DSMT4">
                  <p:embed/>
                  <p:pic>
                    <p:nvPicPr>
                      <p:cNvPr id="0" name="对象 6"/>
                      <p:cNvPicPr>
                        <a:picLocks noChangeArrowheads="1"/>
                      </p:cNvPicPr>
                      <p:nvPr/>
                    </p:nvPicPr>
                    <p:blipFill>
                      <a:blip r:embed="rId6"/>
                      <a:srcRect/>
                      <a:stretch>
                        <a:fillRect/>
                      </a:stretch>
                    </p:blipFill>
                    <p:spPr bwMode="auto">
                      <a:xfrm>
                        <a:off x="1839336" y="5229200"/>
                        <a:ext cx="4772359" cy="936104"/>
                      </a:xfrm>
                      <a:prstGeom prst="rect">
                        <a:avLst/>
                      </a:prstGeom>
                      <a:noFill/>
                      <a:ln>
                        <a:noFill/>
                      </a:ln>
                    </p:spPr>
                  </p:pic>
                </p:oleObj>
              </mc:Fallback>
            </mc:AlternateContent>
          </a:graphicData>
        </a:graphic>
      </p:graphicFrame>
    </p:spTree>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8" name="组合 5"/>
          <p:cNvGrpSpPr>
            <a:grpSpLocks/>
          </p:cNvGrpSpPr>
          <p:nvPr/>
        </p:nvGrpSpPr>
        <p:grpSpPr bwMode="auto">
          <a:xfrm>
            <a:off x="179388" y="660400"/>
            <a:ext cx="8964612" cy="830263"/>
            <a:chOff x="179512" y="1772816"/>
            <a:chExt cx="6912768" cy="830997"/>
          </a:xfrm>
        </p:grpSpPr>
        <p:sp>
          <p:nvSpPr>
            <p:cNvPr id="31789" name="TextBox 3"/>
            <p:cNvSpPr txBox="1">
              <a:spLocks noChangeArrowheads="1"/>
            </p:cNvSpPr>
            <p:nvPr/>
          </p:nvSpPr>
          <p:spPr bwMode="auto">
            <a:xfrm>
              <a:off x="179512" y="1772816"/>
              <a:ext cx="69127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任意封闭曲面对曲面内任意一点所张的立体角与单位球对球心所张立体角相同，均为</a:t>
              </a:r>
              <a:r>
                <a:rPr lang="en-US" altLang="zh-CN" sz="2400" b="1" dirty="0">
                  <a:solidFill>
                    <a:schemeClr val="bg1"/>
                  </a:solidFill>
                </a:rPr>
                <a:t>4     </a:t>
              </a:r>
              <a:r>
                <a:rPr lang="zh-CN" altLang="en-US" sz="2400" b="1" dirty="0">
                  <a:solidFill>
                    <a:schemeClr val="bg1"/>
                  </a:solidFill>
                </a:rPr>
                <a:t>。</a:t>
              </a:r>
            </a:p>
          </p:txBody>
        </p:sp>
        <p:graphicFrame>
          <p:nvGraphicFramePr>
            <p:cNvPr id="31790" name="对象 4"/>
            <p:cNvGraphicFramePr>
              <a:graphicFrameLocks noChangeAspect="1"/>
            </p:cNvGraphicFramePr>
            <p:nvPr/>
          </p:nvGraphicFramePr>
          <p:xfrm>
            <a:off x="2516120" y="2243773"/>
            <a:ext cx="360040" cy="360040"/>
          </p:xfrm>
          <a:graphic>
            <a:graphicData uri="http://schemas.openxmlformats.org/presentationml/2006/ole">
              <mc:AlternateContent xmlns:mc="http://schemas.openxmlformats.org/markup-compatibility/2006">
                <mc:Choice xmlns:v="urn:schemas-microsoft-com:vml" Requires="v">
                  <p:oleObj spid="_x0000_s32002" name="Equation" r:id="rId3" imgW="139700" imgH="139700" progId="Equation.DSMT4">
                    <p:embed/>
                  </p:oleObj>
                </mc:Choice>
                <mc:Fallback>
                  <p:oleObj name="Equation" r:id="rId3" imgW="139700" imgH="1397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120" y="2243773"/>
                          <a:ext cx="360040"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 name="Freeform 2"/>
          <p:cNvSpPr>
            <a:spLocks/>
          </p:cNvSpPr>
          <p:nvPr/>
        </p:nvSpPr>
        <p:spPr bwMode="auto">
          <a:xfrm>
            <a:off x="7177088" y="3776663"/>
            <a:ext cx="1816100" cy="2400300"/>
          </a:xfrm>
          <a:custGeom>
            <a:avLst/>
            <a:gdLst>
              <a:gd name="T0" fmla="*/ 2147483647 w 1144"/>
              <a:gd name="T1" fmla="*/ 2147483647 h 1512"/>
              <a:gd name="T2" fmla="*/ 2147483647 w 1144"/>
              <a:gd name="T3" fmla="*/ 2147483647 h 1512"/>
              <a:gd name="T4" fmla="*/ 2147483647 w 1144"/>
              <a:gd name="T5" fmla="*/ 2147483647 h 1512"/>
              <a:gd name="T6" fmla="*/ 2147483647 w 1144"/>
              <a:gd name="T7" fmla="*/ 2147483647 h 1512"/>
              <a:gd name="T8" fmla="*/ 2147483647 w 1144"/>
              <a:gd name="T9" fmla="*/ 2147483647 h 1512"/>
              <a:gd name="T10" fmla="*/ 2147483647 w 1144"/>
              <a:gd name="T11" fmla="*/ 2147483647 h 1512"/>
              <a:gd name="T12" fmla="*/ 2147483647 w 1144"/>
              <a:gd name="T13" fmla="*/ 2147483647 h 1512"/>
              <a:gd name="T14" fmla="*/ 2147483647 w 1144"/>
              <a:gd name="T15" fmla="*/ 2147483647 h 1512"/>
              <a:gd name="T16" fmla="*/ 2147483647 w 1144"/>
              <a:gd name="T17" fmla="*/ 2147483647 h 15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4" h="1512">
                <a:moveTo>
                  <a:pt x="160" y="784"/>
                </a:moveTo>
                <a:cubicBezTo>
                  <a:pt x="120" y="904"/>
                  <a:pt x="0" y="1096"/>
                  <a:pt x="64" y="1216"/>
                </a:cubicBezTo>
                <a:cubicBezTo>
                  <a:pt x="128" y="1336"/>
                  <a:pt x="392" y="1496"/>
                  <a:pt x="544" y="1504"/>
                </a:cubicBezTo>
                <a:cubicBezTo>
                  <a:pt x="696" y="1512"/>
                  <a:pt x="880" y="1416"/>
                  <a:pt x="976" y="1264"/>
                </a:cubicBezTo>
                <a:cubicBezTo>
                  <a:pt x="1072" y="1112"/>
                  <a:pt x="1144" y="792"/>
                  <a:pt x="1120" y="592"/>
                </a:cubicBezTo>
                <a:cubicBezTo>
                  <a:pt x="1096" y="392"/>
                  <a:pt x="944" y="128"/>
                  <a:pt x="832" y="64"/>
                </a:cubicBezTo>
                <a:cubicBezTo>
                  <a:pt x="720" y="0"/>
                  <a:pt x="536" y="136"/>
                  <a:pt x="448" y="208"/>
                </a:cubicBezTo>
                <a:cubicBezTo>
                  <a:pt x="360" y="280"/>
                  <a:pt x="352" y="400"/>
                  <a:pt x="304" y="496"/>
                </a:cubicBezTo>
                <a:cubicBezTo>
                  <a:pt x="256" y="592"/>
                  <a:pt x="200" y="664"/>
                  <a:pt x="160" y="784"/>
                </a:cubicBezTo>
                <a:close/>
              </a:path>
            </a:pathLst>
          </a:custGeom>
          <a:gradFill rotWithShape="0">
            <a:gsLst>
              <a:gs pos="0">
                <a:srgbClr val="0066FF"/>
              </a:gs>
              <a:gs pos="100000">
                <a:srgbClr val="002F76"/>
              </a:gs>
            </a:gsLst>
            <a:path path="rect">
              <a:fillToRect l="50000" t="50000" r="50000" b="50000"/>
            </a:path>
          </a:gradFill>
          <a:ln w="12700" cmpd="sng">
            <a:solidFill>
              <a:srgbClr val="66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Oval 3"/>
          <p:cNvSpPr>
            <a:spLocks noChangeArrowheads="1"/>
          </p:cNvSpPr>
          <p:nvPr/>
        </p:nvSpPr>
        <p:spPr bwMode="auto">
          <a:xfrm>
            <a:off x="5559425" y="4597400"/>
            <a:ext cx="1066800" cy="1066800"/>
          </a:xfrm>
          <a:prstGeom prst="ellipse">
            <a:avLst/>
          </a:prstGeom>
          <a:gradFill rotWithShape="0">
            <a:gsLst>
              <a:gs pos="0">
                <a:srgbClr val="FF9933"/>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D6009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4"/>
          <p:cNvSpPr>
            <a:spLocks noChangeArrowheads="1"/>
          </p:cNvSpPr>
          <p:nvPr/>
        </p:nvSpPr>
        <p:spPr bwMode="auto">
          <a:xfrm>
            <a:off x="4129088" y="4568825"/>
            <a:ext cx="1066800" cy="1066800"/>
          </a:xfrm>
          <a:prstGeom prst="ellipse">
            <a:avLst/>
          </a:prstGeom>
          <a:gradFill rotWithShape="0">
            <a:gsLst>
              <a:gs pos="0">
                <a:srgbClr val="FF9933"/>
              </a:gs>
              <a:gs pos="100000">
                <a:srgbClr val="996633"/>
              </a:gs>
            </a:gsLst>
            <a:path path="shape">
              <a:fillToRect l="50000" t="50000" r="50000" b="50000"/>
            </a:path>
          </a:gradFill>
          <a:ln>
            <a:noFill/>
          </a:ln>
          <a:effectLst/>
          <a:extLst>
            <a:ext uri="{91240B29-F687-4F45-9708-019B960494DF}">
              <a14:hiddenLine xmlns:a14="http://schemas.microsoft.com/office/drawing/2010/main" w="38100">
                <a:solidFill>
                  <a:srgbClr val="D6009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 name="Object 9"/>
          <p:cNvGraphicFramePr>
            <a:graphicFrameLocks/>
          </p:cNvGraphicFramePr>
          <p:nvPr>
            <p:extLst>
              <p:ext uri="{D42A27DB-BD31-4B8C-83A1-F6EECF244321}">
                <p14:modId xmlns:p14="http://schemas.microsoft.com/office/powerpoint/2010/main" val="2453608256"/>
              </p:ext>
            </p:extLst>
          </p:nvPr>
        </p:nvGraphicFramePr>
        <p:xfrm>
          <a:off x="1357313" y="2193542"/>
          <a:ext cx="1828800" cy="606425"/>
        </p:xfrm>
        <a:graphic>
          <a:graphicData uri="http://schemas.openxmlformats.org/presentationml/2006/ole">
            <mc:AlternateContent xmlns:mc="http://schemas.openxmlformats.org/markup-compatibility/2006">
              <mc:Choice xmlns:v="urn:schemas-microsoft-com:vml" Requires="v">
                <p:oleObj spid="_x0000_s32003" name="Equation" r:id="rId5" imgW="1724112" imgH="504776" progId="Equation.3">
                  <p:embed/>
                </p:oleObj>
              </mc:Choice>
              <mc:Fallback>
                <p:oleObj name="Equation" r:id="rId5" imgW="1724112" imgH="504776"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13" y="2193542"/>
                        <a:ext cx="18288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0"/>
          <p:cNvGraphicFramePr>
            <a:graphicFrameLocks/>
          </p:cNvGraphicFramePr>
          <p:nvPr>
            <p:extLst>
              <p:ext uri="{D42A27DB-BD31-4B8C-83A1-F6EECF244321}">
                <p14:modId xmlns:p14="http://schemas.microsoft.com/office/powerpoint/2010/main" val="2934963098"/>
              </p:ext>
            </p:extLst>
          </p:nvPr>
        </p:nvGraphicFramePr>
        <p:xfrm>
          <a:off x="3306763" y="2193542"/>
          <a:ext cx="1155700" cy="609600"/>
        </p:xfrm>
        <a:graphic>
          <a:graphicData uri="http://schemas.openxmlformats.org/presentationml/2006/ole">
            <mc:AlternateContent xmlns:mc="http://schemas.openxmlformats.org/markup-compatibility/2006">
              <mc:Choice xmlns:v="urn:schemas-microsoft-com:vml" Requires="v">
                <p:oleObj spid="_x0000_s32004" name="Equation" r:id="rId7" imgW="1047641" imgH="504776" progId="Equation.3">
                  <p:embed/>
                </p:oleObj>
              </mc:Choice>
              <mc:Fallback>
                <p:oleObj name="Equation" r:id="rId7" imgW="1047641" imgH="504776"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6763" y="2193542"/>
                        <a:ext cx="11557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1"/>
          <p:cNvGraphicFramePr>
            <a:graphicFrameLocks/>
          </p:cNvGraphicFramePr>
          <p:nvPr>
            <p:extLst>
              <p:ext uri="{D42A27DB-BD31-4B8C-83A1-F6EECF244321}">
                <p14:modId xmlns:p14="http://schemas.microsoft.com/office/powerpoint/2010/main" val="3569101432"/>
              </p:ext>
            </p:extLst>
          </p:nvPr>
        </p:nvGraphicFramePr>
        <p:xfrm>
          <a:off x="1858963" y="2879342"/>
          <a:ext cx="2093912" cy="914400"/>
        </p:xfrm>
        <a:graphic>
          <a:graphicData uri="http://schemas.openxmlformats.org/presentationml/2006/ole">
            <mc:AlternateContent xmlns:mc="http://schemas.openxmlformats.org/markup-compatibility/2006">
              <mc:Choice xmlns:v="urn:schemas-microsoft-com:vml" Requires="v">
                <p:oleObj spid="_x0000_s32005" name="Equation" r:id="rId9" imgW="1990814" imgH="809531" progId="Equation.3">
                  <p:embed/>
                </p:oleObj>
              </mc:Choice>
              <mc:Fallback>
                <p:oleObj name="Equation" r:id="rId9" imgW="1990814" imgH="809531"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8963" y="2879342"/>
                        <a:ext cx="20939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12"/>
          <p:cNvSpPr txBox="1">
            <a:spLocks noChangeArrowheads="1"/>
          </p:cNvSpPr>
          <p:nvPr/>
        </p:nvSpPr>
        <p:spPr bwMode="auto">
          <a:xfrm>
            <a:off x="112713" y="4189413"/>
            <a:ext cx="294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取任意闭合曲面时</a:t>
            </a:r>
          </a:p>
        </p:txBody>
      </p:sp>
      <p:graphicFrame>
        <p:nvGraphicFramePr>
          <p:cNvPr id="17" name="Object 15"/>
          <p:cNvGraphicFramePr>
            <a:graphicFrameLocks/>
          </p:cNvGraphicFramePr>
          <p:nvPr/>
        </p:nvGraphicFramePr>
        <p:xfrm>
          <a:off x="492125" y="5041900"/>
          <a:ext cx="1828800" cy="606425"/>
        </p:xfrm>
        <a:graphic>
          <a:graphicData uri="http://schemas.openxmlformats.org/presentationml/2006/ole">
            <mc:AlternateContent xmlns:mc="http://schemas.openxmlformats.org/markup-compatibility/2006">
              <mc:Choice xmlns:v="urn:schemas-microsoft-com:vml" Requires="v">
                <p:oleObj spid="_x0000_s32006" name="Equation" r:id="rId11" imgW="1724112" imgH="504776" progId="Equation.3">
                  <p:embed/>
                </p:oleObj>
              </mc:Choice>
              <mc:Fallback>
                <p:oleObj name="Equation" r:id="rId11" imgW="1724112" imgH="504776"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125" y="5041900"/>
                        <a:ext cx="18288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p:cNvGraphicFramePr>
            <a:graphicFrameLocks/>
          </p:cNvGraphicFramePr>
          <p:nvPr/>
        </p:nvGraphicFramePr>
        <p:xfrm>
          <a:off x="2436813" y="4889500"/>
          <a:ext cx="863600" cy="914400"/>
        </p:xfrm>
        <a:graphic>
          <a:graphicData uri="http://schemas.openxmlformats.org/presentationml/2006/ole">
            <mc:AlternateContent xmlns:mc="http://schemas.openxmlformats.org/markup-compatibility/2006">
              <mc:Choice xmlns:v="urn:schemas-microsoft-com:vml" Requires="v">
                <p:oleObj spid="_x0000_s32007" name="Equation" r:id="rId13" imgW="762043" imgH="809531" progId="Equation.3">
                  <p:embed/>
                </p:oleObj>
              </mc:Choice>
              <mc:Fallback>
                <p:oleObj name="Equation" r:id="rId13" imgW="762043" imgH="809531" progId="Equation.3">
                  <p:embed/>
                  <p:pic>
                    <p:nvPicPr>
                      <p:cNvPr id="0" name="Object 1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6813" y="4889500"/>
                        <a:ext cx="86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Oval 17"/>
          <p:cNvSpPr>
            <a:spLocks noChangeArrowheads="1"/>
          </p:cNvSpPr>
          <p:nvPr/>
        </p:nvSpPr>
        <p:spPr bwMode="auto">
          <a:xfrm>
            <a:off x="7370763" y="4633913"/>
            <a:ext cx="1490662" cy="1436687"/>
          </a:xfrm>
          <a:prstGeom prst="ellipse">
            <a:avLst/>
          </a:prstGeom>
          <a:gradFill rotWithShape="0">
            <a:gsLst>
              <a:gs pos="0">
                <a:srgbClr val="FF99FF"/>
              </a:gs>
              <a:gs pos="100000">
                <a:srgbClr val="764776"/>
              </a:gs>
            </a:gsLst>
            <a:path path="shape">
              <a:fillToRect l="50000" t="50000" r="50000" b="50000"/>
            </a:path>
          </a:gradFill>
          <a:ln>
            <a:noFill/>
          </a:ln>
          <a:effectLst/>
          <a:extLst>
            <a:ext uri="{91240B29-F687-4F45-9708-019B960494DF}">
              <a14:hiddenLine xmlns:a14="http://schemas.microsoft.com/office/drawing/2010/main" w="38100">
                <a:solidFill>
                  <a:srgbClr val="FF99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8"/>
          <p:cNvSpPr txBox="1">
            <a:spLocks noChangeArrowheads="1"/>
          </p:cNvSpPr>
          <p:nvPr/>
        </p:nvSpPr>
        <p:spPr bwMode="auto">
          <a:xfrm>
            <a:off x="811213" y="6119813"/>
            <a:ext cx="7407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楷体_GB2312" pitchFamily="49" charset="-122"/>
                <a:ea typeface="楷体_GB2312" pitchFamily="49" charset="-122"/>
              </a:rPr>
              <a:t>结论</a:t>
            </a:r>
            <a:r>
              <a:rPr kumimoji="1" lang="en-US" altLang="zh-CN" sz="2400" b="1">
                <a:solidFill>
                  <a:srgbClr val="FFFF00"/>
                </a:solidFill>
                <a:latin typeface="楷体_GB2312" pitchFamily="49" charset="-122"/>
                <a:ea typeface="楷体_GB2312" pitchFamily="49" charset="-122"/>
              </a:rPr>
              <a:t>: </a:t>
            </a:r>
            <a:r>
              <a:rPr kumimoji="1" lang="en-US" altLang="zh-CN" sz="2800">
                <a:solidFill>
                  <a:srgbClr val="66FFFF"/>
                </a:solidFill>
                <a:latin typeface="Times New Roman" pitchFamily="18" charset="0"/>
                <a:ea typeface="楷体_GB2312" pitchFamily="49" charset="-122"/>
                <a:sym typeface="Symbol" pitchFamily="18" charset="2"/>
              </a:rPr>
              <a:t></a:t>
            </a:r>
            <a:r>
              <a:rPr kumimoji="1" lang="en-US" altLang="zh-CN" sz="2800" b="1" i="1" baseline="-25000">
                <a:solidFill>
                  <a:srgbClr val="66FFFF"/>
                </a:solidFill>
                <a:latin typeface="Times New Roman" pitchFamily="18" charset="0"/>
                <a:ea typeface="楷体_GB2312" pitchFamily="49" charset="-122"/>
                <a:sym typeface="Symbol" pitchFamily="18" charset="2"/>
              </a:rPr>
              <a:t>e</a:t>
            </a:r>
            <a:r>
              <a:rPr kumimoji="1" lang="en-US" altLang="zh-CN" sz="2800" b="1" baseline="-25000">
                <a:solidFill>
                  <a:schemeClr val="bg1"/>
                </a:solidFill>
                <a:latin typeface="楷体_GB2312" pitchFamily="49" charset="-122"/>
                <a:ea typeface="楷体_GB2312" pitchFamily="49" charset="-122"/>
                <a:sym typeface="Symbol" pitchFamily="18" charset="2"/>
              </a:rPr>
              <a:t> </a:t>
            </a:r>
            <a:r>
              <a:rPr kumimoji="1" lang="zh-CN" altLang="en-US" sz="2400" b="1">
                <a:solidFill>
                  <a:schemeClr val="bg1"/>
                </a:solidFill>
                <a:latin typeface="楷体_GB2312" pitchFamily="49" charset="-122"/>
                <a:ea typeface="楷体_GB2312" pitchFamily="49" charset="-122"/>
                <a:sym typeface="Symbol" pitchFamily="18" charset="2"/>
              </a:rPr>
              <a:t>与曲面的形状及 </a:t>
            </a:r>
            <a:r>
              <a:rPr kumimoji="1" lang="en-US" altLang="zh-CN" sz="2400" b="1" i="1">
                <a:solidFill>
                  <a:srgbClr val="66FFFF"/>
                </a:solidFill>
                <a:latin typeface="Times New Roman" pitchFamily="18" charset="0"/>
                <a:ea typeface="楷体_GB2312" pitchFamily="49" charset="-122"/>
                <a:sym typeface="Symbol" pitchFamily="18" charset="2"/>
              </a:rPr>
              <a:t>q</a:t>
            </a:r>
            <a:r>
              <a:rPr kumimoji="1" lang="en-US" altLang="zh-CN" sz="2400" b="1">
                <a:solidFill>
                  <a:srgbClr val="66FFFF"/>
                </a:solidFill>
                <a:latin typeface="楷体_GB2312" pitchFamily="49" charset="-122"/>
                <a:ea typeface="楷体_GB2312" pitchFamily="49" charset="-122"/>
                <a:sym typeface="Symbol" pitchFamily="18" charset="2"/>
              </a:rPr>
              <a:t> </a:t>
            </a:r>
            <a:r>
              <a:rPr kumimoji="1" lang="zh-CN" altLang="en-US" sz="2400" b="1">
                <a:solidFill>
                  <a:schemeClr val="bg1"/>
                </a:solidFill>
                <a:latin typeface="楷体_GB2312" pitchFamily="49" charset="-122"/>
                <a:ea typeface="楷体_GB2312" pitchFamily="49" charset="-122"/>
                <a:sym typeface="Symbol" pitchFamily="18" charset="2"/>
              </a:rPr>
              <a:t>在曲面内的位置无关。</a:t>
            </a:r>
          </a:p>
        </p:txBody>
      </p:sp>
      <p:sp>
        <p:nvSpPr>
          <p:cNvPr id="21" name="Text Box 19"/>
          <p:cNvSpPr txBox="1">
            <a:spLocks noChangeArrowheads="1"/>
          </p:cNvSpPr>
          <p:nvPr/>
        </p:nvSpPr>
        <p:spPr bwMode="auto">
          <a:xfrm>
            <a:off x="284163" y="1647442"/>
            <a:ext cx="3767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取球对称闭合曲面</a:t>
            </a:r>
          </a:p>
        </p:txBody>
      </p:sp>
      <p:grpSp>
        <p:nvGrpSpPr>
          <p:cNvPr id="22" name="Group 20"/>
          <p:cNvGrpSpPr>
            <a:grpSpLocks/>
          </p:cNvGrpSpPr>
          <p:nvPr/>
        </p:nvGrpSpPr>
        <p:grpSpPr bwMode="auto">
          <a:xfrm>
            <a:off x="5864225" y="4545013"/>
            <a:ext cx="438150" cy="630237"/>
            <a:chOff x="4405" y="1200"/>
            <a:chExt cx="276" cy="397"/>
          </a:xfrm>
        </p:grpSpPr>
        <p:sp>
          <p:nvSpPr>
            <p:cNvPr id="31787" name="Oval 21"/>
            <p:cNvSpPr>
              <a:spLocks noChangeArrowheads="1"/>
            </p:cNvSpPr>
            <p:nvPr/>
          </p:nvSpPr>
          <p:spPr bwMode="auto">
            <a:xfrm>
              <a:off x="4538" y="1549"/>
              <a:ext cx="48"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88" name="Text Box 22"/>
            <p:cNvSpPr txBox="1">
              <a:spLocks noChangeArrowheads="1"/>
            </p:cNvSpPr>
            <p:nvPr/>
          </p:nvSpPr>
          <p:spPr bwMode="auto">
            <a:xfrm>
              <a:off x="4405" y="120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en-US" altLang="zh-CN" sz="2400" b="1" i="1">
                  <a:solidFill>
                    <a:schemeClr val="bg1"/>
                  </a:solidFill>
                  <a:latin typeface="Times New Roman" pitchFamily="18" charset="0"/>
                </a:rPr>
                <a:t>q</a:t>
              </a:r>
            </a:p>
          </p:txBody>
        </p:sp>
      </p:grpSp>
      <p:grpSp>
        <p:nvGrpSpPr>
          <p:cNvPr id="25" name="Group 26"/>
          <p:cNvGrpSpPr>
            <a:grpSpLocks/>
          </p:cNvGrpSpPr>
          <p:nvPr/>
        </p:nvGrpSpPr>
        <p:grpSpPr bwMode="auto">
          <a:xfrm>
            <a:off x="4090988" y="4491038"/>
            <a:ext cx="1143000" cy="1143000"/>
            <a:chOff x="4104" y="240"/>
            <a:chExt cx="720" cy="720"/>
          </a:xfrm>
        </p:grpSpPr>
        <p:sp>
          <p:nvSpPr>
            <p:cNvPr id="31784" name="Line 27"/>
            <p:cNvSpPr>
              <a:spLocks noChangeShapeType="1"/>
            </p:cNvSpPr>
            <p:nvPr/>
          </p:nvSpPr>
          <p:spPr bwMode="auto">
            <a:xfrm flipH="1">
              <a:off x="4135" y="616"/>
              <a:ext cx="336" cy="33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5" name="Line 28"/>
            <p:cNvSpPr>
              <a:spLocks noChangeShapeType="1"/>
            </p:cNvSpPr>
            <p:nvPr/>
          </p:nvSpPr>
          <p:spPr bwMode="auto">
            <a:xfrm flipV="1">
              <a:off x="4486" y="276"/>
              <a:ext cx="336" cy="33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6" name="Line 29"/>
            <p:cNvSpPr>
              <a:spLocks noChangeShapeType="1"/>
            </p:cNvSpPr>
            <p:nvPr/>
          </p:nvSpPr>
          <p:spPr bwMode="auto">
            <a:xfrm>
              <a:off x="4104" y="240"/>
              <a:ext cx="720" cy="720"/>
            </a:xfrm>
            <a:prstGeom prst="line">
              <a:avLst/>
            </a:prstGeom>
            <a:noFill/>
            <a:ln w="38100">
              <a:solidFill>
                <a:srgbClr val="00FF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9" name="Text Box 30"/>
          <p:cNvSpPr txBox="1">
            <a:spLocks noChangeArrowheads="1"/>
          </p:cNvSpPr>
          <p:nvPr/>
        </p:nvSpPr>
        <p:spPr bwMode="auto">
          <a:xfrm>
            <a:off x="4397375" y="4530725"/>
            <a:ext cx="61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en-US" altLang="zh-CN" sz="2400" b="1" i="1">
                <a:solidFill>
                  <a:schemeClr val="bg1"/>
                </a:solidFill>
                <a:latin typeface="Times New Roman" pitchFamily="18" charset="0"/>
              </a:rPr>
              <a:t>q</a:t>
            </a:r>
          </a:p>
        </p:txBody>
      </p:sp>
      <p:sp>
        <p:nvSpPr>
          <p:cNvPr id="30" name="Oval 31"/>
          <p:cNvSpPr>
            <a:spLocks noChangeArrowheads="1"/>
          </p:cNvSpPr>
          <p:nvPr/>
        </p:nvSpPr>
        <p:spPr bwMode="auto">
          <a:xfrm>
            <a:off x="4606925" y="5045075"/>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32"/>
          <p:cNvGrpSpPr>
            <a:grpSpLocks/>
          </p:cNvGrpSpPr>
          <p:nvPr/>
        </p:nvGrpSpPr>
        <p:grpSpPr bwMode="auto">
          <a:xfrm>
            <a:off x="6651625" y="4335463"/>
            <a:ext cx="2638425" cy="1905000"/>
            <a:chOff x="3685" y="2464"/>
            <a:chExt cx="1662" cy="1200"/>
          </a:xfrm>
        </p:grpSpPr>
        <p:grpSp>
          <p:nvGrpSpPr>
            <p:cNvPr id="31775" name="Group 33"/>
            <p:cNvGrpSpPr>
              <a:grpSpLocks/>
            </p:cNvGrpSpPr>
            <p:nvPr/>
          </p:nvGrpSpPr>
          <p:grpSpPr bwMode="auto">
            <a:xfrm>
              <a:off x="3685" y="2464"/>
              <a:ext cx="1662" cy="1200"/>
              <a:chOff x="3685" y="2928"/>
              <a:chExt cx="1662" cy="1200"/>
            </a:xfrm>
          </p:grpSpPr>
          <p:sp>
            <p:nvSpPr>
              <p:cNvPr id="31780" name="Line 34"/>
              <p:cNvSpPr>
                <a:spLocks noChangeShapeType="1"/>
              </p:cNvSpPr>
              <p:nvPr/>
            </p:nvSpPr>
            <p:spPr bwMode="auto">
              <a:xfrm rot="-1380874">
                <a:off x="4483" y="3345"/>
                <a:ext cx="864" cy="1"/>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1" name="Line 35"/>
              <p:cNvSpPr>
                <a:spLocks noChangeShapeType="1"/>
              </p:cNvSpPr>
              <p:nvPr/>
            </p:nvSpPr>
            <p:spPr bwMode="auto">
              <a:xfrm rot="20222801" flipH="1">
                <a:off x="3685" y="3699"/>
                <a:ext cx="816" cy="1"/>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2" name="Line 36"/>
              <p:cNvSpPr>
                <a:spLocks noChangeShapeType="1"/>
              </p:cNvSpPr>
              <p:nvPr/>
            </p:nvSpPr>
            <p:spPr bwMode="auto">
              <a:xfrm flipH="1" flipV="1">
                <a:off x="3984" y="2928"/>
                <a:ext cx="480" cy="57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3" name="Line 37"/>
              <p:cNvSpPr>
                <a:spLocks noChangeShapeType="1"/>
              </p:cNvSpPr>
              <p:nvPr/>
            </p:nvSpPr>
            <p:spPr bwMode="auto">
              <a:xfrm>
                <a:off x="4512" y="3552"/>
                <a:ext cx="480" cy="576"/>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776" name="Line 38"/>
            <p:cNvSpPr>
              <a:spLocks noChangeShapeType="1"/>
            </p:cNvSpPr>
            <p:nvPr/>
          </p:nvSpPr>
          <p:spPr bwMode="auto">
            <a:xfrm flipH="1" flipV="1">
              <a:off x="4054" y="2555"/>
              <a:ext cx="192" cy="24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7" name="Line 39"/>
            <p:cNvSpPr>
              <a:spLocks noChangeShapeType="1"/>
            </p:cNvSpPr>
            <p:nvPr/>
          </p:nvSpPr>
          <p:spPr bwMode="auto">
            <a:xfrm flipH="1">
              <a:off x="3792" y="3253"/>
              <a:ext cx="240" cy="96"/>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8" name="Line 40"/>
            <p:cNvSpPr>
              <a:spLocks noChangeShapeType="1"/>
            </p:cNvSpPr>
            <p:nvPr/>
          </p:nvSpPr>
          <p:spPr bwMode="auto">
            <a:xfrm flipV="1">
              <a:off x="5136" y="2736"/>
              <a:ext cx="96" cy="4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9" name="Line 41"/>
            <p:cNvSpPr>
              <a:spLocks noChangeShapeType="1"/>
            </p:cNvSpPr>
            <p:nvPr/>
          </p:nvSpPr>
          <p:spPr bwMode="auto">
            <a:xfrm>
              <a:off x="4848" y="3504"/>
              <a:ext cx="96"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1" name="Group 42"/>
          <p:cNvGrpSpPr>
            <a:grpSpLocks/>
          </p:cNvGrpSpPr>
          <p:nvPr/>
        </p:nvGrpSpPr>
        <p:grpSpPr bwMode="auto">
          <a:xfrm>
            <a:off x="5559425" y="4649788"/>
            <a:ext cx="1042988" cy="985837"/>
            <a:chOff x="4287" y="1281"/>
            <a:chExt cx="657" cy="621"/>
          </a:xfrm>
        </p:grpSpPr>
        <p:sp>
          <p:nvSpPr>
            <p:cNvPr id="31771" name="Line 43"/>
            <p:cNvSpPr>
              <a:spLocks noChangeShapeType="1"/>
            </p:cNvSpPr>
            <p:nvPr/>
          </p:nvSpPr>
          <p:spPr bwMode="auto">
            <a:xfrm flipH="1">
              <a:off x="4287" y="1584"/>
              <a:ext cx="332" cy="318"/>
            </a:xfrm>
            <a:prstGeom prst="line">
              <a:avLst/>
            </a:prstGeom>
            <a:noFill/>
            <a:ln w="38100">
              <a:solidFill>
                <a:srgbClr val="00FF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72" name="Line 44"/>
            <p:cNvSpPr>
              <a:spLocks noChangeShapeType="1"/>
            </p:cNvSpPr>
            <p:nvPr/>
          </p:nvSpPr>
          <p:spPr bwMode="auto">
            <a:xfrm flipH="1">
              <a:off x="4645" y="1281"/>
              <a:ext cx="288" cy="288"/>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3" name="Line 45"/>
            <p:cNvSpPr>
              <a:spLocks noChangeShapeType="1"/>
            </p:cNvSpPr>
            <p:nvPr/>
          </p:nvSpPr>
          <p:spPr bwMode="auto">
            <a:xfrm>
              <a:off x="4320" y="1285"/>
              <a:ext cx="288" cy="288"/>
            </a:xfrm>
            <a:prstGeom prst="line">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74" name="Line 46"/>
            <p:cNvSpPr>
              <a:spLocks noChangeShapeType="1"/>
            </p:cNvSpPr>
            <p:nvPr/>
          </p:nvSpPr>
          <p:spPr bwMode="auto">
            <a:xfrm>
              <a:off x="4656" y="1599"/>
              <a:ext cx="288" cy="288"/>
            </a:xfrm>
            <a:prstGeom prst="line">
              <a:avLst/>
            </a:prstGeom>
            <a:noFill/>
            <a:ln w="38100">
              <a:solidFill>
                <a:srgbClr val="00FF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6" name="Object 47"/>
          <p:cNvGraphicFramePr>
            <a:graphicFrameLocks/>
          </p:cNvGraphicFramePr>
          <p:nvPr>
            <p:extLst>
              <p:ext uri="{D42A27DB-BD31-4B8C-83A1-F6EECF244321}">
                <p14:modId xmlns:p14="http://schemas.microsoft.com/office/powerpoint/2010/main" val="4135734093"/>
              </p:ext>
            </p:extLst>
          </p:nvPr>
        </p:nvGraphicFramePr>
        <p:xfrm>
          <a:off x="4144963" y="2879342"/>
          <a:ext cx="863600" cy="914400"/>
        </p:xfrm>
        <a:graphic>
          <a:graphicData uri="http://schemas.openxmlformats.org/presentationml/2006/ole">
            <mc:AlternateContent xmlns:mc="http://schemas.openxmlformats.org/markup-compatibility/2006">
              <mc:Choice xmlns:v="urn:schemas-microsoft-com:vml" Requires="v">
                <p:oleObj spid="_x0000_s32008" name="Equation" r:id="rId15" imgW="762043" imgH="809531" progId="Equation.3">
                  <p:embed/>
                </p:oleObj>
              </mc:Choice>
              <mc:Fallback>
                <p:oleObj name="Equation" r:id="rId15" imgW="762043" imgH="809531" progId="Equation.3">
                  <p:embed/>
                  <p:pic>
                    <p:nvPicPr>
                      <p:cNvPr id="0" name="Object 4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4963" y="2879342"/>
                        <a:ext cx="86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Oval 52"/>
          <p:cNvSpPr>
            <a:spLocks noChangeArrowheads="1"/>
          </p:cNvSpPr>
          <p:nvPr/>
        </p:nvSpPr>
        <p:spPr bwMode="auto">
          <a:xfrm>
            <a:off x="7888288" y="5249863"/>
            <a:ext cx="76200" cy="76200"/>
          </a:xfrm>
          <a:prstGeom prst="ellipse">
            <a:avLst/>
          </a:prstGeom>
          <a:solidFill>
            <a:srgbClr val="FF0066"/>
          </a:solidFill>
          <a:ln w="9525">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53"/>
          <p:cNvSpPr txBox="1">
            <a:spLocks noChangeArrowheads="1"/>
          </p:cNvSpPr>
          <p:nvPr/>
        </p:nvSpPr>
        <p:spPr bwMode="auto">
          <a:xfrm>
            <a:off x="7566025" y="5316538"/>
            <a:ext cx="685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a:solidFill>
                  <a:srgbClr val="FFFF66"/>
                </a:solidFill>
                <a:latin typeface="Times New Roman" pitchFamily="18" charset="0"/>
              </a:rPr>
              <a:t>+</a:t>
            </a:r>
            <a:r>
              <a:rPr kumimoji="1" lang="en-US" altLang="zh-CN" sz="2800" i="1">
                <a:solidFill>
                  <a:srgbClr val="FFFF66"/>
                </a:solidFill>
                <a:latin typeface="Times New Roman" pitchFamily="18" charset="0"/>
              </a:rPr>
              <a:t>q</a:t>
            </a:r>
          </a:p>
        </p:txBody>
      </p:sp>
      <p:sp>
        <p:nvSpPr>
          <p:cNvPr id="49" name="AutoShape 54"/>
          <p:cNvSpPr>
            <a:spLocks noChangeArrowheads="1"/>
          </p:cNvSpPr>
          <p:nvPr/>
        </p:nvSpPr>
        <p:spPr bwMode="auto">
          <a:xfrm>
            <a:off x="442913" y="61071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1924" name="Picture 1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92081" y="1317625"/>
            <a:ext cx="3649304" cy="2393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ox(out)">
                                      <p:cBhvr>
                                        <p:cTn id="19" dur="500"/>
                                        <p:tgtEl>
                                          <p:spTgt spid="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ox(in)">
                                      <p:cBhvr>
                                        <p:cTn id="32" dur="500"/>
                                        <p:tgtEl>
                                          <p:spTgt spid="4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0" presetClass="path" presetSubtype="0" accel="50000" decel="50000" fill="hold" grpId="1" nodeType="clickEffect">
                                  <p:stCondLst>
                                    <p:cond delay="0"/>
                                  </p:stCondLst>
                                  <p:childTnLst>
                                    <p:animMotion origin="layout" path="M -5.55556E-7 4.44444E-6 L -0.03924 0.02106 " pathEditMode="relative" rAng="0" ptsTypes="AA">
                                      <p:cBhvr>
                                        <p:cTn id="61" dur="2000" fill="hold"/>
                                        <p:tgtEl>
                                          <p:spTgt spid="12"/>
                                        </p:tgtEl>
                                        <p:attrNameLst>
                                          <p:attrName>ppt_x</p:attrName>
                                          <p:attrName>ppt_y</p:attrName>
                                        </p:attrNameLst>
                                      </p:cBhvr>
                                      <p:rCtr x="-1962" y="1042"/>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16"/>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blinds(horizontal)">
                                      <p:cBhvr>
                                        <p:cTn id="70" dur="500"/>
                                        <p:tgtEl>
                                          <p:spTgt spid="1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4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left)">
                                      <p:cBhvr>
                                        <p:cTn id="83" dur="500"/>
                                        <p:tgtEl>
                                          <p:spTgt spid="1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19"/>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ox(out)">
                                      <p:cBhvr>
                                        <p:cTn id="92" dur="500"/>
                                        <p:tgtEl>
                                          <p:spTgt spid="3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left)">
                                      <p:cBhvr>
                                        <p:cTn id="97" dur="500"/>
                                        <p:tgtEl>
                                          <p:spTgt spid="1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dissolve">
                                      <p:cBhvr>
                                        <p:cTn id="102" dur="500"/>
                                        <p:tgtEl>
                                          <p:spTgt spid="4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left)">
                                      <p:cBhvr>
                                        <p:cTn id="10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6" grpId="0" autoUpdateAnimBg="0"/>
      <p:bldP spid="19" grpId="0" animBg="1"/>
      <p:bldP spid="20" grpId="0" autoUpdateAnimBg="0"/>
      <p:bldP spid="21" grpId="0" autoUpdateAnimBg="0"/>
      <p:bldP spid="29" grpId="0" autoUpdateAnimBg="0"/>
      <p:bldP spid="30" grpId="0" animBg="1"/>
      <p:bldP spid="47" grpId="0" animBg="1"/>
      <p:bldP spid="48" grpId="0" autoUpdateAnimBg="0"/>
      <p:bldP spid="4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107950" y="115888"/>
            <a:ext cx="360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bg1"/>
                </a:solidFill>
              </a:rPr>
              <a:t>(3) </a:t>
            </a:r>
            <a:r>
              <a:rPr lang="zh-CN" altLang="en-US" sz="2800" b="1">
                <a:solidFill>
                  <a:schemeClr val="bg1"/>
                </a:solidFill>
              </a:rPr>
              <a:t>点电荷在曲面外部</a:t>
            </a:r>
            <a:endParaRPr lang="en-US" altLang="zh-CN" sz="2800" b="1">
              <a:solidFill>
                <a:schemeClr val="bg1"/>
              </a:solidFill>
            </a:endParaRPr>
          </a:p>
        </p:txBody>
      </p:sp>
      <p:pic>
        <p:nvPicPr>
          <p:cNvPr id="337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8452" y="77064"/>
            <a:ext cx="3937120" cy="271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8" name="TextBox 2"/>
          <p:cNvSpPr txBox="1">
            <a:spLocks noChangeArrowheads="1"/>
          </p:cNvSpPr>
          <p:nvPr/>
        </p:nvSpPr>
        <p:spPr bwMode="auto">
          <a:xfrm>
            <a:off x="30778" y="626789"/>
            <a:ext cx="493312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dirty="0">
                <a:solidFill>
                  <a:schemeClr val="bg1"/>
                </a:solidFill>
              </a:rPr>
              <a:t>q</a:t>
            </a:r>
            <a:r>
              <a:rPr lang="zh-CN" altLang="en-US" sz="2400" b="1" dirty="0">
                <a:solidFill>
                  <a:schemeClr val="bg1"/>
                </a:solidFill>
              </a:rPr>
              <a:t>在封闭曲面外，则曲面上任意一面元</a:t>
            </a:r>
            <a:r>
              <a:rPr lang="en-US" altLang="zh-CN" sz="2400" b="1" dirty="0">
                <a:solidFill>
                  <a:schemeClr val="bg1"/>
                </a:solidFill>
              </a:rPr>
              <a:t>dS</a:t>
            </a:r>
            <a:r>
              <a:rPr lang="en-US" altLang="zh-CN" b="1" dirty="0">
                <a:solidFill>
                  <a:schemeClr val="bg1"/>
                </a:solidFill>
              </a:rPr>
              <a:t>1</a:t>
            </a:r>
            <a:r>
              <a:rPr lang="zh-CN" altLang="en-US" sz="2400" b="1" dirty="0">
                <a:solidFill>
                  <a:schemeClr val="bg1"/>
                </a:solidFill>
              </a:rPr>
              <a:t>对</a:t>
            </a:r>
            <a:r>
              <a:rPr lang="en-US" altLang="zh-CN" sz="2400" b="1" dirty="0">
                <a:solidFill>
                  <a:schemeClr val="bg1"/>
                </a:solidFill>
              </a:rPr>
              <a:t>q</a:t>
            </a:r>
            <a:r>
              <a:rPr lang="zh-CN" altLang="en-US" sz="2400" b="1" dirty="0">
                <a:solidFill>
                  <a:schemeClr val="bg1"/>
                </a:solidFill>
              </a:rPr>
              <a:t>张的立体角总与对应的另一面元</a:t>
            </a:r>
            <a:r>
              <a:rPr lang="en-US" altLang="zh-CN" sz="2400" b="1" dirty="0">
                <a:solidFill>
                  <a:schemeClr val="bg1"/>
                </a:solidFill>
              </a:rPr>
              <a:t>dS</a:t>
            </a:r>
            <a:r>
              <a:rPr lang="en-US" altLang="zh-CN" b="1" dirty="0">
                <a:solidFill>
                  <a:schemeClr val="bg1"/>
                </a:solidFill>
              </a:rPr>
              <a:t>2</a:t>
            </a:r>
            <a:r>
              <a:rPr lang="zh-CN" altLang="en-US" sz="2400" b="1" dirty="0">
                <a:solidFill>
                  <a:schemeClr val="bg1"/>
                </a:solidFill>
              </a:rPr>
              <a:t>对</a:t>
            </a:r>
            <a:r>
              <a:rPr lang="en-US" altLang="zh-CN" sz="2400" b="1" dirty="0">
                <a:solidFill>
                  <a:schemeClr val="bg1"/>
                </a:solidFill>
              </a:rPr>
              <a:t>q</a:t>
            </a:r>
            <a:r>
              <a:rPr lang="zh-CN" altLang="en-US" sz="2400" b="1" dirty="0">
                <a:solidFill>
                  <a:schemeClr val="bg1"/>
                </a:solidFill>
              </a:rPr>
              <a:t>张立体角大小相等，正负值相反。</a:t>
            </a:r>
            <a:endParaRPr lang="en-US" altLang="zh-CN" sz="2400" b="1" dirty="0">
              <a:solidFill>
                <a:schemeClr val="bg1"/>
              </a:solidFill>
            </a:endParaRPr>
          </a:p>
          <a:p>
            <a:pPr eaLnBrk="1" hangingPunct="1"/>
            <a:r>
              <a:rPr lang="en-US" altLang="zh-CN" sz="2400" b="1" dirty="0">
                <a:solidFill>
                  <a:schemeClr val="bg1"/>
                </a:solidFill>
              </a:rPr>
              <a:t>q</a:t>
            </a:r>
            <a:r>
              <a:rPr lang="zh-CN" altLang="en-US" sz="2400" b="1" dirty="0">
                <a:solidFill>
                  <a:schemeClr val="bg1"/>
                </a:solidFill>
              </a:rPr>
              <a:t>在封闭曲面外部穿进穿出的次数总是偶数次。</a:t>
            </a:r>
            <a:endParaRPr lang="en-US" altLang="zh-CN" sz="2400" b="1" dirty="0">
              <a:solidFill>
                <a:schemeClr val="bg1"/>
              </a:solidFill>
            </a:endParaRPr>
          </a:p>
          <a:p>
            <a:pPr eaLnBrk="1" hangingPunct="1"/>
            <a:r>
              <a:rPr lang="zh-CN" altLang="en-US" sz="2400" b="1" dirty="0">
                <a:solidFill>
                  <a:schemeClr val="bg1"/>
                </a:solidFill>
              </a:rPr>
              <a:t>整个封闭曲面由一一对应的若干组立体角和为</a:t>
            </a:r>
            <a:r>
              <a:rPr lang="en-US" altLang="zh-CN" sz="2400" b="1" dirty="0">
                <a:solidFill>
                  <a:schemeClr val="bg1"/>
                </a:solidFill>
              </a:rPr>
              <a:t>0</a:t>
            </a:r>
            <a:r>
              <a:rPr lang="zh-CN" altLang="en-US" sz="2400" b="1" dirty="0">
                <a:solidFill>
                  <a:schemeClr val="bg1"/>
                </a:solidFill>
              </a:rPr>
              <a:t>的面元构成，因此</a:t>
            </a:r>
          </a:p>
        </p:txBody>
      </p:sp>
      <p:grpSp>
        <p:nvGrpSpPr>
          <p:cNvPr id="2" name="组合 1"/>
          <p:cNvGrpSpPr/>
          <p:nvPr/>
        </p:nvGrpSpPr>
        <p:grpSpPr>
          <a:xfrm>
            <a:off x="5528648" y="2597294"/>
            <a:ext cx="3486924" cy="4229842"/>
            <a:chOff x="5657077" y="2689226"/>
            <a:chExt cx="3486924" cy="4229842"/>
          </a:xfrm>
        </p:grpSpPr>
        <p:pic>
          <p:nvPicPr>
            <p:cNvPr id="338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077" y="2689226"/>
              <a:ext cx="3486924" cy="422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2556" y="5964843"/>
              <a:ext cx="2160537" cy="921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499" y="3711780"/>
            <a:ext cx="3125341" cy="3115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p:cNvGraphicFramePr>
          <p:nvPr>
            <p:extLst>
              <p:ext uri="{D42A27DB-BD31-4B8C-83A1-F6EECF244321}">
                <p14:modId xmlns:p14="http://schemas.microsoft.com/office/powerpoint/2010/main" val="3066026473"/>
              </p:ext>
            </p:extLst>
          </p:nvPr>
        </p:nvGraphicFramePr>
        <p:xfrm>
          <a:off x="251520" y="4381221"/>
          <a:ext cx="1974850" cy="661988"/>
        </p:xfrm>
        <a:graphic>
          <a:graphicData uri="http://schemas.openxmlformats.org/presentationml/2006/ole">
            <mc:AlternateContent xmlns:mc="http://schemas.openxmlformats.org/markup-compatibility/2006">
              <mc:Choice xmlns:v="urn:schemas-microsoft-com:vml" Requires="v">
                <p:oleObj spid="_x0000_s80910" name="Equation" r:id="rId7" imgW="1130040" imgH="304560" progId="Equation.DSMT4">
                  <p:embed/>
                </p:oleObj>
              </mc:Choice>
              <mc:Fallback>
                <p:oleObj name="Equation" r:id="rId7" imgW="1130040" imgH="304560" progId="Equation.DSMT4">
                  <p:embed/>
                  <p:pic>
                    <p:nvPicPr>
                      <p:cNvPr id="0" name="对象 2"/>
                      <p:cNvPicPr>
                        <a:picLocks noChangeArrowheads="1"/>
                      </p:cNvPicPr>
                      <p:nvPr/>
                    </p:nvPicPr>
                    <p:blipFill>
                      <a:blip r:embed="rId8"/>
                      <a:srcRect/>
                      <a:stretch>
                        <a:fillRect/>
                      </a:stretch>
                    </p:blipFill>
                    <p:spPr bwMode="auto">
                      <a:xfrm>
                        <a:off x="251520" y="4381221"/>
                        <a:ext cx="19748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9"/>
          <p:cNvSpPr txBox="1">
            <a:spLocks noChangeArrowheads="1"/>
          </p:cNvSpPr>
          <p:nvPr/>
        </p:nvSpPr>
        <p:spPr bwMode="auto">
          <a:xfrm>
            <a:off x="255588" y="458788"/>
            <a:ext cx="322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chemeClr val="bg1"/>
                </a:solidFill>
                <a:latin typeface="Times New Roman" pitchFamily="18" charset="0"/>
              </a:rPr>
              <a:t>当存在多个电荷时：</a:t>
            </a:r>
          </a:p>
        </p:txBody>
      </p:sp>
      <p:grpSp>
        <p:nvGrpSpPr>
          <p:cNvPr id="35843" name="Group 20"/>
          <p:cNvGrpSpPr>
            <a:grpSpLocks/>
          </p:cNvGrpSpPr>
          <p:nvPr/>
        </p:nvGrpSpPr>
        <p:grpSpPr bwMode="auto">
          <a:xfrm>
            <a:off x="7570788" y="2592388"/>
            <a:ext cx="558800" cy="457200"/>
            <a:chOff x="4745" y="2435"/>
            <a:chExt cx="352" cy="288"/>
          </a:xfrm>
        </p:grpSpPr>
        <p:sp>
          <p:nvSpPr>
            <p:cNvPr id="35880" name="Oval 21"/>
            <p:cNvSpPr>
              <a:spLocks noChangeArrowheads="1"/>
            </p:cNvSpPr>
            <p:nvPr/>
          </p:nvSpPr>
          <p:spPr bwMode="auto">
            <a:xfrm>
              <a:off x="4745" y="2583"/>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1" name="Text Box 22"/>
            <p:cNvSpPr txBox="1">
              <a:spLocks noChangeArrowheads="1"/>
            </p:cNvSpPr>
            <p:nvPr/>
          </p:nvSpPr>
          <p:spPr bwMode="auto">
            <a:xfrm>
              <a:off x="4821" y="2435"/>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1</a:t>
              </a:r>
              <a:endParaRPr kumimoji="1" lang="en-US" altLang="zh-CN" sz="2400" b="1">
                <a:solidFill>
                  <a:schemeClr val="bg1"/>
                </a:solidFill>
                <a:latin typeface="Times New Roman" pitchFamily="18" charset="0"/>
              </a:endParaRPr>
            </a:p>
          </p:txBody>
        </p:sp>
      </p:grpSp>
      <p:grpSp>
        <p:nvGrpSpPr>
          <p:cNvPr id="35844" name="Group 23"/>
          <p:cNvGrpSpPr>
            <a:grpSpLocks/>
          </p:cNvGrpSpPr>
          <p:nvPr/>
        </p:nvGrpSpPr>
        <p:grpSpPr bwMode="auto">
          <a:xfrm>
            <a:off x="7872413" y="3214688"/>
            <a:ext cx="492125" cy="457200"/>
            <a:chOff x="5086" y="2776"/>
            <a:chExt cx="310" cy="288"/>
          </a:xfrm>
        </p:grpSpPr>
        <p:sp>
          <p:nvSpPr>
            <p:cNvPr id="35878" name="Oval 24"/>
            <p:cNvSpPr>
              <a:spLocks noChangeArrowheads="1"/>
            </p:cNvSpPr>
            <p:nvPr/>
          </p:nvSpPr>
          <p:spPr bwMode="auto">
            <a:xfrm>
              <a:off x="5086" y="2838"/>
              <a:ext cx="43" cy="43"/>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9" name="Text Box 25"/>
            <p:cNvSpPr txBox="1">
              <a:spLocks noChangeArrowheads="1"/>
            </p:cNvSpPr>
            <p:nvPr/>
          </p:nvSpPr>
          <p:spPr bwMode="auto">
            <a:xfrm>
              <a:off x="5120" y="277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2</a:t>
              </a:r>
              <a:endParaRPr kumimoji="1" lang="en-US" altLang="zh-CN" sz="2400" b="1">
                <a:solidFill>
                  <a:schemeClr val="bg1"/>
                </a:solidFill>
                <a:latin typeface="Times New Roman" pitchFamily="18" charset="0"/>
              </a:endParaRPr>
            </a:p>
          </p:txBody>
        </p:sp>
      </p:grpSp>
      <p:grpSp>
        <p:nvGrpSpPr>
          <p:cNvPr id="35845" name="Group 26"/>
          <p:cNvGrpSpPr>
            <a:grpSpLocks/>
          </p:cNvGrpSpPr>
          <p:nvPr/>
        </p:nvGrpSpPr>
        <p:grpSpPr bwMode="auto">
          <a:xfrm>
            <a:off x="6732588" y="2516188"/>
            <a:ext cx="558800" cy="457200"/>
            <a:chOff x="4395" y="2691"/>
            <a:chExt cx="352" cy="288"/>
          </a:xfrm>
        </p:grpSpPr>
        <p:sp>
          <p:nvSpPr>
            <p:cNvPr id="35876" name="Oval 27"/>
            <p:cNvSpPr>
              <a:spLocks noChangeArrowheads="1"/>
            </p:cNvSpPr>
            <p:nvPr/>
          </p:nvSpPr>
          <p:spPr bwMode="auto">
            <a:xfrm>
              <a:off x="4704" y="2924"/>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7" name="Text Box 28"/>
            <p:cNvSpPr txBox="1">
              <a:spLocks noChangeArrowheads="1"/>
            </p:cNvSpPr>
            <p:nvPr/>
          </p:nvSpPr>
          <p:spPr bwMode="auto">
            <a:xfrm>
              <a:off x="4395" y="2691"/>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3</a:t>
              </a:r>
              <a:endParaRPr kumimoji="1" lang="en-US" altLang="zh-CN" sz="2400" b="1">
                <a:solidFill>
                  <a:schemeClr val="bg1"/>
                </a:solidFill>
                <a:latin typeface="Times New Roman" pitchFamily="18" charset="0"/>
              </a:endParaRPr>
            </a:p>
          </p:txBody>
        </p:sp>
      </p:grpSp>
      <p:grpSp>
        <p:nvGrpSpPr>
          <p:cNvPr id="35846" name="Group 29"/>
          <p:cNvGrpSpPr>
            <a:grpSpLocks/>
          </p:cNvGrpSpPr>
          <p:nvPr/>
        </p:nvGrpSpPr>
        <p:grpSpPr bwMode="auto">
          <a:xfrm>
            <a:off x="6275388" y="3811588"/>
            <a:ext cx="438150" cy="495300"/>
            <a:chOff x="4309" y="3350"/>
            <a:chExt cx="276" cy="311"/>
          </a:xfrm>
        </p:grpSpPr>
        <p:sp>
          <p:nvSpPr>
            <p:cNvPr id="35874" name="Oval 30"/>
            <p:cNvSpPr>
              <a:spLocks noChangeArrowheads="1"/>
            </p:cNvSpPr>
            <p:nvPr/>
          </p:nvSpPr>
          <p:spPr bwMode="auto">
            <a:xfrm>
              <a:off x="4446" y="3350"/>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5" name="Text Box 31"/>
            <p:cNvSpPr txBox="1">
              <a:spLocks noChangeArrowheads="1"/>
            </p:cNvSpPr>
            <p:nvPr/>
          </p:nvSpPr>
          <p:spPr bwMode="auto">
            <a:xfrm>
              <a:off x="4309" y="3373"/>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4</a:t>
              </a:r>
              <a:endParaRPr kumimoji="1" lang="en-US" altLang="zh-CN" sz="2400" b="1">
                <a:solidFill>
                  <a:schemeClr val="bg1"/>
                </a:solidFill>
                <a:latin typeface="Times New Roman" pitchFamily="18" charset="0"/>
              </a:endParaRPr>
            </a:p>
          </p:txBody>
        </p:sp>
      </p:grpSp>
      <p:grpSp>
        <p:nvGrpSpPr>
          <p:cNvPr id="35847" name="Group 32"/>
          <p:cNvGrpSpPr>
            <a:grpSpLocks/>
          </p:cNvGrpSpPr>
          <p:nvPr/>
        </p:nvGrpSpPr>
        <p:grpSpPr bwMode="auto">
          <a:xfrm>
            <a:off x="7951788" y="4192588"/>
            <a:ext cx="571500" cy="457200"/>
            <a:chOff x="5045" y="3392"/>
            <a:chExt cx="360" cy="288"/>
          </a:xfrm>
        </p:grpSpPr>
        <p:sp>
          <p:nvSpPr>
            <p:cNvPr id="35872" name="Oval 33"/>
            <p:cNvSpPr>
              <a:spLocks noChangeArrowheads="1"/>
            </p:cNvSpPr>
            <p:nvPr/>
          </p:nvSpPr>
          <p:spPr bwMode="auto">
            <a:xfrm>
              <a:off x="5045" y="3478"/>
              <a:ext cx="43" cy="42"/>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3" name="Text Box 34"/>
            <p:cNvSpPr txBox="1">
              <a:spLocks noChangeArrowheads="1"/>
            </p:cNvSpPr>
            <p:nvPr/>
          </p:nvSpPr>
          <p:spPr bwMode="auto">
            <a:xfrm>
              <a:off x="5129" y="339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q</a:t>
              </a:r>
              <a:r>
                <a:rPr kumimoji="1" lang="en-US" altLang="zh-CN" sz="2400" b="1" baseline="-25000">
                  <a:solidFill>
                    <a:schemeClr val="bg1"/>
                  </a:solidFill>
                  <a:latin typeface="Times New Roman" pitchFamily="18" charset="0"/>
                </a:rPr>
                <a:t>5</a:t>
              </a:r>
              <a:endParaRPr kumimoji="1" lang="en-US" altLang="zh-CN" sz="2400" b="1">
                <a:solidFill>
                  <a:schemeClr val="bg1"/>
                </a:solidFill>
                <a:latin typeface="Times New Roman" pitchFamily="18" charset="0"/>
              </a:endParaRPr>
            </a:p>
          </p:txBody>
        </p:sp>
      </p:grpSp>
      <p:graphicFrame>
        <p:nvGraphicFramePr>
          <p:cNvPr id="35848" name="Object 35"/>
          <p:cNvGraphicFramePr>
            <a:graphicFrameLocks/>
          </p:cNvGraphicFramePr>
          <p:nvPr/>
        </p:nvGraphicFramePr>
        <p:xfrm>
          <a:off x="704850" y="1144588"/>
          <a:ext cx="2868613" cy="444500"/>
        </p:xfrm>
        <a:graphic>
          <a:graphicData uri="http://schemas.openxmlformats.org/presentationml/2006/ole">
            <mc:AlternateContent xmlns:mc="http://schemas.openxmlformats.org/markup-compatibility/2006">
              <mc:Choice xmlns:v="urn:schemas-microsoft-com:vml" Requires="v">
                <p:oleObj spid="_x0000_s36027" name="Equation" r:id="rId3" imgW="2762305" imgH="342816" progId="Equation.3">
                  <p:embed/>
                </p:oleObj>
              </mc:Choice>
              <mc:Fallback>
                <p:oleObj name="Equation" r:id="rId3" imgW="2762305" imgH="342816" progId="Equation.3">
                  <p:embed/>
                  <p:pic>
                    <p:nvPicPr>
                      <p:cNvPr id="0" name="Object 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1144588"/>
                        <a:ext cx="28686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9" name="Object 36"/>
          <p:cNvGraphicFramePr>
            <a:graphicFrameLocks/>
          </p:cNvGraphicFramePr>
          <p:nvPr/>
        </p:nvGraphicFramePr>
        <p:xfrm>
          <a:off x="677863" y="1830388"/>
          <a:ext cx="5445125" cy="584200"/>
        </p:xfrm>
        <a:graphic>
          <a:graphicData uri="http://schemas.openxmlformats.org/presentationml/2006/ole">
            <mc:AlternateContent xmlns:mc="http://schemas.openxmlformats.org/markup-compatibility/2006">
              <mc:Choice xmlns:v="urn:schemas-microsoft-com:vml" Requires="v">
                <p:oleObj spid="_x0000_s36028" name="Equation" r:id="rId5" imgW="5343480" imgH="476163" progId="Equation.3">
                  <p:embed/>
                </p:oleObj>
              </mc:Choice>
              <mc:Fallback>
                <p:oleObj name="Equation" r:id="rId5" imgW="5343480" imgH="476163" progId="Equation.3">
                  <p:embed/>
                  <p:pic>
                    <p:nvPicPr>
                      <p:cNvPr id="0" name="Object 3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863" y="1830388"/>
                        <a:ext cx="544512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0" name="Object 50"/>
          <p:cNvGraphicFramePr>
            <a:graphicFrameLocks/>
          </p:cNvGraphicFramePr>
          <p:nvPr/>
        </p:nvGraphicFramePr>
        <p:xfrm>
          <a:off x="1222375" y="3506788"/>
          <a:ext cx="1966913" cy="914400"/>
        </p:xfrm>
        <a:graphic>
          <a:graphicData uri="http://schemas.openxmlformats.org/presentationml/2006/ole">
            <mc:AlternateContent xmlns:mc="http://schemas.openxmlformats.org/markup-compatibility/2006">
              <mc:Choice xmlns:v="urn:schemas-microsoft-com:vml" Requires="v">
                <p:oleObj spid="_x0000_s36029" name="Equation" r:id="rId7" imgW="1866911" imgH="809531" progId="Equation.3">
                  <p:embed/>
                </p:oleObj>
              </mc:Choice>
              <mc:Fallback>
                <p:oleObj name="Equation" r:id="rId7" imgW="1866911" imgH="809531" progId="Equation.3">
                  <p:embed/>
                  <p:pic>
                    <p:nvPicPr>
                      <p:cNvPr id="0" name="Object 5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2375" y="3506788"/>
                        <a:ext cx="19669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1" name="Text Box 51"/>
          <p:cNvSpPr txBox="1">
            <a:spLocks noChangeArrowheads="1"/>
          </p:cNvSpPr>
          <p:nvPr/>
        </p:nvSpPr>
        <p:spPr bwMode="auto">
          <a:xfrm>
            <a:off x="1163638" y="4649788"/>
            <a:ext cx="72390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i="1">
                <a:solidFill>
                  <a:srgbClr val="00FF00"/>
                </a:solidFill>
                <a:latin typeface="Times New Roman" pitchFamily="18" charset="0"/>
              </a:rPr>
              <a:t>      </a:t>
            </a:r>
            <a:r>
              <a:rPr kumimoji="1" lang="zh-CN" altLang="en-US" sz="2400" b="1">
                <a:solidFill>
                  <a:schemeClr val="bg1"/>
                </a:solidFill>
                <a:latin typeface="楷体_GB2312" pitchFamily="49" charset="-122"/>
                <a:ea typeface="楷体_GB2312" pitchFamily="49" charset="-122"/>
              </a:rPr>
              <a:t>是所有电荷产生的，</a:t>
            </a:r>
            <a:r>
              <a:rPr kumimoji="1" lang="zh-CN" altLang="en-US" sz="2400" b="1">
                <a:solidFill>
                  <a:srgbClr val="66FFFF"/>
                </a:solidFill>
                <a:latin typeface="Times New Roman" pitchFamily="18" charset="0"/>
                <a:sym typeface="Symbol" pitchFamily="18" charset="2"/>
              </a:rPr>
              <a:t></a:t>
            </a:r>
            <a:r>
              <a:rPr kumimoji="1" lang="en-US" altLang="zh-CN" sz="2400" b="1" baseline="-25000">
                <a:solidFill>
                  <a:srgbClr val="66FFFF"/>
                </a:solidFill>
                <a:latin typeface="Times New Roman" pitchFamily="18" charset="0"/>
                <a:sym typeface="Symbol" pitchFamily="18" charset="2"/>
              </a:rPr>
              <a:t>e</a:t>
            </a:r>
            <a:r>
              <a:rPr kumimoji="1" lang="en-US" altLang="zh-CN" sz="2400" b="1" baseline="-25000">
                <a:solidFill>
                  <a:schemeClr val="bg1"/>
                </a:solidFill>
                <a:latin typeface="宋体" pitchFamily="2" charset="-122"/>
                <a:sym typeface="Symbol" pitchFamily="18" charset="2"/>
              </a:rPr>
              <a:t>  </a:t>
            </a:r>
            <a:r>
              <a:rPr kumimoji="1" lang="zh-CN" altLang="en-US" sz="2400" b="1">
                <a:solidFill>
                  <a:schemeClr val="bg1"/>
                </a:solidFill>
                <a:latin typeface="楷体_GB2312" pitchFamily="49" charset="-122"/>
                <a:ea typeface="楷体_GB2312" pitchFamily="49" charset="-122"/>
              </a:rPr>
              <a:t>只与内部电荷有关。</a:t>
            </a:r>
          </a:p>
        </p:txBody>
      </p:sp>
      <p:graphicFrame>
        <p:nvGraphicFramePr>
          <p:cNvPr id="35852" name="Object 52"/>
          <p:cNvGraphicFramePr>
            <a:graphicFrameLocks noChangeAspect="1"/>
          </p:cNvGraphicFramePr>
          <p:nvPr/>
        </p:nvGraphicFramePr>
        <p:xfrm>
          <a:off x="1392238" y="4656138"/>
          <a:ext cx="366712" cy="457200"/>
        </p:xfrm>
        <a:graphic>
          <a:graphicData uri="http://schemas.openxmlformats.org/presentationml/2006/ole">
            <mc:AlternateContent xmlns:mc="http://schemas.openxmlformats.org/markup-compatibility/2006">
              <mc:Choice xmlns:v="urn:schemas-microsoft-com:vml" Requires="v">
                <p:oleObj spid="_x0000_s36030" name="Equation" r:id="rId9" imgW="47510" imgH="85839" progId="Equation.3">
                  <p:embed/>
                </p:oleObj>
              </mc:Choice>
              <mc:Fallback>
                <p:oleObj name="Equation" r:id="rId9" imgW="47510" imgH="85839" progId="Equation.3">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2238" y="4656138"/>
                        <a:ext cx="3667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3" name="Object 53"/>
          <p:cNvGraphicFramePr>
            <a:graphicFrameLocks/>
          </p:cNvGraphicFramePr>
          <p:nvPr/>
        </p:nvGraphicFramePr>
        <p:xfrm>
          <a:off x="1190625" y="2741613"/>
          <a:ext cx="4875213" cy="584200"/>
        </p:xfrm>
        <a:graphic>
          <a:graphicData uri="http://schemas.openxmlformats.org/presentationml/2006/ole">
            <mc:AlternateContent xmlns:mc="http://schemas.openxmlformats.org/markup-compatibility/2006">
              <mc:Choice xmlns:v="urn:schemas-microsoft-com:vml" Requires="v">
                <p:oleObj spid="_x0000_s36031" name="Equation" r:id="rId11" imgW="4772015" imgH="476163" progId="Equation.3">
                  <p:embed/>
                </p:oleObj>
              </mc:Choice>
              <mc:Fallback>
                <p:oleObj name="Equation" r:id="rId11" imgW="4772015" imgH="476163" progId="Equation.3">
                  <p:embed/>
                  <p:pic>
                    <p:nvPicPr>
                      <p:cNvPr id="0" name="Object 5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0625" y="2741613"/>
                        <a:ext cx="48752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4" name="Text Box 54"/>
          <p:cNvSpPr txBox="1">
            <a:spLocks noChangeArrowheads="1"/>
          </p:cNvSpPr>
          <p:nvPr/>
        </p:nvSpPr>
        <p:spPr bwMode="auto">
          <a:xfrm>
            <a:off x="465138" y="4668838"/>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ea typeface="楷体_GB2312" pitchFamily="49" charset="-122"/>
              </a:rPr>
              <a:t>结论</a:t>
            </a:r>
            <a:r>
              <a:rPr kumimoji="1" lang="en-US" altLang="zh-CN" sz="2400" b="1">
                <a:solidFill>
                  <a:srgbClr val="FFFF00"/>
                </a:solidFill>
                <a:latin typeface="Times New Roman" pitchFamily="18" charset="0"/>
                <a:ea typeface="楷体_GB2312" pitchFamily="49" charset="-122"/>
              </a:rPr>
              <a:t>:</a:t>
            </a:r>
          </a:p>
        </p:txBody>
      </p:sp>
      <p:grpSp>
        <p:nvGrpSpPr>
          <p:cNvPr id="35855" name="Group 55"/>
          <p:cNvGrpSpPr>
            <a:grpSpLocks/>
          </p:cNvGrpSpPr>
          <p:nvPr/>
        </p:nvGrpSpPr>
        <p:grpSpPr bwMode="auto">
          <a:xfrm>
            <a:off x="6580188" y="1830388"/>
            <a:ext cx="1800225" cy="2305050"/>
            <a:chOff x="4184" y="1797"/>
            <a:chExt cx="1134" cy="1451"/>
          </a:xfrm>
        </p:grpSpPr>
        <p:sp>
          <p:nvSpPr>
            <p:cNvPr id="127032" name="Oval 56"/>
            <p:cNvSpPr>
              <a:spLocks noChangeArrowheads="1"/>
            </p:cNvSpPr>
            <p:nvPr/>
          </p:nvSpPr>
          <p:spPr bwMode="auto">
            <a:xfrm>
              <a:off x="4184" y="1797"/>
              <a:ext cx="1133" cy="1451"/>
            </a:xfrm>
            <a:prstGeom prst="ellipse">
              <a:avLst/>
            </a:prstGeom>
            <a:gradFill rotWithShape="1">
              <a:gsLst>
                <a:gs pos="0">
                  <a:schemeClr val="accent1">
                    <a:alpha val="50000"/>
                  </a:schemeClr>
                </a:gs>
                <a:gs pos="100000">
                  <a:schemeClr val="accent1">
                    <a:gamma/>
                    <a:shade val="46275"/>
                    <a:invGamma/>
                    <a:alpha val="50000"/>
                  </a:schemeClr>
                </a:gs>
              </a:gsLst>
              <a:path path="shape">
                <a:fillToRect l="50000" t="50000" r="50000" b="50000"/>
              </a:path>
            </a:gradFill>
            <a:ln w="63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kumimoji="1" lang="zh-CN" altLang="en-US" sz="2400" b="1">
                <a:latin typeface="Times New Roman" pitchFamily="18" charset="0"/>
                <a:ea typeface="宋体" charset="-122"/>
              </a:endParaRPr>
            </a:p>
          </p:txBody>
        </p:sp>
        <p:sp>
          <p:nvSpPr>
            <p:cNvPr id="35863" name="Oval 57"/>
            <p:cNvSpPr>
              <a:spLocks noChangeArrowheads="1"/>
            </p:cNvSpPr>
            <p:nvPr/>
          </p:nvSpPr>
          <p:spPr bwMode="auto">
            <a:xfrm>
              <a:off x="4184" y="2269"/>
              <a:ext cx="1134" cy="507"/>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Oval 58"/>
            <p:cNvSpPr>
              <a:spLocks noChangeArrowheads="1"/>
            </p:cNvSpPr>
            <p:nvPr/>
          </p:nvSpPr>
          <p:spPr bwMode="auto">
            <a:xfrm>
              <a:off x="4184" y="2123"/>
              <a:ext cx="1134" cy="798"/>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5" name="Oval 59"/>
            <p:cNvSpPr>
              <a:spLocks noChangeArrowheads="1"/>
            </p:cNvSpPr>
            <p:nvPr/>
          </p:nvSpPr>
          <p:spPr bwMode="auto">
            <a:xfrm>
              <a:off x="4184" y="2006"/>
              <a:ext cx="1134" cy="1033"/>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6" name="Oval 60"/>
            <p:cNvSpPr>
              <a:spLocks noChangeArrowheads="1"/>
            </p:cNvSpPr>
            <p:nvPr/>
          </p:nvSpPr>
          <p:spPr bwMode="auto">
            <a:xfrm>
              <a:off x="4184" y="1906"/>
              <a:ext cx="1134" cy="1232"/>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7" name="Oval 61"/>
            <p:cNvSpPr>
              <a:spLocks noChangeArrowheads="1"/>
            </p:cNvSpPr>
            <p:nvPr/>
          </p:nvSpPr>
          <p:spPr bwMode="auto">
            <a:xfrm>
              <a:off x="4647" y="1797"/>
              <a:ext cx="208"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8" name="Oval 62"/>
            <p:cNvSpPr>
              <a:spLocks noChangeArrowheads="1"/>
            </p:cNvSpPr>
            <p:nvPr/>
          </p:nvSpPr>
          <p:spPr bwMode="auto">
            <a:xfrm>
              <a:off x="4477" y="1797"/>
              <a:ext cx="548"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9" name="Oval 63"/>
            <p:cNvSpPr>
              <a:spLocks noChangeArrowheads="1"/>
            </p:cNvSpPr>
            <p:nvPr/>
          </p:nvSpPr>
          <p:spPr bwMode="auto">
            <a:xfrm>
              <a:off x="4335" y="1797"/>
              <a:ext cx="832" cy="1450"/>
            </a:xfrm>
            <a:prstGeom prst="ellipse">
              <a:avLst/>
            </a:prstGeom>
            <a:noFill/>
            <a:ln w="6350">
              <a:solidFill>
                <a:srgbClr val="000000">
                  <a:alpha val="54117"/>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0" name="Oval 64"/>
            <p:cNvSpPr>
              <a:spLocks noChangeArrowheads="1"/>
            </p:cNvSpPr>
            <p:nvPr/>
          </p:nvSpPr>
          <p:spPr bwMode="auto">
            <a:xfrm>
              <a:off x="4184" y="2441"/>
              <a:ext cx="1134" cy="164"/>
            </a:xfrm>
            <a:prstGeom prst="ellipse">
              <a:avLst/>
            </a:prstGeom>
            <a:noFill/>
            <a:ln w="6350">
              <a:solidFill>
                <a:srgbClr val="000000">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1" name="Oval 65"/>
            <p:cNvSpPr>
              <a:spLocks noChangeArrowheads="1"/>
            </p:cNvSpPr>
            <p:nvPr/>
          </p:nvSpPr>
          <p:spPr bwMode="auto">
            <a:xfrm>
              <a:off x="4184" y="1797"/>
              <a:ext cx="1133" cy="1451"/>
            </a:xfrm>
            <a:prstGeom prst="ellipse">
              <a:avLst/>
            </a:prstGeom>
            <a:noFill/>
            <a:ln w="6350">
              <a:solidFill>
                <a:schemeClr val="hlink"/>
              </a:solidFill>
              <a:round/>
              <a:headEnd/>
              <a:tailEnd/>
            </a:ln>
            <a:effectLst/>
            <a:extLst>
              <a:ext uri="{909E8E84-426E-40DD-AFC4-6F175D3DCCD1}">
                <a14:hiddenFill xmlns:a14="http://schemas.microsoft.com/office/drawing/2010/main">
                  <a:gradFill rotWithShape="1">
                    <a:gsLst>
                      <a:gs pos="0">
                        <a:schemeClr val="accent1">
                          <a:alpha val="75000"/>
                        </a:schemeClr>
                      </a:gs>
                      <a:gs pos="100000">
                        <a:srgbClr val="005E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b="1">
                <a:latin typeface="Times New Roman" pitchFamily="18" charset="0"/>
              </a:endParaRPr>
            </a:p>
          </p:txBody>
        </p:sp>
      </p:grpSp>
      <p:grpSp>
        <p:nvGrpSpPr>
          <p:cNvPr id="35856" name="Group 66"/>
          <p:cNvGrpSpPr>
            <a:grpSpLocks/>
          </p:cNvGrpSpPr>
          <p:nvPr/>
        </p:nvGrpSpPr>
        <p:grpSpPr bwMode="auto">
          <a:xfrm>
            <a:off x="6827838" y="3087688"/>
            <a:ext cx="285750" cy="504825"/>
            <a:chOff x="4595" y="2557"/>
            <a:chExt cx="180" cy="317"/>
          </a:xfrm>
        </p:grpSpPr>
        <p:sp>
          <p:nvSpPr>
            <p:cNvPr id="35859" name="WordArt 67"/>
            <p:cNvSpPr>
              <a:spLocks noChangeArrowheads="1" noChangeShapeType="1" noTextEdit="1"/>
            </p:cNvSpPr>
            <p:nvPr/>
          </p:nvSpPr>
          <p:spPr bwMode="auto">
            <a:xfrm>
              <a:off x="4649" y="2557"/>
              <a:ext cx="91" cy="136"/>
            </a:xfrm>
            <a:prstGeom prst="rect">
              <a:avLst/>
            </a:prstGeom>
          </p:spPr>
          <p:txBody>
            <a:bodyPr wrap="none" fromWordArt="1">
              <a:prstTxWarp prst="textPlain">
                <a:avLst>
                  <a:gd name="adj" fmla="val 48176"/>
                </a:avLst>
              </a:prstTxWarp>
            </a:bodyPr>
            <a:lstStyle/>
            <a:p>
              <a:pPr algn="ctr"/>
              <a:r>
                <a:rPr lang="en-US" altLang="zh-CN" sz="3600" i="1" kern="10">
                  <a:ln w="9525">
                    <a:solidFill>
                      <a:srgbClr val="FF5050"/>
                    </a:solidFill>
                    <a:round/>
                    <a:headEnd/>
                    <a:tailEnd/>
                  </a:ln>
                  <a:solidFill>
                    <a:srgbClr val="FFFFFF"/>
                  </a:solidFill>
                  <a:latin typeface="宋体"/>
                  <a:ea typeface="宋体"/>
                </a:rPr>
                <a:t>P</a:t>
              </a:r>
              <a:endParaRPr lang="zh-CN" altLang="en-US" sz="3600" i="1" kern="10">
                <a:ln w="9525">
                  <a:solidFill>
                    <a:srgbClr val="FF5050"/>
                  </a:solidFill>
                  <a:round/>
                  <a:headEnd/>
                  <a:tailEnd/>
                </a:ln>
                <a:solidFill>
                  <a:srgbClr val="FFFFFF"/>
                </a:solidFill>
                <a:latin typeface="宋体"/>
                <a:ea typeface="宋体"/>
              </a:endParaRPr>
            </a:p>
          </p:txBody>
        </p:sp>
        <p:sp>
          <p:nvSpPr>
            <p:cNvPr id="35860" name="Freeform 68"/>
            <p:cNvSpPr>
              <a:spLocks/>
            </p:cNvSpPr>
            <p:nvPr/>
          </p:nvSpPr>
          <p:spPr bwMode="auto">
            <a:xfrm rot="16200000" flipH="1">
              <a:off x="4595" y="2694"/>
              <a:ext cx="180" cy="180"/>
            </a:xfrm>
            <a:custGeom>
              <a:avLst/>
              <a:gdLst>
                <a:gd name="T0" fmla="*/ 0 w 212"/>
                <a:gd name="T1" fmla="*/ 4 h 210"/>
                <a:gd name="T2" fmla="*/ 3 w 212"/>
                <a:gd name="T3" fmla="*/ 17 h 210"/>
                <a:gd name="T4" fmla="*/ 6 w 212"/>
                <a:gd name="T5" fmla="*/ 24 h 210"/>
                <a:gd name="T6" fmla="*/ 8 w 212"/>
                <a:gd name="T7" fmla="*/ 29 h 210"/>
                <a:gd name="T8" fmla="*/ 23 w 212"/>
                <a:gd name="T9" fmla="*/ 33 h 210"/>
                <a:gd name="T10" fmla="*/ 35 w 212"/>
                <a:gd name="T11" fmla="*/ 39 h 210"/>
                <a:gd name="T12" fmla="*/ 21 w 212"/>
                <a:gd name="T13" fmla="*/ 8 h 210"/>
                <a:gd name="T14" fmla="*/ 14 w 212"/>
                <a:gd name="T15" fmla="*/ 6 h 210"/>
                <a:gd name="T16" fmla="*/ 0 w 212"/>
                <a:gd name="T17" fmla="*/ 4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chemeClr val="tx1"/>
            </a:solidFill>
            <a:ln w="9525"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1" name="Oval 69"/>
            <p:cNvSpPr>
              <a:spLocks noChangeArrowheads="1"/>
            </p:cNvSpPr>
            <p:nvPr/>
          </p:nvSpPr>
          <p:spPr bwMode="auto">
            <a:xfrm>
              <a:off x="4672" y="2768"/>
              <a:ext cx="45" cy="45"/>
            </a:xfrm>
            <a:prstGeom prst="ellipse">
              <a:avLst/>
            </a:prstGeom>
            <a:solidFill>
              <a:srgbClr val="FF5050"/>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57" name="AutoShape 70"/>
          <p:cNvSpPr>
            <a:spLocks noChangeArrowheads="1"/>
          </p:cNvSpPr>
          <p:nvPr/>
        </p:nvSpPr>
        <p:spPr bwMode="auto">
          <a:xfrm>
            <a:off x="107950" y="4621213"/>
            <a:ext cx="360363" cy="574675"/>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8" name="TextBox 1"/>
          <p:cNvSpPr txBox="1">
            <a:spLocks noChangeArrowheads="1"/>
          </p:cNvSpPr>
          <p:nvPr/>
        </p:nvSpPr>
        <p:spPr bwMode="auto">
          <a:xfrm>
            <a:off x="465138" y="5445125"/>
            <a:ext cx="7610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高斯面外的电荷对总通量没有贡献，对总场强有贡献。</a:t>
            </a:r>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从高斯定理可以推导出电场线的性质。</a:t>
            </a:r>
          </a:p>
        </p:txBody>
      </p:sp>
    </p:spTree>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6"/>
          <p:cNvSpPr txBox="1">
            <a:spLocks noChangeArrowheads="1"/>
          </p:cNvSpPr>
          <p:nvPr/>
        </p:nvSpPr>
        <p:spPr bwMode="auto">
          <a:xfrm>
            <a:off x="395288" y="550863"/>
            <a:ext cx="8497887" cy="191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Aft>
                <a:spcPts val="900"/>
              </a:spcAft>
            </a:pPr>
            <a:r>
              <a:rPr kumimoji="1" lang="zh-CN" altLang="en-US" sz="2400" b="1" dirty="0">
                <a:solidFill>
                  <a:schemeClr val="bg1"/>
                </a:solidFill>
                <a:latin typeface="Times New Roman" pitchFamily="18" charset="0"/>
                <a:ea typeface="楷体_GB2312" pitchFamily="49" charset="-122"/>
              </a:rPr>
              <a:t>反映静电场的第一个基本性质</a:t>
            </a:r>
            <a:r>
              <a:rPr kumimoji="1" lang="en-US" altLang="zh-CN" sz="2400" b="1" dirty="0">
                <a:solidFill>
                  <a:schemeClr val="bg1"/>
                </a:solidFill>
                <a:latin typeface="Times New Roman" pitchFamily="18" charset="0"/>
                <a:ea typeface="楷体_GB2312" pitchFamily="49" charset="-122"/>
              </a:rPr>
              <a:t>——</a:t>
            </a:r>
            <a:r>
              <a:rPr kumimoji="1" lang="en-US" altLang="zh-CN" sz="2400" b="1" dirty="0">
                <a:solidFill>
                  <a:srgbClr val="FFCCFF"/>
                </a:solidFill>
                <a:latin typeface="Times New Roman" pitchFamily="18" charset="0"/>
                <a:ea typeface="楷体_GB2312" pitchFamily="49" charset="-122"/>
              </a:rPr>
              <a:t>  </a:t>
            </a:r>
            <a:r>
              <a:rPr kumimoji="1" lang="zh-CN" altLang="en-US" sz="2400" b="1" dirty="0">
                <a:solidFill>
                  <a:srgbClr val="FFCCFF"/>
                </a:solidFill>
                <a:latin typeface="Times New Roman" pitchFamily="18" charset="0"/>
                <a:ea typeface="楷体_GB2312" pitchFamily="49" charset="-122"/>
              </a:rPr>
              <a:t>静电场是</a:t>
            </a:r>
            <a:r>
              <a:rPr kumimoji="1" lang="zh-CN" altLang="en-US" sz="2400" b="1" dirty="0">
                <a:solidFill>
                  <a:srgbClr val="FF0000"/>
                </a:solidFill>
                <a:latin typeface="Times New Roman" pitchFamily="18" charset="0"/>
                <a:ea typeface="楷体_GB2312" pitchFamily="49" charset="-122"/>
              </a:rPr>
              <a:t>有源场</a:t>
            </a:r>
            <a:endParaRPr kumimoji="1" lang="en-US" altLang="zh-CN" sz="2400" b="1" dirty="0">
              <a:solidFill>
                <a:srgbClr val="FF0000"/>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高斯定理积分形式：</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endParaRPr kumimoji="1" lang="en-US" altLang="zh-CN" sz="2400" b="1" dirty="0">
              <a:solidFill>
                <a:srgbClr val="66FFFF"/>
              </a:solidFill>
              <a:latin typeface="Times New Roman" pitchFamily="18" charset="0"/>
              <a:ea typeface="楷体_GB2312" pitchFamily="49" charset="-122"/>
            </a:endParaRPr>
          </a:p>
        </p:txBody>
      </p:sp>
      <p:sp>
        <p:nvSpPr>
          <p:cNvPr id="36867" name="Text Box 10"/>
          <p:cNvSpPr txBox="1">
            <a:spLocks noChangeArrowheads="1"/>
          </p:cNvSpPr>
          <p:nvPr/>
        </p:nvSpPr>
        <p:spPr bwMode="auto">
          <a:xfrm>
            <a:off x="107950" y="90488"/>
            <a:ext cx="46751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高斯定理的物理意义</a:t>
            </a:r>
          </a:p>
        </p:txBody>
      </p:sp>
      <p:graphicFrame>
        <p:nvGraphicFramePr>
          <p:cNvPr id="36869" name="对象 2"/>
          <p:cNvGraphicFramePr>
            <a:graphicFrameLocks noChangeAspect="1"/>
          </p:cNvGraphicFramePr>
          <p:nvPr>
            <p:extLst>
              <p:ext uri="{D42A27DB-BD31-4B8C-83A1-F6EECF244321}">
                <p14:modId xmlns:p14="http://schemas.microsoft.com/office/powerpoint/2010/main" val="2591258774"/>
              </p:ext>
            </p:extLst>
          </p:nvPr>
        </p:nvGraphicFramePr>
        <p:xfrm>
          <a:off x="3475499" y="3147461"/>
          <a:ext cx="4037012" cy="1017588"/>
        </p:xfrm>
        <a:graphic>
          <a:graphicData uri="http://schemas.openxmlformats.org/presentationml/2006/ole">
            <mc:AlternateContent xmlns:mc="http://schemas.openxmlformats.org/markup-compatibility/2006">
              <mc:Choice xmlns:v="urn:schemas-microsoft-com:vml" Requires="v">
                <p:oleObj spid="_x0000_s82964" name="Equation" r:id="rId3" imgW="1815840" imgH="457200" progId="Equation.DSMT4">
                  <p:embed/>
                </p:oleObj>
              </mc:Choice>
              <mc:Fallback>
                <p:oleObj name="Equation" r:id="rId3" imgW="1815840" imgH="457200" progId="Equation.DSMT4">
                  <p:embed/>
                  <p:pic>
                    <p:nvPicPr>
                      <p:cNvPr id="0" name=""/>
                      <p:cNvPicPr>
                        <a:picLocks noChangeAspect="1" noChangeArrowheads="1"/>
                      </p:cNvPicPr>
                      <p:nvPr/>
                    </p:nvPicPr>
                    <p:blipFill>
                      <a:blip r:embed="rId4"/>
                      <a:srcRect/>
                      <a:stretch>
                        <a:fillRect/>
                      </a:stretch>
                    </p:blipFill>
                    <p:spPr bwMode="auto">
                      <a:xfrm>
                        <a:off x="3475499" y="3147461"/>
                        <a:ext cx="4037012"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815381251"/>
              </p:ext>
            </p:extLst>
          </p:nvPr>
        </p:nvGraphicFramePr>
        <p:xfrm>
          <a:off x="3472107" y="1124744"/>
          <a:ext cx="2728912" cy="936625"/>
        </p:xfrm>
        <a:graphic>
          <a:graphicData uri="http://schemas.openxmlformats.org/presentationml/2006/ole">
            <mc:AlternateContent xmlns:mc="http://schemas.openxmlformats.org/markup-compatibility/2006">
              <mc:Choice xmlns:v="urn:schemas-microsoft-com:vml" Requires="v">
                <p:oleObj spid="_x0000_s82965" name="Equation" r:id="rId5" imgW="1295280" imgH="444240" progId="Equation.DSMT4">
                  <p:embed/>
                </p:oleObj>
              </mc:Choice>
              <mc:Fallback>
                <p:oleObj name="Equation" r:id="rId5" imgW="1295280" imgH="444240" progId="Equation.DSMT4">
                  <p:embed/>
                  <p:pic>
                    <p:nvPicPr>
                      <p:cNvPr id="0" name=""/>
                      <p:cNvPicPr>
                        <a:picLocks noChangeAspect="1" noChangeArrowheads="1"/>
                      </p:cNvPicPr>
                      <p:nvPr/>
                    </p:nvPicPr>
                    <p:blipFill>
                      <a:blip r:embed="rId6"/>
                      <a:srcRect/>
                      <a:stretch>
                        <a:fillRect/>
                      </a:stretch>
                    </p:blipFill>
                    <p:spPr bwMode="auto">
                      <a:xfrm>
                        <a:off x="3472107" y="1124744"/>
                        <a:ext cx="27289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997851883"/>
              </p:ext>
            </p:extLst>
          </p:nvPr>
        </p:nvGraphicFramePr>
        <p:xfrm>
          <a:off x="1259632" y="2261190"/>
          <a:ext cx="4335462" cy="936625"/>
        </p:xfrm>
        <a:graphic>
          <a:graphicData uri="http://schemas.openxmlformats.org/presentationml/2006/ole">
            <mc:AlternateContent xmlns:mc="http://schemas.openxmlformats.org/markup-compatibility/2006">
              <mc:Choice xmlns:v="urn:schemas-microsoft-com:vml" Requires="v">
                <p:oleObj spid="_x0000_s82966" name="Equation" r:id="rId7" imgW="2057400" imgH="444240" progId="Equation.DSMT4">
                  <p:embed/>
                </p:oleObj>
              </mc:Choice>
              <mc:Fallback>
                <p:oleObj name="Equation" r:id="rId7" imgW="2057400" imgH="444240" progId="Equation.DSMT4">
                  <p:embed/>
                  <p:pic>
                    <p:nvPicPr>
                      <p:cNvPr id="0" name=""/>
                      <p:cNvPicPr>
                        <a:picLocks noChangeAspect="1" noChangeArrowheads="1"/>
                      </p:cNvPicPr>
                      <p:nvPr/>
                    </p:nvPicPr>
                    <p:blipFill>
                      <a:blip r:embed="rId8"/>
                      <a:srcRect/>
                      <a:stretch>
                        <a:fillRect/>
                      </a:stretch>
                    </p:blipFill>
                    <p:spPr bwMode="auto">
                      <a:xfrm>
                        <a:off x="1259632" y="2261190"/>
                        <a:ext cx="43354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537320" y="2466772"/>
            <a:ext cx="494046" cy="461665"/>
          </a:xfrm>
          <a:prstGeom prst="rect">
            <a:avLst/>
          </a:prstGeom>
          <a:noFill/>
        </p:spPr>
        <p:txBody>
          <a:bodyPr wrap="none" rtlCol="0">
            <a:spAutoFit/>
          </a:bodyPr>
          <a:lstStyle/>
          <a:p>
            <a:r>
              <a:rPr lang="zh-CN" altLang="en-US" sz="2400" b="1" dirty="0">
                <a:solidFill>
                  <a:schemeClr val="bg1"/>
                </a:solidFill>
              </a:rPr>
              <a:t>由</a:t>
            </a:r>
            <a:endParaRPr lang="zh-CN" altLang="en-US" b="1" dirty="0">
              <a:solidFill>
                <a:schemeClr val="bg1"/>
              </a:solidFill>
            </a:endParaRPr>
          </a:p>
        </p:txBody>
      </p:sp>
      <p:sp>
        <p:nvSpPr>
          <p:cNvPr id="6" name="矩形 5"/>
          <p:cNvSpPr/>
          <p:nvPr/>
        </p:nvSpPr>
        <p:spPr>
          <a:xfrm>
            <a:off x="537320" y="3356992"/>
            <a:ext cx="2969083" cy="461665"/>
          </a:xfrm>
          <a:prstGeom prst="rect">
            <a:avLst/>
          </a:prstGeom>
        </p:spPr>
        <p:txBody>
          <a:bodyPr wrap="none">
            <a:spAutoFit/>
          </a:bodyPr>
          <a:lstStyle/>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高斯定理微分形式：</a:t>
            </a:r>
            <a:endParaRPr kumimoji="1" lang="en-US" altLang="zh-CN" sz="2400" b="1" dirty="0">
              <a:solidFill>
                <a:srgbClr val="66FFFF"/>
              </a:solidFill>
              <a:latin typeface="Times New Roman" pitchFamily="18" charset="0"/>
              <a:ea typeface="楷体_GB2312" pitchFamily="49" charset="-122"/>
            </a:endParaRPr>
          </a:p>
        </p:txBody>
      </p:sp>
      <p:sp>
        <p:nvSpPr>
          <p:cNvPr id="7" name="TextBox 6"/>
          <p:cNvSpPr txBox="1"/>
          <p:nvPr/>
        </p:nvSpPr>
        <p:spPr>
          <a:xfrm>
            <a:off x="1259632" y="4221088"/>
            <a:ext cx="3539752" cy="400110"/>
          </a:xfrm>
          <a:prstGeom prst="rect">
            <a:avLst/>
          </a:prstGeom>
          <a:noFill/>
        </p:spPr>
        <p:txBody>
          <a:bodyPr wrap="none" rtlCol="0">
            <a:spAutoFit/>
          </a:bodyPr>
          <a:lstStyle/>
          <a:p>
            <a:r>
              <a:rPr lang="zh-CN" altLang="en-US" sz="2000" b="1" dirty="0">
                <a:solidFill>
                  <a:schemeClr val="bg1"/>
                </a:solidFill>
              </a:rPr>
              <a:t>它反映空间中某点电场的</a:t>
            </a:r>
            <a:r>
              <a:rPr lang="zh-CN" altLang="en-US" sz="2000" b="1" dirty="0">
                <a:solidFill>
                  <a:srgbClr val="FFC000"/>
                </a:solidFill>
              </a:rPr>
              <a:t>散度</a:t>
            </a:r>
          </a:p>
        </p:txBody>
      </p:sp>
      <p:sp>
        <p:nvSpPr>
          <p:cNvPr id="8" name="矩形 7"/>
          <p:cNvSpPr/>
          <p:nvPr/>
        </p:nvSpPr>
        <p:spPr>
          <a:xfrm>
            <a:off x="754647" y="4725144"/>
            <a:ext cx="7780073" cy="1938992"/>
          </a:xfrm>
          <a:prstGeom prst="rect">
            <a:avLst/>
          </a:prstGeom>
        </p:spPr>
        <p:txBody>
          <a:bodyPr wrap="square">
            <a:spAutoFit/>
          </a:bodyPr>
          <a:lstStyle/>
          <a:p>
            <a:pPr marL="342900" indent="-342900" algn="just">
              <a:buFont typeface="Arial" panose="020B0604020202020204" pitchFamily="34" charset="0"/>
              <a:buChar char="•"/>
            </a:pPr>
            <a:r>
              <a:rPr lang="zh-CN" altLang="en-US" sz="2000" b="1" dirty="0">
                <a:solidFill>
                  <a:schemeClr val="bg1"/>
                </a:solidFill>
              </a:rPr>
              <a:t>散度（</a:t>
            </a:r>
            <a:r>
              <a:rPr lang="en-US" altLang="zh-CN" sz="2000" b="1" dirty="0">
                <a:solidFill>
                  <a:schemeClr val="bg1"/>
                </a:solidFill>
              </a:rPr>
              <a:t>divergence</a:t>
            </a:r>
            <a:r>
              <a:rPr lang="zh-CN" altLang="en-US" sz="2000" b="1" dirty="0">
                <a:solidFill>
                  <a:schemeClr val="bg1"/>
                </a:solidFill>
              </a:rPr>
              <a:t>）可用于表征空间各点矢量场发散的强弱程度，它是通量在空间点上的体密度，它是一个标量。物理上，散度的意义是</a:t>
            </a:r>
            <a:r>
              <a:rPr lang="zh-CN" altLang="en-US" sz="2000" b="1" dirty="0">
                <a:solidFill>
                  <a:srgbClr val="FFC000"/>
                </a:solidFill>
              </a:rPr>
              <a:t>场的有源性</a:t>
            </a:r>
            <a:r>
              <a:rPr lang="zh-CN" altLang="en-US" sz="2000" b="1" dirty="0">
                <a:solidFill>
                  <a:schemeClr val="bg1"/>
                </a:solidFill>
              </a:rPr>
              <a:t>。通量描述了一定区域中场的方向趋势，散度则是这个性质的一种局部描述。当</a:t>
            </a:r>
            <a:r>
              <a:rPr lang="en-US" altLang="zh-CN" sz="2000" b="1" dirty="0">
                <a:solidFill>
                  <a:schemeClr val="bg1"/>
                </a:solidFill>
              </a:rPr>
              <a:t>div F&gt;0 </a:t>
            </a:r>
            <a:r>
              <a:rPr lang="zh-CN" altLang="en-US" sz="2000" b="1" dirty="0">
                <a:solidFill>
                  <a:schemeClr val="bg1"/>
                </a:solidFill>
              </a:rPr>
              <a:t>，表示该点有散发通量的正源（发散源）；当</a:t>
            </a:r>
            <a:r>
              <a:rPr lang="en-US" altLang="zh-CN" sz="2000" b="1" dirty="0">
                <a:solidFill>
                  <a:schemeClr val="bg1"/>
                </a:solidFill>
              </a:rPr>
              <a:t>div F&lt;0 </a:t>
            </a:r>
            <a:r>
              <a:rPr lang="zh-CN" altLang="en-US" sz="2000" b="1" dirty="0">
                <a:solidFill>
                  <a:schemeClr val="bg1"/>
                </a:solidFill>
              </a:rPr>
              <a:t>表示该点有吸收通量的负源（汇）；当</a:t>
            </a:r>
            <a:r>
              <a:rPr lang="en-US" altLang="zh-CN" sz="2000" b="1" dirty="0">
                <a:solidFill>
                  <a:schemeClr val="bg1"/>
                </a:solidFill>
              </a:rPr>
              <a:t>div F=0</a:t>
            </a:r>
            <a:r>
              <a:rPr lang="zh-CN" altLang="en-US" sz="2000" b="1" dirty="0">
                <a:solidFill>
                  <a:schemeClr val="bg1"/>
                </a:solidFill>
              </a:rPr>
              <a:t>，表示该点无源。</a:t>
            </a:r>
          </a:p>
        </p:txBody>
      </p:sp>
    </p:spTree>
    <p:extLst>
      <p:ext uri="{BB962C8B-B14F-4D97-AF65-F5344CB8AC3E}">
        <p14:creationId xmlns:p14="http://schemas.microsoft.com/office/powerpoint/2010/main" val="1191486952"/>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8408" y="980728"/>
            <a:ext cx="8640960" cy="4131900"/>
          </a:xfrm>
          <a:prstGeom prst="rect">
            <a:avLst/>
          </a:prstGeom>
        </p:spPr>
        <p:txBody>
          <a:bodyPr wrap="square">
            <a:spAutoFit/>
          </a:bodyPr>
          <a:lstStyle/>
          <a:p>
            <a:pPr>
              <a:spcAft>
                <a:spcPts val="900"/>
              </a:spcAft>
            </a:pPr>
            <a:r>
              <a:rPr kumimoji="1" lang="zh-CN" altLang="en-US" sz="2400" b="1" dirty="0">
                <a:solidFill>
                  <a:schemeClr val="bg1"/>
                </a:solidFill>
                <a:latin typeface="Times New Roman" pitchFamily="18" charset="0"/>
                <a:ea typeface="楷体_GB2312" pitchFamily="49" charset="-122"/>
              </a:rPr>
              <a:t>高斯定理给出了</a:t>
            </a:r>
            <a:r>
              <a:rPr kumimoji="1" lang="zh-CN" altLang="en-US" sz="2400" b="1" dirty="0">
                <a:solidFill>
                  <a:srgbClr val="FFC000"/>
                </a:solidFill>
                <a:latin typeface="Times New Roman" pitchFamily="18" charset="0"/>
                <a:ea typeface="楷体_GB2312" pitchFamily="49" charset="-122"/>
              </a:rPr>
              <a:t>场和场源的联系</a:t>
            </a:r>
            <a:r>
              <a:rPr kumimoji="1" lang="zh-CN" altLang="en-US" sz="2400" b="1" dirty="0">
                <a:solidFill>
                  <a:schemeClr val="bg1"/>
                </a:solidFill>
                <a:latin typeface="Times New Roman" pitchFamily="18" charset="0"/>
                <a:ea typeface="楷体_GB2312" pitchFamily="49" charset="-122"/>
              </a:rPr>
              <a:t>，它是场强对封闭曲面通量与场源的联系，而非场本身与源的联系。高斯定理指出</a:t>
            </a:r>
            <a:r>
              <a:rPr kumimoji="1" lang="zh-CN" altLang="en-US" sz="2400" b="1" dirty="0">
                <a:solidFill>
                  <a:srgbClr val="FFC000"/>
                </a:solidFill>
                <a:latin typeface="Times New Roman" pitchFamily="18" charset="0"/>
                <a:ea typeface="楷体_GB2312" pitchFamily="49" charset="-122"/>
              </a:rPr>
              <a:t>电荷是静电场的源</a:t>
            </a:r>
            <a:r>
              <a:rPr kumimoji="1" lang="zh-CN" altLang="en-US" sz="2400" b="1" dirty="0">
                <a:solidFill>
                  <a:schemeClr val="bg1"/>
                </a:solidFill>
                <a:latin typeface="Times New Roman" pitchFamily="18" charset="0"/>
                <a:ea typeface="楷体_GB2312" pitchFamily="49" charset="-122"/>
              </a:rPr>
              <a:t>。</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高斯定理与库仑定律的关系：</a:t>
            </a:r>
            <a:r>
              <a:rPr kumimoji="1" lang="zh-CN" altLang="en-US" sz="2400" b="1" dirty="0">
                <a:solidFill>
                  <a:schemeClr val="bg1"/>
                </a:solidFill>
                <a:latin typeface="Times New Roman" pitchFamily="18" charset="0"/>
                <a:ea typeface="楷体_GB2312" pitchFamily="49" charset="-122"/>
              </a:rPr>
              <a:t>高斯定理是由库仑定律导出的，但其适用范围却远超过库仑定律。但高斯定理不能反映静电场有心力场和平方反比率的特性。</a:t>
            </a:r>
            <a:endParaRPr kumimoji="1" lang="en-US" altLang="zh-CN" sz="2400" b="1" dirty="0">
              <a:solidFill>
                <a:srgbClr val="66FFFF"/>
              </a:solidFill>
              <a:latin typeface="Times New Roman" pitchFamily="18" charset="0"/>
              <a:ea typeface="楷体_GB2312" pitchFamily="49" charset="-122"/>
            </a:endParaRPr>
          </a:p>
          <a:p>
            <a:pPr eaLnBrk="1" hangingPunct="1">
              <a:spcAft>
                <a:spcPts val="900"/>
              </a:spcAft>
            </a:pPr>
            <a:r>
              <a:rPr kumimoji="1" lang="zh-CN" altLang="en-US" sz="2400" b="1" dirty="0">
                <a:solidFill>
                  <a:srgbClr val="66FFFF"/>
                </a:solidFill>
                <a:latin typeface="Times New Roman" pitchFamily="18" charset="0"/>
                <a:ea typeface="楷体_GB2312" pitchFamily="49" charset="-122"/>
              </a:rPr>
              <a:t>高斯定理在电磁学中的重要地位和适用范围：</a:t>
            </a:r>
            <a:r>
              <a:rPr kumimoji="1" lang="zh-CN" altLang="en-US" sz="2400" b="1" dirty="0">
                <a:solidFill>
                  <a:schemeClr val="bg1"/>
                </a:solidFill>
                <a:latin typeface="Times New Roman" pitchFamily="18" charset="0"/>
                <a:ea typeface="楷体_GB2312" pitchFamily="49" charset="-122"/>
              </a:rPr>
              <a:t>高斯定理是描述电磁现象的四个基本方程之一。它适用于一切宏观电磁场，不仅适用于静电场，还适用于变化或运动的电场。</a:t>
            </a:r>
            <a:endParaRPr kumimoji="1" lang="en-US" altLang="zh-CN" sz="2400" b="1" dirty="0">
              <a:solidFill>
                <a:schemeClr val="bg1"/>
              </a:solidFill>
              <a:latin typeface="Times New Roman" pitchFamily="18" charset="0"/>
              <a:ea typeface="楷体_GB2312" pitchFamily="49" charset="-122"/>
            </a:endParaRPr>
          </a:p>
          <a:p>
            <a:pPr eaLnBrk="1" hangingPunct="1">
              <a:spcAft>
                <a:spcPts val="900"/>
              </a:spcAft>
            </a:pPr>
            <a:r>
              <a:rPr kumimoji="1" lang="zh-CN" altLang="en-US" sz="2400" b="1" dirty="0">
                <a:solidFill>
                  <a:schemeClr val="bg1"/>
                </a:solidFill>
                <a:latin typeface="Times New Roman" pitchFamily="18" charset="0"/>
                <a:ea typeface="楷体_GB2312" pitchFamily="49" charset="-122"/>
              </a:rPr>
              <a:t>这章末尾将给出高斯定理的更普遍的形式。</a:t>
            </a:r>
          </a:p>
        </p:txBody>
      </p:sp>
    </p:spTree>
    <p:extLst>
      <p:ext uri="{BB962C8B-B14F-4D97-AF65-F5344CB8AC3E}">
        <p14:creationId xmlns:p14="http://schemas.microsoft.com/office/powerpoint/2010/main" val="2296796525"/>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14" name="Text Box 11"/>
          <p:cNvSpPr txBox="1">
            <a:spLocks noChangeArrowheads="1"/>
          </p:cNvSpPr>
          <p:nvPr/>
        </p:nvSpPr>
        <p:spPr bwMode="auto">
          <a:xfrm>
            <a:off x="26988" y="0"/>
            <a:ext cx="91170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dirty="0">
                <a:solidFill>
                  <a:srgbClr val="FFFF00"/>
                </a:solidFill>
                <a:latin typeface="Times New Roman" pitchFamily="18" charset="0"/>
              </a:rPr>
              <a:t>四</a:t>
            </a:r>
            <a:r>
              <a:rPr kumimoji="1" lang="en-US" altLang="zh-CN" sz="2800" b="1" dirty="0">
                <a:solidFill>
                  <a:srgbClr val="FFFF00"/>
                </a:solidFill>
                <a:latin typeface="Times New Roman" pitchFamily="18" charset="0"/>
              </a:rPr>
              <a:t>. </a:t>
            </a:r>
            <a:r>
              <a:rPr kumimoji="1" lang="zh-CN" altLang="en-US" sz="2800" b="1" dirty="0">
                <a:solidFill>
                  <a:srgbClr val="FFFF00"/>
                </a:solidFill>
                <a:latin typeface="Times New Roman" pitchFamily="18" charset="0"/>
              </a:rPr>
              <a:t>用高斯定理的应用</a:t>
            </a:r>
            <a:r>
              <a:rPr kumimoji="1" lang="zh-CN" altLang="en-US" sz="2800" b="1" dirty="0">
                <a:solidFill>
                  <a:srgbClr val="FF0000"/>
                </a:solidFill>
                <a:latin typeface="Times New Roman" pitchFamily="18" charset="0"/>
              </a:rPr>
              <a:t>（所有例题均为重点）</a:t>
            </a:r>
          </a:p>
        </p:txBody>
      </p:sp>
      <p:sp>
        <p:nvSpPr>
          <p:cNvPr id="2" name="矩形 1"/>
          <p:cNvSpPr/>
          <p:nvPr/>
        </p:nvSpPr>
        <p:spPr>
          <a:xfrm>
            <a:off x="323528" y="523875"/>
            <a:ext cx="8118648" cy="1938992"/>
          </a:xfrm>
          <a:prstGeom prst="rect">
            <a:avLst/>
          </a:prstGeom>
        </p:spPr>
        <p:txBody>
          <a:bodyPr wrap="square">
            <a:spAutoFit/>
          </a:bodyPr>
          <a:lstStyle/>
          <a:p>
            <a:r>
              <a:rPr lang="zh-CN" altLang="en-US" sz="2400" b="1" dirty="0">
                <a:solidFill>
                  <a:srgbClr val="FFC000"/>
                </a:solidFill>
              </a:rPr>
              <a:t>高斯定理的主要应用是求特殊对称分布带点体的场强</a:t>
            </a:r>
            <a:endParaRPr lang="en-US" altLang="zh-CN" sz="2400" b="1" dirty="0">
              <a:solidFill>
                <a:srgbClr val="FFC000"/>
              </a:solidFill>
            </a:endParaRPr>
          </a:p>
          <a:p>
            <a:r>
              <a:rPr lang="zh-CN" altLang="en-US" sz="2400" b="1" dirty="0">
                <a:solidFill>
                  <a:schemeClr val="bg1"/>
                </a:solidFill>
              </a:rPr>
              <a:t>计算场强的条件</a:t>
            </a:r>
            <a:r>
              <a:rPr lang="en-US" altLang="zh-CN" sz="2400" b="1" dirty="0">
                <a:solidFill>
                  <a:schemeClr val="bg1"/>
                </a:solidFill>
              </a:rPr>
              <a:t>: </a:t>
            </a:r>
            <a:endParaRPr lang="zh-CN" altLang="en-US" sz="2400" b="1" dirty="0">
              <a:solidFill>
                <a:schemeClr val="bg1"/>
              </a:solidFill>
            </a:endParaRPr>
          </a:p>
          <a:p>
            <a:r>
              <a:rPr lang="zh-CN" altLang="en-US" sz="2400" b="1" dirty="0">
                <a:solidFill>
                  <a:schemeClr val="bg1"/>
                </a:solidFill>
              </a:rPr>
              <a:t>带电体的电场强度分布要具有</a:t>
            </a:r>
            <a:r>
              <a:rPr lang="zh-CN" altLang="en-US" sz="2400" b="1" dirty="0">
                <a:solidFill>
                  <a:srgbClr val="FFC000"/>
                </a:solidFill>
              </a:rPr>
              <a:t>高度的对称性</a:t>
            </a:r>
            <a:r>
              <a:rPr lang="en-US" altLang="zh-CN" sz="2400" b="1" dirty="0">
                <a:solidFill>
                  <a:schemeClr val="bg1"/>
                </a:solidFill>
              </a:rPr>
              <a:t>.</a:t>
            </a:r>
            <a:endParaRPr lang="zh-CN" altLang="en-US" sz="2400" b="1" dirty="0">
              <a:solidFill>
                <a:schemeClr val="bg1"/>
              </a:solidFill>
            </a:endParaRPr>
          </a:p>
          <a:p>
            <a:r>
              <a:rPr lang="zh-CN" altLang="en-US" sz="2400" b="1" dirty="0">
                <a:solidFill>
                  <a:schemeClr val="bg1"/>
                </a:solidFill>
              </a:rPr>
              <a:t>⑴高斯面上的电场强度大小处处相等；</a:t>
            </a:r>
            <a:endParaRPr lang="en-US" altLang="zh-CN" sz="2400" b="1" dirty="0">
              <a:solidFill>
                <a:schemeClr val="bg1"/>
              </a:solidFill>
            </a:endParaRPr>
          </a:p>
          <a:p>
            <a:r>
              <a:rPr lang="zh-CN" altLang="en-US" sz="2400" b="1" dirty="0">
                <a:solidFill>
                  <a:schemeClr val="bg1"/>
                </a:solidFill>
              </a:rPr>
              <a:t>⑵面积元</a:t>
            </a:r>
            <a:r>
              <a:rPr lang="en-US" altLang="zh-CN" sz="2400" b="1" dirty="0" err="1">
                <a:solidFill>
                  <a:schemeClr val="bg1"/>
                </a:solidFill>
              </a:rPr>
              <a:t>d</a:t>
            </a:r>
            <a:r>
              <a:rPr lang="en-US" altLang="zh-CN" sz="2400" b="1" i="1" dirty="0" err="1">
                <a:solidFill>
                  <a:schemeClr val="bg1"/>
                </a:solidFill>
              </a:rPr>
              <a:t>S</a:t>
            </a:r>
            <a:r>
              <a:rPr lang="zh-CN" altLang="en-US" sz="2400" b="1" dirty="0">
                <a:solidFill>
                  <a:schemeClr val="bg1"/>
                </a:solidFill>
              </a:rPr>
              <a:t>的法线方向与该处的电场强度的方向一致</a:t>
            </a:r>
            <a:r>
              <a:rPr lang="en-US" altLang="zh-CN" sz="2400" b="1" dirty="0">
                <a:solidFill>
                  <a:schemeClr val="bg1"/>
                </a:solidFill>
              </a:rPr>
              <a:t>. </a:t>
            </a:r>
            <a:endParaRPr lang="zh-CN" altLang="en-US" sz="2400" b="1" dirty="0">
              <a:solidFill>
                <a:schemeClr val="bg1"/>
              </a:solidFill>
            </a:endParaRPr>
          </a:p>
        </p:txBody>
      </p:sp>
      <p:pic>
        <p:nvPicPr>
          <p:cNvPr id="38097" name="Picture 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55" y="3841616"/>
            <a:ext cx="7248833" cy="301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矩形 72"/>
          <p:cNvSpPr/>
          <p:nvPr/>
        </p:nvSpPr>
        <p:spPr>
          <a:xfrm>
            <a:off x="316712" y="2462867"/>
            <a:ext cx="8280920" cy="830997"/>
          </a:xfrm>
          <a:prstGeom prst="rect">
            <a:avLst/>
          </a:prstGeom>
        </p:spPr>
        <p:txBody>
          <a:bodyPr wrap="square">
            <a:spAutoFit/>
          </a:bodyPr>
          <a:lstStyle/>
          <a:p>
            <a:r>
              <a:rPr lang="zh-CN" altLang="en-US" sz="2400" b="1" dirty="0">
                <a:solidFill>
                  <a:schemeClr val="bg1"/>
                </a:solidFill>
              </a:rPr>
              <a:t>因此，应用高斯定理求</a:t>
            </a:r>
            <a:r>
              <a:rPr lang="en-US" altLang="zh-CN" sz="2400" b="1" dirty="0">
                <a:solidFill>
                  <a:schemeClr val="bg1"/>
                </a:solidFill>
              </a:rPr>
              <a:t>E</a:t>
            </a:r>
            <a:r>
              <a:rPr lang="zh-CN" altLang="en-US" sz="2400" b="1" dirty="0">
                <a:solidFill>
                  <a:schemeClr val="bg1"/>
                </a:solidFill>
              </a:rPr>
              <a:t>除对电场分布有要求以外，关键是选取合适的高斯面</a:t>
            </a:r>
            <a:r>
              <a:rPr lang="en-US" altLang="zh-CN" sz="2400" b="1" dirty="0">
                <a:solidFill>
                  <a:schemeClr val="bg1"/>
                </a:solidFill>
              </a:rPr>
              <a:t>.</a:t>
            </a:r>
            <a:r>
              <a:rPr lang="zh-CN" altLang="en-US" sz="2400" b="1" dirty="0">
                <a:solidFill>
                  <a:schemeClr val="bg1"/>
                </a:solidFill>
              </a:rPr>
              <a:t>选取原则：</a:t>
            </a:r>
          </a:p>
        </p:txBody>
      </p:sp>
      <p:pic>
        <p:nvPicPr>
          <p:cNvPr id="38098" name="Picture 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494" y="2878365"/>
            <a:ext cx="2685990" cy="96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88640"/>
            <a:ext cx="8064896" cy="461665"/>
          </a:xfrm>
          <a:prstGeom prst="rect">
            <a:avLst/>
          </a:prstGeom>
        </p:spPr>
        <p:txBody>
          <a:bodyPr wrap="square">
            <a:spAutoFit/>
          </a:bodyPr>
          <a:lstStyle/>
          <a:p>
            <a:r>
              <a:rPr lang="zh-CN" altLang="en-US" sz="2400" b="1" dirty="0">
                <a:solidFill>
                  <a:srgbClr val="FFC000"/>
                </a:solidFill>
              </a:rPr>
              <a:t>高斯定理应用之二</a:t>
            </a:r>
            <a:r>
              <a:rPr lang="en-US" altLang="zh-CN" sz="2400" b="1" dirty="0">
                <a:solidFill>
                  <a:srgbClr val="FFC000"/>
                </a:solidFill>
              </a:rPr>
              <a:t>: </a:t>
            </a:r>
            <a:r>
              <a:rPr lang="zh-CN" altLang="en-US" sz="2400" b="1" dirty="0">
                <a:solidFill>
                  <a:srgbClr val="FFC000"/>
                </a:solidFill>
              </a:rPr>
              <a:t>计算通过闭合曲面或部分曲面的电通量</a:t>
            </a: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944" y="1700808"/>
            <a:ext cx="6018063" cy="2159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980728"/>
            <a:ext cx="5134739" cy="461665"/>
          </a:xfrm>
          <a:prstGeom prst="rect">
            <a:avLst/>
          </a:prstGeom>
          <a:noFill/>
        </p:spPr>
        <p:txBody>
          <a:bodyPr wrap="none" rtlCol="0">
            <a:spAutoFit/>
          </a:bodyPr>
          <a:lstStyle/>
          <a:p>
            <a:r>
              <a:rPr lang="zh-CN" altLang="en-US" sz="2400" b="1" dirty="0">
                <a:solidFill>
                  <a:schemeClr val="bg1"/>
                </a:solidFill>
              </a:rPr>
              <a:t>例如求通过如下正方体面的电通量：</a:t>
            </a:r>
          </a:p>
        </p:txBody>
      </p:sp>
      <p:sp>
        <p:nvSpPr>
          <p:cNvPr id="4" name="TextBox 3"/>
          <p:cNvSpPr txBox="1"/>
          <p:nvPr/>
        </p:nvSpPr>
        <p:spPr>
          <a:xfrm>
            <a:off x="827584" y="4221088"/>
            <a:ext cx="7632848" cy="830997"/>
          </a:xfrm>
          <a:prstGeom prst="rect">
            <a:avLst/>
          </a:prstGeom>
          <a:noFill/>
        </p:spPr>
        <p:txBody>
          <a:bodyPr wrap="square" rtlCol="0">
            <a:spAutoFit/>
          </a:bodyPr>
          <a:lstStyle/>
          <a:p>
            <a:r>
              <a:rPr lang="zh-CN" altLang="en-US" sz="2400" b="1" dirty="0">
                <a:solidFill>
                  <a:schemeClr val="bg1"/>
                </a:solidFill>
              </a:rPr>
              <a:t>所求曲面为不闭合曲面时，要考虑带电体对称性和电场分布对称性将该曲面补为闭合曲面才能应用高斯定理。</a:t>
            </a:r>
          </a:p>
        </p:txBody>
      </p:sp>
    </p:spTree>
    <p:extLst>
      <p:ext uri="{BB962C8B-B14F-4D97-AF65-F5344CB8AC3E}">
        <p14:creationId xmlns:p14="http://schemas.microsoft.com/office/powerpoint/2010/main" val="3071030627"/>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58750" y="395288"/>
            <a:ext cx="3260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库仑定律</a:t>
            </a:r>
          </a:p>
        </p:txBody>
      </p:sp>
      <p:sp>
        <p:nvSpPr>
          <p:cNvPr id="5123" name="Text Box 3"/>
          <p:cNvSpPr txBox="1">
            <a:spLocks noChangeArrowheads="1"/>
          </p:cNvSpPr>
          <p:nvPr/>
        </p:nvSpPr>
        <p:spPr bwMode="auto">
          <a:xfrm>
            <a:off x="439738" y="914400"/>
            <a:ext cx="186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宋体" pitchFamily="2" charset="-122"/>
              </a:rPr>
              <a:t>点电荷</a:t>
            </a:r>
          </a:p>
        </p:txBody>
      </p:sp>
      <p:sp>
        <p:nvSpPr>
          <p:cNvPr id="5124" name="Text Box 4"/>
          <p:cNvSpPr txBox="1">
            <a:spLocks noChangeArrowheads="1"/>
          </p:cNvSpPr>
          <p:nvPr/>
        </p:nvSpPr>
        <p:spPr bwMode="auto">
          <a:xfrm>
            <a:off x="6019800" y="1830388"/>
            <a:ext cx="258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a:t>
            </a:r>
            <a:r>
              <a:rPr kumimoji="1" lang="zh-CN" altLang="en-US" sz="2000" b="1">
                <a:solidFill>
                  <a:schemeClr val="bg1"/>
                </a:solidFill>
                <a:latin typeface="Times New Roman" pitchFamily="18" charset="0"/>
                <a:ea typeface="楷体_GB2312" pitchFamily="49" charset="-122"/>
              </a:rPr>
              <a:t>一种理想模型</a:t>
            </a:r>
            <a:r>
              <a:rPr kumimoji="1" lang="en-US" altLang="zh-CN" sz="2400" b="1">
                <a:solidFill>
                  <a:schemeClr val="bg1"/>
                </a:solidFill>
                <a:latin typeface="Times New Roman" pitchFamily="18" charset="0"/>
              </a:rPr>
              <a:t>)</a:t>
            </a:r>
          </a:p>
        </p:txBody>
      </p:sp>
      <p:sp>
        <p:nvSpPr>
          <p:cNvPr id="5125" name="Text Box 5"/>
          <p:cNvSpPr txBox="1">
            <a:spLocks noChangeArrowheads="1"/>
          </p:cNvSpPr>
          <p:nvPr/>
        </p:nvSpPr>
        <p:spPr bwMode="auto">
          <a:xfrm>
            <a:off x="755650" y="1273175"/>
            <a:ext cx="8077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当带电体的大小、形状 与带电体间的距离相比可以忽略时</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就可把带电体视为一个带电的几何点。</a:t>
            </a:r>
          </a:p>
        </p:txBody>
      </p:sp>
      <p:sp>
        <p:nvSpPr>
          <p:cNvPr id="5126" name="Text Box 6"/>
          <p:cNvSpPr txBox="1">
            <a:spLocks noChangeArrowheads="1"/>
          </p:cNvSpPr>
          <p:nvPr/>
        </p:nvSpPr>
        <p:spPr bwMode="auto">
          <a:xfrm>
            <a:off x="446088" y="2362200"/>
            <a:ext cx="3521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solidFill>
                  <a:srgbClr val="66FFFF"/>
                </a:solidFill>
                <a:latin typeface="Times New Roman" pitchFamily="18" charset="0"/>
              </a:rPr>
              <a:t>2. </a:t>
            </a:r>
            <a:r>
              <a:rPr kumimoji="1" lang="zh-CN" altLang="en-US" sz="2400" b="1" dirty="0">
                <a:solidFill>
                  <a:srgbClr val="66FFFF"/>
                </a:solidFill>
                <a:latin typeface="宋体" pitchFamily="2" charset="-122"/>
              </a:rPr>
              <a:t>库仑定律</a:t>
            </a:r>
          </a:p>
        </p:txBody>
      </p:sp>
      <p:sp>
        <p:nvSpPr>
          <p:cNvPr id="5127" name="Rectangle 7"/>
          <p:cNvSpPr>
            <a:spLocks noChangeArrowheads="1"/>
          </p:cNvSpPr>
          <p:nvPr/>
        </p:nvSpPr>
        <p:spPr bwMode="auto">
          <a:xfrm>
            <a:off x="762000" y="2743200"/>
            <a:ext cx="836453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400" b="1">
                <a:solidFill>
                  <a:schemeClr val="bg1"/>
                </a:solidFill>
                <a:latin typeface="宋体" pitchFamily="2" charset="-122"/>
              </a:rPr>
              <a:t>处在</a:t>
            </a:r>
            <a:r>
              <a:rPr kumimoji="1" lang="zh-CN" altLang="en-US" sz="2400" b="1">
                <a:solidFill>
                  <a:srgbClr val="FF0000"/>
                </a:solidFill>
                <a:latin typeface="宋体" pitchFamily="2" charset="-122"/>
              </a:rPr>
              <a:t>静止</a:t>
            </a:r>
            <a:r>
              <a:rPr kumimoji="1" lang="zh-CN" altLang="en-US" sz="2400" b="1">
                <a:solidFill>
                  <a:schemeClr val="bg1"/>
                </a:solidFill>
                <a:latin typeface="宋体" pitchFamily="2" charset="-122"/>
              </a:rPr>
              <a:t>状态的两个</a:t>
            </a:r>
            <a:r>
              <a:rPr kumimoji="1" lang="zh-CN" altLang="en-US" sz="2400" b="1">
                <a:solidFill>
                  <a:srgbClr val="FF0000"/>
                </a:solidFill>
                <a:latin typeface="宋体" pitchFamily="2" charset="-122"/>
              </a:rPr>
              <a:t>点电荷</a:t>
            </a:r>
            <a:r>
              <a:rPr kumimoji="1" lang="zh-CN" altLang="en-US" sz="2400" b="1">
                <a:solidFill>
                  <a:schemeClr val="bg1"/>
                </a:solidFill>
                <a:latin typeface="宋体" pitchFamily="2" charset="-122"/>
              </a:rPr>
              <a:t>，在</a:t>
            </a:r>
            <a:r>
              <a:rPr kumimoji="1" lang="zh-CN" altLang="en-US" sz="2400" b="1">
                <a:solidFill>
                  <a:srgbClr val="FF0000"/>
                </a:solidFill>
                <a:latin typeface="宋体" pitchFamily="2" charset="-122"/>
              </a:rPr>
              <a:t>真空</a:t>
            </a:r>
            <a:r>
              <a:rPr kumimoji="1" lang="zh-CN" altLang="en-US" sz="2400" b="1">
                <a:solidFill>
                  <a:schemeClr val="bg1"/>
                </a:solidFill>
                <a:latin typeface="宋体" pitchFamily="2" charset="-122"/>
              </a:rPr>
              <a:t>中的相互作用力的大小，与每个点电荷的电量成正比，与两个点电荷间</a:t>
            </a:r>
            <a:r>
              <a:rPr kumimoji="1" lang="zh-CN" altLang="en-US" sz="2400" b="1">
                <a:solidFill>
                  <a:srgbClr val="FFC000"/>
                </a:solidFill>
                <a:latin typeface="宋体" pitchFamily="2" charset="-122"/>
              </a:rPr>
              <a:t>距离的平方成反比</a:t>
            </a:r>
            <a:r>
              <a:rPr kumimoji="1" lang="zh-CN" altLang="en-US" sz="2400" b="1">
                <a:solidFill>
                  <a:schemeClr val="bg1"/>
                </a:solidFill>
                <a:latin typeface="宋体" pitchFamily="2" charset="-122"/>
              </a:rPr>
              <a:t>，作用力的方向沿着两个点电荷的连线。 </a:t>
            </a:r>
          </a:p>
        </p:txBody>
      </p:sp>
      <p:sp>
        <p:nvSpPr>
          <p:cNvPr id="106504" name="Oval 8"/>
          <p:cNvSpPr>
            <a:spLocks noChangeArrowheads="1"/>
          </p:cNvSpPr>
          <p:nvPr/>
        </p:nvSpPr>
        <p:spPr bwMode="auto">
          <a:xfrm>
            <a:off x="7824788" y="5557838"/>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5" name="Oval 9"/>
          <p:cNvSpPr>
            <a:spLocks noChangeArrowheads="1"/>
          </p:cNvSpPr>
          <p:nvPr/>
        </p:nvSpPr>
        <p:spPr bwMode="auto">
          <a:xfrm>
            <a:off x="4852988" y="5557838"/>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506" name="Object 10"/>
          <p:cNvGraphicFramePr>
            <a:graphicFrameLocks/>
          </p:cNvGraphicFramePr>
          <p:nvPr/>
        </p:nvGraphicFramePr>
        <p:xfrm>
          <a:off x="4724400" y="5018088"/>
          <a:ext cx="292100" cy="419100"/>
        </p:xfrm>
        <a:graphic>
          <a:graphicData uri="http://schemas.openxmlformats.org/presentationml/2006/ole">
            <mc:AlternateContent xmlns:mc="http://schemas.openxmlformats.org/markup-compatibility/2006">
              <mc:Choice xmlns:v="urn:schemas-microsoft-com:vml" Requires="v">
                <p:oleObj spid="_x0000_s5345" name="Equation" r:id="rId3" imgW="190578" imgH="314203" progId="Equation.3">
                  <p:embed/>
                </p:oleObj>
              </mc:Choice>
              <mc:Fallback>
                <p:oleObj name="Equation" r:id="rId3" imgW="190578" imgH="314203" progId="Equation.3">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5018088"/>
                        <a:ext cx="292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7" name="Object 11"/>
          <p:cNvGraphicFramePr>
            <a:graphicFrameLocks/>
          </p:cNvGraphicFramePr>
          <p:nvPr/>
        </p:nvGraphicFramePr>
        <p:xfrm>
          <a:off x="7640638" y="5018088"/>
          <a:ext cx="331787" cy="417512"/>
        </p:xfrm>
        <a:graphic>
          <a:graphicData uri="http://schemas.openxmlformats.org/presentationml/2006/ole">
            <mc:AlternateContent xmlns:mc="http://schemas.openxmlformats.org/markup-compatibility/2006">
              <mc:Choice xmlns:v="urn:schemas-microsoft-com:vml" Requires="v">
                <p:oleObj spid="_x0000_s5346" name="Equation" r:id="rId5" imgW="228640" imgH="314203" progId="Equation.3">
                  <p:embed/>
                </p:oleObj>
              </mc:Choice>
              <mc:Fallback>
                <p:oleObj name="Equation" r:id="rId5" imgW="228640" imgH="314203"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638" y="5018088"/>
                        <a:ext cx="33178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6508" name="Group 12"/>
          <p:cNvGrpSpPr>
            <a:grpSpLocks/>
          </p:cNvGrpSpPr>
          <p:nvPr/>
        </p:nvGrpSpPr>
        <p:grpSpPr bwMode="auto">
          <a:xfrm>
            <a:off x="4922838" y="5094288"/>
            <a:ext cx="2971800" cy="533400"/>
            <a:chOff x="3120" y="1104"/>
            <a:chExt cx="1872" cy="336"/>
          </a:xfrm>
        </p:grpSpPr>
        <p:sp>
          <p:nvSpPr>
            <p:cNvPr id="5140" name="Line 13"/>
            <p:cNvSpPr>
              <a:spLocks noChangeShapeType="1"/>
            </p:cNvSpPr>
            <p:nvPr/>
          </p:nvSpPr>
          <p:spPr bwMode="auto">
            <a:xfrm>
              <a:off x="3120" y="1440"/>
              <a:ext cx="1872" cy="0"/>
            </a:xfrm>
            <a:prstGeom prst="line">
              <a:avLst/>
            </a:prstGeom>
            <a:noFill/>
            <a:ln w="38100">
              <a:solidFill>
                <a:srgbClr val="66FF33"/>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41" name="Object 14"/>
            <p:cNvGraphicFramePr>
              <a:graphicFrameLocks noChangeAspect="1"/>
            </p:cNvGraphicFramePr>
            <p:nvPr/>
          </p:nvGraphicFramePr>
          <p:xfrm>
            <a:off x="3888" y="1104"/>
            <a:ext cx="251" cy="279"/>
          </p:xfrm>
          <a:graphic>
            <a:graphicData uri="http://schemas.openxmlformats.org/presentationml/2006/ole">
              <mc:AlternateContent xmlns:mc="http://schemas.openxmlformats.org/markup-compatibility/2006">
                <mc:Choice xmlns:v="urn:schemas-microsoft-com:vml" Requires="v">
                  <p:oleObj spid="_x0000_s5347" name="公式" r:id="rId7" imgW="9448" imgH="19165" progId="Equation.3">
                    <p:embed/>
                  </p:oleObj>
                </mc:Choice>
                <mc:Fallback>
                  <p:oleObj name="公式" r:id="rId7" imgW="9448" imgH="19165"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1104"/>
                          <a:ext cx="251"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6511" name="Object 15"/>
          <p:cNvGraphicFramePr>
            <a:graphicFrameLocks/>
          </p:cNvGraphicFramePr>
          <p:nvPr/>
        </p:nvGraphicFramePr>
        <p:xfrm>
          <a:off x="5403850" y="5780088"/>
          <a:ext cx="342900" cy="419100"/>
        </p:xfrm>
        <a:graphic>
          <a:graphicData uri="http://schemas.openxmlformats.org/presentationml/2006/ole">
            <mc:AlternateContent xmlns:mc="http://schemas.openxmlformats.org/markup-compatibility/2006">
              <mc:Choice xmlns:v="urn:schemas-microsoft-com:vml" Requires="v">
                <p:oleObj spid="_x0000_s5348" name="Equation" r:id="rId9" imgW="238088" imgH="314203" progId="Equation.3">
                  <p:embed/>
                </p:oleObj>
              </mc:Choice>
              <mc:Fallback>
                <p:oleObj name="Equation" r:id="rId9" imgW="238088" imgH="314203"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3850" y="5780088"/>
                        <a:ext cx="3429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2" name="Line 16"/>
          <p:cNvSpPr>
            <a:spLocks noChangeShapeType="1"/>
          </p:cNvSpPr>
          <p:nvPr/>
        </p:nvSpPr>
        <p:spPr bwMode="auto">
          <a:xfrm>
            <a:off x="4922838" y="5624513"/>
            <a:ext cx="757237" cy="3175"/>
          </a:xfrm>
          <a:prstGeom prst="line">
            <a:avLst/>
          </a:prstGeom>
          <a:noFill/>
          <a:ln w="38100">
            <a:solidFill>
              <a:srgbClr val="FF99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6513" name="Object 17"/>
          <p:cNvGraphicFramePr>
            <a:graphicFrameLocks/>
          </p:cNvGraphicFramePr>
          <p:nvPr/>
        </p:nvGraphicFramePr>
        <p:xfrm>
          <a:off x="1550988" y="4743450"/>
          <a:ext cx="1652587" cy="823913"/>
        </p:xfrm>
        <a:graphic>
          <a:graphicData uri="http://schemas.openxmlformats.org/presentationml/2006/ole">
            <mc:AlternateContent xmlns:mc="http://schemas.openxmlformats.org/markup-compatibility/2006">
              <mc:Choice xmlns:v="urn:schemas-microsoft-com:vml" Requires="v">
                <p:oleObj spid="_x0000_s5349" name="Equation" r:id="rId11" imgW="1542982" imgH="723962" progId="Equation.3">
                  <p:embed/>
                </p:oleObj>
              </mc:Choice>
              <mc:Fallback>
                <p:oleObj name="Equation" r:id="rId11" imgW="1542982" imgH="723962"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0988" y="4743450"/>
                        <a:ext cx="1652587"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14" name="Object 18"/>
          <p:cNvGraphicFramePr>
            <a:graphicFrameLocks/>
          </p:cNvGraphicFramePr>
          <p:nvPr/>
        </p:nvGraphicFramePr>
        <p:xfrm>
          <a:off x="1481138" y="5657850"/>
          <a:ext cx="1992312" cy="823913"/>
        </p:xfrm>
        <a:graphic>
          <a:graphicData uri="http://schemas.openxmlformats.org/presentationml/2006/ole">
            <mc:AlternateContent xmlns:mc="http://schemas.openxmlformats.org/markup-compatibility/2006">
              <mc:Choice xmlns:v="urn:schemas-microsoft-com:vml" Requires="v">
                <p:oleObj spid="_x0000_s5350" name="Equation" r:id="rId13" imgW="1886077" imgH="723962" progId="Equation.3">
                  <p:embed/>
                </p:oleObj>
              </mc:Choice>
              <mc:Fallback>
                <p:oleObj name="Equation" r:id="rId13" imgW="1886077" imgH="723962" progId="Equation.3">
                  <p:embed/>
                  <p:pic>
                    <p:nvPicPr>
                      <p:cNvPr id="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1138" y="5657850"/>
                        <a:ext cx="1992312"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5" name="Line 19"/>
          <p:cNvSpPr>
            <a:spLocks noChangeShapeType="1"/>
          </p:cNvSpPr>
          <p:nvPr/>
        </p:nvSpPr>
        <p:spPr bwMode="auto">
          <a:xfrm>
            <a:off x="7894638" y="5627688"/>
            <a:ext cx="609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6" name="Text Box 20"/>
          <p:cNvSpPr txBox="1">
            <a:spLocks noChangeArrowheads="1"/>
          </p:cNvSpPr>
          <p:nvPr/>
        </p:nvSpPr>
        <p:spPr bwMode="auto">
          <a:xfrm>
            <a:off x="733425" y="4267200"/>
            <a:ext cx="358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电荷</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1 </a:t>
            </a:r>
            <a:r>
              <a:rPr kumimoji="1" lang="zh-CN" altLang="en-US" sz="2400" b="1">
                <a:solidFill>
                  <a:schemeClr val="bg1"/>
                </a:solidFill>
                <a:latin typeface="宋体" pitchFamily="2" charset="-122"/>
              </a:rPr>
              <a:t>对</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2 </a:t>
            </a:r>
            <a:r>
              <a:rPr kumimoji="1" lang="zh-CN" altLang="en-US" sz="2400" b="1">
                <a:solidFill>
                  <a:schemeClr val="bg1"/>
                </a:solidFill>
                <a:latin typeface="宋体" pitchFamily="2" charset="-122"/>
              </a:rPr>
              <a:t>的作用力</a:t>
            </a:r>
            <a:r>
              <a:rPr kumimoji="1" lang="en-US" altLang="zh-CN" sz="2400" b="1" i="1">
                <a:solidFill>
                  <a:srgbClr val="66FFFF"/>
                </a:solidFill>
                <a:latin typeface="Times New Roman" pitchFamily="18" charset="0"/>
              </a:rPr>
              <a:t>F</a:t>
            </a:r>
            <a:r>
              <a:rPr kumimoji="1" lang="en-US" altLang="zh-CN" sz="2400" b="1" baseline="-25000">
                <a:solidFill>
                  <a:srgbClr val="66FFFF"/>
                </a:solidFill>
                <a:latin typeface="Times New Roman" pitchFamily="18" charset="0"/>
              </a:rPr>
              <a:t>21</a:t>
            </a:r>
            <a:endParaRPr kumimoji="1" lang="en-US" altLang="zh-CN" sz="2400" b="1">
              <a:solidFill>
                <a:srgbClr val="66FFFF"/>
              </a:solidFill>
              <a:latin typeface="Times New Roman" pitchFamily="18" charset="0"/>
            </a:endParaRPr>
          </a:p>
        </p:txBody>
      </p:sp>
      <p:graphicFrame>
        <p:nvGraphicFramePr>
          <p:cNvPr id="106517" name="Object 21"/>
          <p:cNvGraphicFramePr>
            <a:graphicFrameLocks/>
          </p:cNvGraphicFramePr>
          <p:nvPr/>
        </p:nvGraphicFramePr>
        <p:xfrm>
          <a:off x="8075613" y="5732463"/>
          <a:ext cx="442912" cy="433387"/>
        </p:xfrm>
        <a:graphic>
          <a:graphicData uri="http://schemas.openxmlformats.org/presentationml/2006/ole">
            <mc:AlternateContent xmlns:mc="http://schemas.openxmlformats.org/markup-compatibility/2006">
              <mc:Choice xmlns:v="urn:schemas-microsoft-com:vml" Requires="v">
                <p:oleObj spid="_x0000_s5351" name="Equation" r:id="rId15" imgW="342825" imgH="323920" progId="Equation.3">
                  <p:embed/>
                </p:oleObj>
              </mc:Choice>
              <mc:Fallback>
                <p:oleObj name="Equation" r:id="rId15" imgW="342825" imgH="323920" progId="Equation.3">
                  <p:embed/>
                  <p:pic>
                    <p:nvPicPr>
                      <p:cNvPr id="0" name="Object 2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5613" y="5732463"/>
                        <a:ext cx="44291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6505"/>
                                        </p:tgtEl>
                                        <p:attrNameLst>
                                          <p:attrName>style.visibility</p:attrName>
                                        </p:attrNameLst>
                                      </p:cBhvr>
                                      <p:to>
                                        <p:strVal val="visible"/>
                                      </p:to>
                                    </p:se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106506"/>
                                        </p:tgtEl>
                                        <p:attrNameLst>
                                          <p:attrName>style.visibility</p:attrName>
                                        </p:attrNameLst>
                                      </p:cBhvr>
                                      <p:to>
                                        <p:strVal val="visible"/>
                                      </p:to>
                                    </p:set>
                                    <p:animEffect transition="in" filter="blinds(horizontal)">
                                      <p:cBhvr>
                                        <p:cTn id="16" dur="500"/>
                                        <p:tgtEl>
                                          <p:spTgt spid="1065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6504"/>
                                        </p:tgtEl>
                                        <p:attrNameLst>
                                          <p:attrName>style.visibility</p:attrName>
                                        </p:attrNameLst>
                                      </p:cBhvr>
                                      <p:to>
                                        <p:strVal val="visible"/>
                                      </p:to>
                                    </p:set>
                                  </p:childTnLst>
                                </p:cTn>
                              </p:par>
                            </p:childTnLst>
                          </p:cTn>
                        </p:par>
                        <p:par>
                          <p:cTn id="21" fill="hold" nodeType="afterGroup">
                            <p:stCondLst>
                              <p:cond delay="500"/>
                            </p:stCondLst>
                            <p:childTnLst>
                              <p:par>
                                <p:cTn id="22" presetID="4" presetClass="entr" presetSubtype="32" fill="hold" nodeType="afterEffect">
                                  <p:stCondLst>
                                    <p:cond delay="0"/>
                                  </p:stCondLst>
                                  <p:childTnLst>
                                    <p:set>
                                      <p:cBhvr>
                                        <p:cTn id="23" dur="1" fill="hold">
                                          <p:stCondLst>
                                            <p:cond delay="0"/>
                                          </p:stCondLst>
                                        </p:cTn>
                                        <p:tgtEl>
                                          <p:spTgt spid="106507"/>
                                        </p:tgtEl>
                                        <p:attrNameLst>
                                          <p:attrName>style.visibility</p:attrName>
                                        </p:attrNameLst>
                                      </p:cBhvr>
                                      <p:to>
                                        <p:strVal val="visible"/>
                                      </p:to>
                                    </p:set>
                                    <p:animEffect transition="in" filter="box(out)">
                                      <p:cBhvr>
                                        <p:cTn id="24" dur="500"/>
                                        <p:tgtEl>
                                          <p:spTgt spid="10650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0650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6516"/>
                                        </p:tgtEl>
                                        <p:attrNameLst>
                                          <p:attrName>style.visibility</p:attrName>
                                        </p:attrNameLst>
                                      </p:cBhvr>
                                      <p:to>
                                        <p:strVal val="visible"/>
                                      </p:to>
                                    </p:set>
                                    <p:animEffect transition="in" filter="wipe(left)">
                                      <p:cBhvr>
                                        <p:cTn id="33" dur="500"/>
                                        <p:tgtEl>
                                          <p:spTgt spid="1065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6515"/>
                                        </p:tgtEl>
                                        <p:attrNameLst>
                                          <p:attrName>style.visibility</p:attrName>
                                        </p:attrNameLst>
                                      </p:cBhvr>
                                      <p:to>
                                        <p:strVal val="visible"/>
                                      </p:to>
                                    </p:set>
                                    <p:animEffect transition="in" filter="wipe(left)">
                                      <p:cBhvr>
                                        <p:cTn id="38" dur="500"/>
                                        <p:tgtEl>
                                          <p:spTgt spid="106515"/>
                                        </p:tgtEl>
                                      </p:cBhvr>
                                    </p:animEffec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499"/>
                                          </p:stCondLst>
                                        </p:cTn>
                                        <p:tgtEl>
                                          <p:spTgt spid="10651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06513"/>
                                        </p:tgtEl>
                                        <p:attrNameLst>
                                          <p:attrName>style.visibility</p:attrName>
                                        </p:attrNameLst>
                                      </p:cBhvr>
                                      <p:to>
                                        <p:strVal val="visible"/>
                                      </p:to>
                                    </p:set>
                                    <p:animEffect transition="in" filter="wipe(left)">
                                      <p:cBhvr>
                                        <p:cTn id="46" dur="500"/>
                                        <p:tgtEl>
                                          <p:spTgt spid="10651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6512"/>
                                        </p:tgtEl>
                                        <p:attrNameLst>
                                          <p:attrName>style.visibility</p:attrName>
                                        </p:attrNameLst>
                                      </p:cBhvr>
                                      <p:to>
                                        <p:strVal val="visible"/>
                                      </p:to>
                                    </p:set>
                                    <p:animEffect transition="in" filter="wipe(left)">
                                      <p:cBhvr>
                                        <p:cTn id="51" dur="500"/>
                                        <p:tgtEl>
                                          <p:spTgt spid="106512"/>
                                        </p:tgtEl>
                                      </p:cBhvr>
                                    </p:animEffect>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10651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06514"/>
                                        </p:tgtEl>
                                        <p:attrNameLst>
                                          <p:attrName>style.visibility</p:attrName>
                                        </p:attrNameLst>
                                      </p:cBhvr>
                                      <p:to>
                                        <p:strVal val="visible"/>
                                      </p:to>
                                    </p:set>
                                    <p:animEffect transition="in" filter="wipe(left)">
                                      <p:cBhvr>
                                        <p:cTn id="59" dur="500"/>
                                        <p:tgtEl>
                                          <p:spTgt spid="1065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1" nodeType="clickEffect">
                                  <p:stCondLst>
                                    <p:cond delay="0"/>
                                  </p:stCondLst>
                                  <p:childTnLst>
                                    <p:set>
                                      <p:cBhvr>
                                        <p:cTn id="63" dur="1" fill="hold">
                                          <p:stCondLst>
                                            <p:cond delay="0"/>
                                          </p:stCondLst>
                                        </p:cTn>
                                        <p:tgtEl>
                                          <p:spTgt spid="106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p:bldP spid="5127" grpId="0"/>
      <p:bldP spid="106504" grpId="0" animBg="1"/>
      <p:bldP spid="106504" grpId="1" animBg="1"/>
      <p:bldP spid="106505" grpId="0" animBg="1"/>
      <p:bldP spid="106512" grpId="0" animBg="1"/>
      <p:bldP spid="106515" grpId="0" animBg="1"/>
      <p:bldP spid="106516"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750888" y="713333"/>
            <a:ext cx="8215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chemeClr val="bg1"/>
                </a:solidFill>
                <a:latin typeface="宋体" pitchFamily="2" charset="-122"/>
              </a:rPr>
              <a:t>已知</a:t>
            </a:r>
            <a:r>
              <a:rPr kumimoji="1" lang="zh-CN" altLang="en-US" sz="2400" b="1" dirty="0">
                <a:solidFill>
                  <a:schemeClr val="bg1"/>
                </a:solidFill>
                <a:latin typeface="Times New Roman" pitchFamily="18" charset="0"/>
              </a:rPr>
              <a:t>“</a:t>
            </a:r>
            <a:r>
              <a:rPr kumimoji="1" lang="zh-CN" altLang="en-US" sz="2400" b="1" dirty="0">
                <a:solidFill>
                  <a:schemeClr val="bg1"/>
                </a:solidFill>
                <a:latin typeface="宋体" pitchFamily="2" charset="-122"/>
              </a:rPr>
              <a:t>无限长</a:t>
            </a:r>
            <a:r>
              <a:rPr kumimoji="1" lang="zh-CN" altLang="en-US" sz="2400" b="1" dirty="0">
                <a:solidFill>
                  <a:schemeClr val="bg1"/>
                </a:solidFill>
                <a:latin typeface="Times New Roman" pitchFamily="18" charset="0"/>
              </a:rPr>
              <a:t>”</a:t>
            </a:r>
            <a:r>
              <a:rPr kumimoji="1" lang="zh-CN" altLang="en-US" sz="2400" b="1" dirty="0">
                <a:solidFill>
                  <a:schemeClr val="bg1"/>
                </a:solidFill>
                <a:latin typeface="宋体" pitchFamily="2" charset="-122"/>
              </a:rPr>
              <a:t>均匀带电直线的电荷线密度为</a:t>
            </a:r>
            <a:r>
              <a:rPr kumimoji="1" lang="en-US" altLang="zh-CN" sz="2400" b="1" dirty="0">
                <a:solidFill>
                  <a:srgbClr val="66FFFF"/>
                </a:solidFill>
                <a:latin typeface="Times New Roman" pitchFamily="18" charset="0"/>
              </a:rPr>
              <a:t>+</a:t>
            </a:r>
            <a:r>
              <a:rPr kumimoji="1" lang="en-US" altLang="zh-CN" sz="2400" b="1" i="1" dirty="0">
                <a:solidFill>
                  <a:srgbClr val="66FFFF"/>
                </a:solidFill>
                <a:latin typeface="Times New Roman" pitchFamily="18" charset="0"/>
                <a:sym typeface="Symbol" pitchFamily="18" charset="2"/>
              </a:rPr>
              <a:t></a:t>
            </a:r>
            <a:r>
              <a:rPr kumimoji="1" lang="en-US" altLang="zh-CN" sz="2400" b="1" i="1" dirty="0">
                <a:solidFill>
                  <a:schemeClr val="bg1"/>
                </a:solidFill>
                <a:latin typeface="宋体" pitchFamily="2" charset="-122"/>
              </a:rPr>
              <a:t> </a:t>
            </a:r>
            <a:r>
              <a:rPr kumimoji="1" lang="en-US" altLang="zh-CN" sz="2400" b="1" dirty="0">
                <a:solidFill>
                  <a:schemeClr val="bg1"/>
                </a:solidFill>
                <a:latin typeface="宋体" pitchFamily="2" charset="-122"/>
              </a:rPr>
              <a:t>           </a:t>
            </a:r>
          </a:p>
        </p:txBody>
      </p:sp>
      <p:sp>
        <p:nvSpPr>
          <p:cNvPr id="134147" name="Text Box 3"/>
          <p:cNvSpPr txBox="1">
            <a:spLocks noChangeArrowheads="1"/>
          </p:cNvSpPr>
          <p:nvPr/>
        </p:nvSpPr>
        <p:spPr bwMode="auto">
          <a:xfrm>
            <a:off x="217488" y="173885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4148" name="Text Box 4"/>
          <p:cNvSpPr txBox="1">
            <a:spLocks noChangeArrowheads="1"/>
          </p:cNvSpPr>
          <p:nvPr/>
        </p:nvSpPr>
        <p:spPr bwMode="auto">
          <a:xfrm>
            <a:off x="733425" y="1738858"/>
            <a:ext cx="422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电场分布具有轴对称性 </a:t>
            </a:r>
          </a:p>
        </p:txBody>
      </p:sp>
      <p:sp>
        <p:nvSpPr>
          <p:cNvPr id="134149" name="Text Box 5"/>
          <p:cNvSpPr txBox="1">
            <a:spLocks noChangeArrowheads="1"/>
          </p:cNvSpPr>
          <p:nvPr/>
        </p:nvSpPr>
        <p:spPr bwMode="auto">
          <a:xfrm>
            <a:off x="768350" y="2196058"/>
            <a:ext cx="4360863"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过</a:t>
            </a:r>
            <a:r>
              <a:rPr kumimoji="1" lang="en-US" altLang="zh-CN" sz="2400" b="1">
                <a:solidFill>
                  <a:srgbClr val="66FFFF"/>
                </a:solidFill>
                <a:latin typeface="Times New Roman" pitchFamily="18" charset="0"/>
              </a:rPr>
              <a:t>P</a:t>
            </a:r>
            <a:r>
              <a:rPr kumimoji="1" lang="zh-CN" altLang="en-US" sz="2400" b="1">
                <a:solidFill>
                  <a:schemeClr val="bg1"/>
                </a:solidFill>
                <a:latin typeface="宋体" pitchFamily="2" charset="-122"/>
              </a:rPr>
              <a:t>点作一个以带电直线为轴，</a:t>
            </a:r>
          </a:p>
          <a:p>
            <a:pPr eaLnBrk="1" hangingPunct="1">
              <a:lnSpc>
                <a:spcPct val="125000"/>
              </a:lnSpc>
            </a:pPr>
            <a:r>
              <a:rPr kumimoji="1" lang="zh-CN" altLang="en-US" sz="2400" b="1">
                <a:solidFill>
                  <a:schemeClr val="bg1"/>
                </a:solidFill>
                <a:latin typeface="宋体" pitchFamily="2" charset="-122"/>
              </a:rPr>
              <a:t>以</a:t>
            </a:r>
            <a:r>
              <a:rPr kumimoji="1" lang="en-US" altLang="zh-CN" sz="2400" b="1" i="1">
                <a:solidFill>
                  <a:srgbClr val="66FFFF"/>
                </a:solidFill>
                <a:latin typeface="Times New Roman" pitchFamily="18" charset="0"/>
              </a:rPr>
              <a:t>l </a:t>
            </a:r>
            <a:r>
              <a:rPr kumimoji="1" lang="zh-CN" altLang="en-US" sz="2400" b="1">
                <a:solidFill>
                  <a:schemeClr val="bg1"/>
                </a:solidFill>
                <a:latin typeface="宋体" pitchFamily="2" charset="-122"/>
              </a:rPr>
              <a:t>为高的圆柱形闭合曲面</a:t>
            </a:r>
            <a:r>
              <a:rPr kumimoji="1" lang="en-US" altLang="zh-CN" sz="2400" b="1" i="1">
                <a:solidFill>
                  <a:srgbClr val="66FFFF"/>
                </a:solidFill>
                <a:latin typeface="Times New Roman" pitchFamily="18" charset="0"/>
              </a:rPr>
              <a:t>S </a:t>
            </a:r>
            <a:r>
              <a:rPr kumimoji="1" lang="zh-CN" altLang="en-US" sz="2400" b="1">
                <a:solidFill>
                  <a:schemeClr val="bg1"/>
                </a:solidFill>
                <a:latin typeface="宋体" pitchFamily="2" charset="-122"/>
              </a:rPr>
              <a:t>作</a:t>
            </a:r>
          </a:p>
          <a:p>
            <a:pPr eaLnBrk="1" hangingPunct="1">
              <a:lnSpc>
                <a:spcPct val="125000"/>
              </a:lnSpc>
            </a:pPr>
            <a:r>
              <a:rPr kumimoji="1" lang="zh-CN" altLang="en-US" sz="2400" b="1">
                <a:solidFill>
                  <a:schemeClr val="bg1"/>
                </a:solidFill>
                <a:latin typeface="宋体" pitchFamily="2" charset="-122"/>
              </a:rPr>
              <a:t>为高斯面 </a:t>
            </a:r>
          </a:p>
        </p:txBody>
      </p:sp>
      <p:graphicFrame>
        <p:nvGraphicFramePr>
          <p:cNvPr id="134150" name="Object 6"/>
          <p:cNvGraphicFramePr>
            <a:graphicFrameLocks/>
          </p:cNvGraphicFramePr>
          <p:nvPr>
            <p:extLst>
              <p:ext uri="{D42A27DB-BD31-4B8C-83A1-F6EECF244321}">
                <p14:modId xmlns:p14="http://schemas.microsoft.com/office/powerpoint/2010/main" val="3307031283"/>
              </p:ext>
            </p:extLst>
          </p:nvPr>
        </p:nvGraphicFramePr>
        <p:xfrm>
          <a:off x="1341438" y="4734471"/>
          <a:ext cx="4937125" cy="606425"/>
        </p:xfrm>
        <a:graphic>
          <a:graphicData uri="http://schemas.openxmlformats.org/presentationml/2006/ole">
            <mc:AlternateContent xmlns:mc="http://schemas.openxmlformats.org/markup-compatibility/2006">
              <mc:Choice xmlns:v="urn:schemas-microsoft-com:vml" Requires="v">
                <p:oleObj spid="_x0000_s81985" name="Equation" r:id="rId3" imgW="4838690" imgH="504776" progId="Equation.3">
                  <p:embed/>
                </p:oleObj>
              </mc:Choice>
              <mc:Fallback>
                <p:oleObj name="Equation" r:id="rId3" imgW="4838690" imgH="504776"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438" y="4734471"/>
                        <a:ext cx="49371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51" name="Object 7"/>
          <p:cNvGraphicFramePr>
            <a:graphicFrameLocks/>
          </p:cNvGraphicFramePr>
          <p:nvPr>
            <p:extLst>
              <p:ext uri="{D42A27DB-BD31-4B8C-83A1-F6EECF244321}">
                <p14:modId xmlns:p14="http://schemas.microsoft.com/office/powerpoint/2010/main" val="282951282"/>
              </p:ext>
            </p:extLst>
          </p:nvPr>
        </p:nvGraphicFramePr>
        <p:xfrm>
          <a:off x="827088" y="3796258"/>
          <a:ext cx="1828800" cy="609600"/>
        </p:xfrm>
        <a:graphic>
          <a:graphicData uri="http://schemas.openxmlformats.org/presentationml/2006/ole">
            <mc:AlternateContent xmlns:mc="http://schemas.openxmlformats.org/markup-compatibility/2006">
              <mc:Choice xmlns:v="urn:schemas-microsoft-com:vml" Requires="v">
                <p:oleObj spid="_x0000_s81986" name="Equation" r:id="rId5" imgW="1724112" imgH="504776" progId="Equation.3">
                  <p:embed/>
                </p:oleObj>
              </mc:Choice>
              <mc:Fallback>
                <p:oleObj name="Equation" r:id="rId5" imgW="1724112" imgH="504776"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796258"/>
                        <a:ext cx="182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2" name="Object 8"/>
          <p:cNvGraphicFramePr>
            <a:graphicFrameLocks/>
          </p:cNvGraphicFramePr>
          <p:nvPr>
            <p:extLst>
              <p:ext uri="{D42A27DB-BD31-4B8C-83A1-F6EECF244321}">
                <p14:modId xmlns:p14="http://schemas.microsoft.com/office/powerpoint/2010/main" val="3112861094"/>
              </p:ext>
            </p:extLst>
          </p:nvPr>
        </p:nvGraphicFramePr>
        <p:xfrm>
          <a:off x="1354138" y="5701258"/>
          <a:ext cx="4430712" cy="609600"/>
        </p:xfrm>
        <a:graphic>
          <a:graphicData uri="http://schemas.openxmlformats.org/presentationml/2006/ole">
            <mc:AlternateContent xmlns:mc="http://schemas.openxmlformats.org/markup-compatibility/2006">
              <mc:Choice xmlns:v="urn:schemas-microsoft-com:vml" Requires="v">
                <p:oleObj spid="_x0000_s81987" name="Equation" r:id="rId7" imgW="4324453" imgH="504776" progId="Equation.3">
                  <p:embed/>
                </p:oleObj>
              </mc:Choice>
              <mc:Fallback>
                <p:oleObj name="Equation" r:id="rId7" imgW="4324453" imgH="504776"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4138" y="5701258"/>
                        <a:ext cx="44307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3" name="Rectangle 9"/>
          <p:cNvSpPr>
            <a:spLocks noChangeArrowheads="1"/>
          </p:cNvSpPr>
          <p:nvPr/>
        </p:nvSpPr>
        <p:spPr bwMode="auto">
          <a:xfrm>
            <a:off x="217488" y="692696"/>
            <a:ext cx="485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ea typeface="黑体" pitchFamily="49" charset="-122"/>
              </a:rPr>
              <a:t>例</a:t>
            </a:r>
          </a:p>
        </p:txBody>
      </p:sp>
      <p:sp>
        <p:nvSpPr>
          <p:cNvPr id="134154" name="Rectangle 10"/>
          <p:cNvSpPr>
            <a:spLocks noChangeArrowheads="1"/>
          </p:cNvSpPr>
          <p:nvPr/>
        </p:nvSpPr>
        <p:spPr bwMode="auto">
          <a:xfrm>
            <a:off x="768350" y="1205458"/>
            <a:ext cx="487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距直线</a:t>
            </a:r>
            <a:r>
              <a:rPr kumimoji="1" lang="en-US" altLang="zh-CN" sz="2400" b="1" i="1">
                <a:solidFill>
                  <a:srgbClr val="66FFFF"/>
                </a:solidFill>
                <a:latin typeface="Times New Roman" pitchFamily="18" charset="0"/>
              </a:rPr>
              <a:t>r </a:t>
            </a:r>
            <a:r>
              <a:rPr kumimoji="1" lang="zh-CN" altLang="en-US" sz="2400" b="1">
                <a:solidFill>
                  <a:schemeClr val="bg1"/>
                </a:solidFill>
                <a:latin typeface="宋体" pitchFamily="2" charset="-122"/>
              </a:rPr>
              <a:t>处一点</a:t>
            </a:r>
            <a:r>
              <a:rPr kumimoji="1" lang="en-US" altLang="zh-CN" sz="2400" b="1">
                <a:solidFill>
                  <a:srgbClr val="66FFFF"/>
                </a:solidFill>
                <a:latin typeface="Times New Roman" pitchFamily="18" charset="0"/>
              </a:rPr>
              <a:t>P</a:t>
            </a:r>
            <a:r>
              <a:rPr kumimoji="1" lang="en-US" altLang="zh-CN" sz="2400" b="1" i="1">
                <a:solidFill>
                  <a:srgbClr val="66FFFF"/>
                </a:solidFill>
                <a:latin typeface="Times New Roman" pitchFamily="18" charset="0"/>
              </a:rPr>
              <a:t> </a:t>
            </a:r>
            <a:r>
              <a:rPr kumimoji="1" lang="zh-CN" altLang="en-US" sz="2400" b="1">
                <a:solidFill>
                  <a:schemeClr val="bg1"/>
                </a:solidFill>
                <a:latin typeface="宋体" pitchFamily="2" charset="-122"/>
              </a:rPr>
              <a:t>的电场强度</a:t>
            </a:r>
          </a:p>
        </p:txBody>
      </p:sp>
      <p:sp>
        <p:nvSpPr>
          <p:cNvPr id="134155" name="Rectangle 11"/>
          <p:cNvSpPr>
            <a:spLocks noChangeArrowheads="1"/>
          </p:cNvSpPr>
          <p:nvPr/>
        </p:nvSpPr>
        <p:spPr bwMode="auto">
          <a:xfrm>
            <a:off x="217488" y="1181646"/>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grpSp>
        <p:nvGrpSpPr>
          <p:cNvPr id="134157" name="Group 13"/>
          <p:cNvGrpSpPr>
            <a:grpSpLocks/>
          </p:cNvGrpSpPr>
          <p:nvPr/>
        </p:nvGrpSpPr>
        <p:grpSpPr bwMode="auto">
          <a:xfrm>
            <a:off x="7170738" y="1340396"/>
            <a:ext cx="225425" cy="4086225"/>
            <a:chOff x="4524" y="553"/>
            <a:chExt cx="142" cy="2574"/>
          </a:xfrm>
        </p:grpSpPr>
        <p:sp>
          <p:nvSpPr>
            <p:cNvPr id="37954" name="Rectangle 14"/>
            <p:cNvSpPr>
              <a:spLocks noChangeArrowheads="1"/>
            </p:cNvSpPr>
            <p:nvPr/>
          </p:nvSpPr>
          <p:spPr bwMode="auto">
            <a:xfrm>
              <a:off x="4524" y="1908"/>
              <a:ext cx="142" cy="1219"/>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5" name="Rectangle 15"/>
            <p:cNvSpPr>
              <a:spLocks noChangeArrowheads="1"/>
            </p:cNvSpPr>
            <p:nvPr/>
          </p:nvSpPr>
          <p:spPr bwMode="auto">
            <a:xfrm>
              <a:off x="4526" y="553"/>
              <a:ext cx="138" cy="1360"/>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4160" name="Group 16"/>
          <p:cNvGrpSpPr>
            <a:grpSpLocks/>
          </p:cNvGrpSpPr>
          <p:nvPr/>
        </p:nvGrpSpPr>
        <p:grpSpPr bwMode="auto">
          <a:xfrm>
            <a:off x="6281738" y="1338808"/>
            <a:ext cx="2644775" cy="4076700"/>
            <a:chOff x="3964" y="564"/>
            <a:chExt cx="1666" cy="2568"/>
          </a:xfrm>
        </p:grpSpPr>
        <p:grpSp>
          <p:nvGrpSpPr>
            <p:cNvPr id="37921" name="Group 17"/>
            <p:cNvGrpSpPr>
              <a:grpSpLocks/>
            </p:cNvGrpSpPr>
            <p:nvPr/>
          </p:nvGrpSpPr>
          <p:grpSpPr bwMode="auto">
            <a:xfrm>
              <a:off x="3964" y="564"/>
              <a:ext cx="1666" cy="2568"/>
              <a:chOff x="3964" y="346"/>
              <a:chExt cx="1666" cy="2568"/>
            </a:xfrm>
          </p:grpSpPr>
          <p:sp>
            <p:nvSpPr>
              <p:cNvPr id="37923" name="Line 18"/>
              <p:cNvSpPr>
                <a:spLocks noChangeShapeType="1"/>
              </p:cNvSpPr>
              <p:nvPr/>
            </p:nvSpPr>
            <p:spPr bwMode="auto">
              <a:xfrm>
                <a:off x="5233" y="118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4" name="Oval 19"/>
              <p:cNvSpPr>
                <a:spLocks noChangeArrowheads="1"/>
              </p:cNvSpPr>
              <p:nvPr/>
            </p:nvSpPr>
            <p:spPr bwMode="auto">
              <a:xfrm>
                <a:off x="4530" y="2869"/>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5" name="Rectangle 20"/>
              <p:cNvSpPr>
                <a:spLocks noChangeArrowheads="1"/>
              </p:cNvSpPr>
              <p:nvPr/>
            </p:nvSpPr>
            <p:spPr bwMode="auto">
              <a:xfrm>
                <a:off x="4528" y="2088"/>
                <a:ext cx="139" cy="810"/>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26" name="Group 21"/>
              <p:cNvGrpSpPr>
                <a:grpSpLocks/>
              </p:cNvGrpSpPr>
              <p:nvPr/>
            </p:nvGrpSpPr>
            <p:grpSpPr bwMode="auto">
              <a:xfrm>
                <a:off x="4531" y="2089"/>
                <a:ext cx="136" cy="809"/>
                <a:chOff x="4604" y="2705"/>
                <a:chExt cx="136" cy="974"/>
              </a:xfrm>
            </p:grpSpPr>
            <p:sp>
              <p:nvSpPr>
                <p:cNvPr id="37952" name="Line 22"/>
                <p:cNvSpPr>
                  <a:spLocks noChangeShapeType="1"/>
                </p:cNvSpPr>
                <p:nvPr/>
              </p:nvSpPr>
              <p:spPr bwMode="auto">
                <a:xfrm flipH="1">
                  <a:off x="4604" y="2705"/>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3" name="Line 23"/>
                <p:cNvSpPr>
                  <a:spLocks noChangeShapeType="1"/>
                </p:cNvSpPr>
                <p:nvPr/>
              </p:nvSpPr>
              <p:spPr bwMode="auto">
                <a:xfrm>
                  <a:off x="4740" y="2728"/>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7" name="Rectangle 24"/>
              <p:cNvSpPr>
                <a:spLocks noChangeArrowheads="1"/>
              </p:cNvSpPr>
              <p:nvPr/>
            </p:nvSpPr>
            <p:spPr bwMode="auto">
              <a:xfrm>
                <a:off x="4531" y="1261"/>
                <a:ext cx="136" cy="771"/>
              </a:xfrm>
              <a:prstGeom prst="rect">
                <a:avLst/>
              </a:prstGeom>
              <a:solidFill>
                <a:srgbClr val="FFFF66"/>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28" name="Group 25"/>
              <p:cNvGrpSpPr>
                <a:grpSpLocks/>
              </p:cNvGrpSpPr>
              <p:nvPr/>
            </p:nvGrpSpPr>
            <p:grpSpPr bwMode="auto">
              <a:xfrm>
                <a:off x="4531" y="1045"/>
                <a:ext cx="136" cy="974"/>
                <a:chOff x="4604" y="868"/>
                <a:chExt cx="136" cy="974"/>
              </a:xfrm>
            </p:grpSpPr>
            <p:sp>
              <p:nvSpPr>
                <p:cNvPr id="37950" name="Line 26"/>
                <p:cNvSpPr>
                  <a:spLocks noChangeShapeType="1"/>
                </p:cNvSpPr>
                <p:nvPr/>
              </p:nvSpPr>
              <p:spPr bwMode="auto">
                <a:xfrm flipH="1">
                  <a:off x="4604" y="868"/>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51" name="Line 27"/>
                <p:cNvSpPr>
                  <a:spLocks noChangeShapeType="1"/>
                </p:cNvSpPr>
                <p:nvPr/>
              </p:nvSpPr>
              <p:spPr bwMode="auto">
                <a:xfrm>
                  <a:off x="4740" y="891"/>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9" name="Oval 28"/>
              <p:cNvSpPr>
                <a:spLocks noChangeArrowheads="1"/>
              </p:cNvSpPr>
              <p:nvPr/>
            </p:nvSpPr>
            <p:spPr bwMode="auto">
              <a:xfrm>
                <a:off x="4531" y="1998"/>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0" name="Rectangle 29"/>
              <p:cNvSpPr>
                <a:spLocks noChangeArrowheads="1"/>
              </p:cNvSpPr>
              <p:nvPr/>
            </p:nvSpPr>
            <p:spPr bwMode="auto">
              <a:xfrm rot="-5400000">
                <a:off x="4151" y="994"/>
                <a:ext cx="883" cy="1257"/>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31" name="Group 30"/>
              <p:cNvGrpSpPr>
                <a:grpSpLocks/>
              </p:cNvGrpSpPr>
              <p:nvPr/>
            </p:nvGrpSpPr>
            <p:grpSpPr bwMode="auto">
              <a:xfrm>
                <a:off x="3964" y="1214"/>
                <a:ext cx="1270" cy="804"/>
                <a:chOff x="4059" y="1827"/>
                <a:chExt cx="1270" cy="804"/>
              </a:xfrm>
            </p:grpSpPr>
            <p:sp>
              <p:nvSpPr>
                <p:cNvPr id="37948" name="Line 31"/>
                <p:cNvSpPr>
                  <a:spLocks noChangeShapeType="1"/>
                </p:cNvSpPr>
                <p:nvPr/>
              </p:nvSpPr>
              <p:spPr bwMode="auto">
                <a:xfrm>
                  <a:off x="5329" y="1827"/>
                  <a:ext cx="0" cy="80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9" name="Line 32"/>
                <p:cNvSpPr>
                  <a:spLocks noChangeShapeType="1"/>
                </p:cNvSpPr>
                <p:nvPr/>
              </p:nvSpPr>
              <p:spPr bwMode="auto">
                <a:xfrm>
                  <a:off x="4059" y="1827"/>
                  <a:ext cx="0" cy="80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77" name="Oval 33"/>
              <p:cNvSpPr>
                <a:spLocks noChangeArrowheads="1"/>
              </p:cNvSpPr>
              <p:nvPr/>
            </p:nvSpPr>
            <p:spPr bwMode="auto">
              <a:xfrm rot="-5400000">
                <a:off x="4440" y="575"/>
                <a:ext cx="317" cy="1257"/>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63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7933" name="Oval 34"/>
              <p:cNvSpPr>
                <a:spLocks noChangeArrowheads="1"/>
              </p:cNvSpPr>
              <p:nvPr/>
            </p:nvSpPr>
            <p:spPr bwMode="auto">
              <a:xfrm>
                <a:off x="4531" y="1181"/>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34" name="Group 35"/>
              <p:cNvGrpSpPr>
                <a:grpSpLocks/>
              </p:cNvGrpSpPr>
              <p:nvPr/>
            </p:nvGrpSpPr>
            <p:grpSpPr bwMode="auto">
              <a:xfrm>
                <a:off x="4528" y="346"/>
                <a:ext cx="139" cy="862"/>
                <a:chOff x="4623" y="799"/>
                <a:chExt cx="142" cy="997"/>
              </a:xfrm>
            </p:grpSpPr>
            <p:sp>
              <p:nvSpPr>
                <p:cNvPr id="37943" name="Rectangle 36"/>
                <p:cNvSpPr>
                  <a:spLocks noChangeArrowheads="1"/>
                </p:cNvSpPr>
                <p:nvPr/>
              </p:nvSpPr>
              <p:spPr bwMode="auto">
                <a:xfrm>
                  <a:off x="4623" y="799"/>
                  <a:ext cx="142" cy="987"/>
                </a:xfrm>
                <a:prstGeom prst="rect">
                  <a:avLst/>
                </a:prstGeom>
                <a:gradFill rotWithShape="1">
                  <a:gsLst>
                    <a:gs pos="0">
                      <a:srgbClr val="76762F">
                        <a:alpha val="79999"/>
                      </a:srgbClr>
                    </a:gs>
                    <a:gs pos="50000">
                      <a:srgbClr val="FFFF66">
                        <a:alpha val="79999"/>
                      </a:srgbClr>
                    </a:gs>
                    <a:gs pos="100000">
                      <a:srgbClr val="76762F">
                        <a:alpha val="79999"/>
                      </a:srgbClr>
                    </a:gs>
                  </a:gsLst>
                  <a:lin ang="0" scaled="1"/>
                </a:gra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4" name="Oval 37"/>
                <p:cNvSpPr>
                  <a:spLocks noChangeArrowheads="1"/>
                </p:cNvSpPr>
                <p:nvPr/>
              </p:nvSpPr>
              <p:spPr bwMode="auto">
                <a:xfrm>
                  <a:off x="4626" y="799"/>
                  <a:ext cx="136" cy="45"/>
                </a:xfrm>
                <a:prstGeom prst="ellipse">
                  <a:avLst/>
                </a:prstGeom>
                <a:gradFill rotWithShape="1">
                  <a:gsLst>
                    <a:gs pos="0">
                      <a:srgbClr val="FFFF66">
                        <a:alpha val="89998"/>
                      </a:srgbClr>
                    </a:gs>
                    <a:gs pos="100000">
                      <a:srgbClr val="76762F">
                        <a:alpha val="89998"/>
                      </a:srgbClr>
                    </a:gs>
                  </a:gsLst>
                  <a:path path="shape">
                    <a:fillToRect l="50000" t="50000" r="50000" b="50000"/>
                  </a:path>
                </a:gra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945" name="Group 38"/>
                <p:cNvGrpSpPr>
                  <a:grpSpLocks/>
                </p:cNvGrpSpPr>
                <p:nvPr/>
              </p:nvGrpSpPr>
              <p:grpSpPr bwMode="auto">
                <a:xfrm>
                  <a:off x="4626" y="822"/>
                  <a:ext cx="136" cy="974"/>
                  <a:chOff x="4604" y="868"/>
                  <a:chExt cx="136" cy="974"/>
                </a:xfrm>
              </p:grpSpPr>
              <p:sp>
                <p:nvSpPr>
                  <p:cNvPr id="37946" name="Line 39"/>
                  <p:cNvSpPr>
                    <a:spLocks noChangeShapeType="1"/>
                  </p:cNvSpPr>
                  <p:nvPr/>
                </p:nvSpPr>
                <p:spPr bwMode="auto">
                  <a:xfrm flipH="1">
                    <a:off x="4604" y="868"/>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7" name="Line 40"/>
                  <p:cNvSpPr>
                    <a:spLocks noChangeShapeType="1"/>
                  </p:cNvSpPr>
                  <p:nvPr/>
                </p:nvSpPr>
                <p:spPr bwMode="auto">
                  <a:xfrm>
                    <a:off x="4740" y="891"/>
                    <a:ext cx="0" cy="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37935" name="Group 41"/>
              <p:cNvGrpSpPr>
                <a:grpSpLocks/>
              </p:cNvGrpSpPr>
              <p:nvPr/>
            </p:nvGrpSpPr>
            <p:grpSpPr bwMode="auto">
              <a:xfrm>
                <a:off x="4056" y="830"/>
                <a:ext cx="543" cy="442"/>
                <a:chOff x="4083" y="1010"/>
                <a:chExt cx="543" cy="442"/>
              </a:xfrm>
            </p:grpSpPr>
            <p:sp>
              <p:nvSpPr>
                <p:cNvPr id="37941" name="Line 42"/>
                <p:cNvSpPr>
                  <a:spLocks noChangeShapeType="1"/>
                </p:cNvSpPr>
                <p:nvPr/>
              </p:nvSpPr>
              <p:spPr bwMode="auto">
                <a:xfrm flipH="1">
                  <a:off x="4083" y="1361"/>
                  <a:ext cx="543" cy="91"/>
                </a:xfrm>
                <a:prstGeom prst="line">
                  <a:avLst/>
                </a:prstGeom>
                <a:noFill/>
                <a:ln w="12700">
                  <a:solidFill>
                    <a:schemeClr val="hlink"/>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2" name="Text Box 43"/>
                <p:cNvSpPr txBox="1">
                  <a:spLocks noChangeArrowheads="1"/>
                </p:cNvSpPr>
                <p:nvPr/>
              </p:nvSpPr>
              <p:spPr bwMode="auto">
                <a:xfrm>
                  <a:off x="4218" y="101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r</a:t>
                  </a:r>
                </a:p>
              </p:txBody>
            </p:sp>
          </p:grpSp>
          <p:grpSp>
            <p:nvGrpSpPr>
              <p:cNvPr id="37936" name="Group 44"/>
              <p:cNvGrpSpPr>
                <a:grpSpLocks/>
              </p:cNvGrpSpPr>
              <p:nvPr/>
            </p:nvGrpSpPr>
            <p:grpSpPr bwMode="auto">
              <a:xfrm>
                <a:off x="5233" y="1196"/>
                <a:ext cx="397" cy="851"/>
                <a:chOff x="5233" y="1196"/>
                <a:chExt cx="397" cy="851"/>
              </a:xfrm>
            </p:grpSpPr>
            <p:sp>
              <p:nvSpPr>
                <p:cNvPr id="37938" name="Line 45"/>
                <p:cNvSpPr>
                  <a:spLocks noChangeShapeType="1"/>
                </p:cNvSpPr>
                <p:nvPr/>
              </p:nvSpPr>
              <p:spPr bwMode="auto">
                <a:xfrm>
                  <a:off x="5233" y="204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39" name="Line 46"/>
                <p:cNvSpPr>
                  <a:spLocks noChangeShapeType="1"/>
                </p:cNvSpPr>
                <p:nvPr/>
              </p:nvSpPr>
              <p:spPr bwMode="auto">
                <a:xfrm>
                  <a:off x="5375" y="1196"/>
                  <a:ext cx="0" cy="851"/>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40" name="Text Box 47"/>
                <p:cNvSpPr txBox="1">
                  <a:spLocks noChangeArrowheads="1"/>
                </p:cNvSpPr>
                <p:nvPr/>
              </p:nvSpPr>
              <p:spPr bwMode="auto">
                <a:xfrm>
                  <a:off x="5347" y="1418"/>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CC66"/>
                      </a:solidFill>
                      <a:latin typeface="Times New Roman" pitchFamily="18" charset="0"/>
                    </a:rPr>
                    <a:t>l</a:t>
                  </a:r>
                </a:p>
              </p:txBody>
            </p:sp>
          </p:grpSp>
          <p:sp>
            <p:nvSpPr>
              <p:cNvPr id="37937" name="Oval 48"/>
              <p:cNvSpPr>
                <a:spLocks noChangeArrowheads="1"/>
              </p:cNvSpPr>
              <p:nvPr/>
            </p:nvSpPr>
            <p:spPr bwMode="auto">
              <a:xfrm rot="-5400000">
                <a:off x="4440" y="1392"/>
                <a:ext cx="317" cy="1257"/>
              </a:xfrm>
              <a:prstGeom prst="ellipse">
                <a:avLst/>
              </a:prstGeom>
              <a:gradFill rotWithShape="1">
                <a:gsLst>
                  <a:gs pos="0">
                    <a:srgbClr val="00CC99">
                      <a:alpha val="45000"/>
                    </a:srgbClr>
                  </a:gs>
                  <a:gs pos="100000">
                    <a:srgbClr val="005E47">
                      <a:alpha val="45000"/>
                    </a:srgbClr>
                  </a:gs>
                </a:gsLst>
                <a:path path="shape">
                  <a:fillToRect l="50000" t="50000" r="50000" b="50000"/>
                </a:path>
              </a:gradFill>
              <a:ln w="317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22" name="Line 49"/>
            <p:cNvSpPr>
              <a:spLocks noChangeShapeType="1"/>
            </p:cNvSpPr>
            <p:nvPr/>
          </p:nvSpPr>
          <p:spPr bwMode="auto">
            <a:xfrm>
              <a:off x="5209" y="1407"/>
              <a:ext cx="227"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34194" name="Object 50"/>
          <p:cNvGraphicFramePr>
            <a:graphicFrameLocks/>
          </p:cNvGraphicFramePr>
          <p:nvPr>
            <p:extLst>
              <p:ext uri="{D42A27DB-BD31-4B8C-83A1-F6EECF244321}">
                <p14:modId xmlns:p14="http://schemas.microsoft.com/office/powerpoint/2010/main" val="820420846"/>
              </p:ext>
            </p:extLst>
          </p:nvPr>
        </p:nvGraphicFramePr>
        <p:xfrm>
          <a:off x="7718425" y="1611858"/>
          <a:ext cx="377825" cy="341313"/>
        </p:xfrm>
        <a:graphic>
          <a:graphicData uri="http://schemas.openxmlformats.org/presentationml/2006/ole">
            <mc:AlternateContent xmlns:mc="http://schemas.openxmlformats.org/markup-compatibility/2006">
              <mc:Choice xmlns:v="urn:schemas-microsoft-com:vml" Requires="v">
                <p:oleObj spid="_x0000_s81988" name="公式" r:id="rId9" imgW="314211" imgH="276142" progId="Equation.3">
                  <p:embed/>
                </p:oleObj>
              </mc:Choice>
              <mc:Fallback>
                <p:oleObj name="公式" r:id="rId9" imgW="314211" imgH="27614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8425" y="1611858"/>
                        <a:ext cx="377825"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4195" name="Group 51"/>
          <p:cNvGrpSpPr>
            <a:grpSpLocks/>
          </p:cNvGrpSpPr>
          <p:nvPr/>
        </p:nvGrpSpPr>
        <p:grpSpPr bwMode="auto">
          <a:xfrm>
            <a:off x="7900988" y="2523083"/>
            <a:ext cx="142875" cy="144463"/>
            <a:chOff x="5035" y="1270"/>
            <a:chExt cx="90" cy="91"/>
          </a:xfrm>
        </p:grpSpPr>
        <p:sp>
          <p:nvSpPr>
            <p:cNvPr id="37919" name="Line 52"/>
            <p:cNvSpPr>
              <a:spLocks noChangeShapeType="1"/>
            </p:cNvSpPr>
            <p:nvPr/>
          </p:nvSpPr>
          <p:spPr bwMode="auto">
            <a:xfrm>
              <a:off x="5035" y="1270"/>
              <a:ext cx="9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20" name="Line 53"/>
            <p:cNvSpPr>
              <a:spLocks noChangeShapeType="1"/>
            </p:cNvSpPr>
            <p:nvPr/>
          </p:nvSpPr>
          <p:spPr bwMode="auto">
            <a:xfrm>
              <a:off x="5125" y="1270"/>
              <a:ext cx="0" cy="91"/>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198" name="AutoShape 54"/>
          <p:cNvSpPr>
            <a:spLocks noChangeArrowheads="1"/>
          </p:cNvSpPr>
          <p:nvPr/>
        </p:nvSpPr>
        <p:spPr bwMode="auto">
          <a:xfrm>
            <a:off x="7761288" y="2653258"/>
            <a:ext cx="304800" cy="76200"/>
          </a:xfrm>
          <a:prstGeom prst="parallelogram">
            <a:avLst>
              <a:gd name="adj" fmla="val 100000"/>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99" name="Line 55"/>
          <p:cNvSpPr>
            <a:spLocks noChangeShapeType="1"/>
          </p:cNvSpPr>
          <p:nvPr/>
        </p:nvSpPr>
        <p:spPr bwMode="auto">
          <a:xfrm flipV="1">
            <a:off x="7918450" y="1972221"/>
            <a:ext cx="1588" cy="719137"/>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4200" name="Group 56"/>
          <p:cNvGrpSpPr>
            <a:grpSpLocks/>
          </p:cNvGrpSpPr>
          <p:nvPr/>
        </p:nvGrpSpPr>
        <p:grpSpPr bwMode="auto">
          <a:xfrm>
            <a:off x="7932738" y="2243683"/>
            <a:ext cx="852487" cy="428625"/>
            <a:chOff x="5035" y="1063"/>
            <a:chExt cx="657" cy="300"/>
          </a:xfrm>
        </p:grpSpPr>
        <p:sp>
          <p:nvSpPr>
            <p:cNvPr id="37917" name="Line 57"/>
            <p:cNvSpPr>
              <a:spLocks noChangeShapeType="1"/>
            </p:cNvSpPr>
            <p:nvPr/>
          </p:nvSpPr>
          <p:spPr bwMode="auto">
            <a:xfrm>
              <a:off x="5035" y="1361"/>
              <a:ext cx="657" cy="2"/>
            </a:xfrm>
            <a:prstGeom prst="line">
              <a:avLst/>
            </a:prstGeom>
            <a:noFill/>
            <a:ln w="38100">
              <a:solidFill>
                <a:srgbClr val="FF7C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7918" name="Object 58"/>
            <p:cNvGraphicFramePr>
              <a:graphicFrameLocks noChangeAspect="1"/>
            </p:cNvGraphicFramePr>
            <p:nvPr/>
          </p:nvGraphicFramePr>
          <p:xfrm>
            <a:off x="5483" y="1063"/>
            <a:ext cx="203" cy="232"/>
          </p:xfrm>
          <a:graphic>
            <a:graphicData uri="http://schemas.openxmlformats.org/presentationml/2006/ole">
              <mc:AlternateContent xmlns:mc="http://schemas.openxmlformats.org/markup-compatibility/2006">
                <mc:Choice xmlns:v="urn:schemas-microsoft-com:vml" Requires="v">
                  <p:oleObj spid="_x0000_s81989" name="公式" r:id="rId11" imgW="171412" imgH="266694" progId="Equation.3">
                    <p:embed/>
                  </p:oleObj>
                </mc:Choice>
                <mc:Fallback>
                  <p:oleObj name="公式" r:id="rId11" imgW="171412" imgH="26669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3" y="1063"/>
                          <a:ext cx="20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4203" name="Group 59"/>
          <p:cNvGrpSpPr>
            <a:grpSpLocks/>
          </p:cNvGrpSpPr>
          <p:nvPr/>
        </p:nvGrpSpPr>
        <p:grpSpPr bwMode="auto">
          <a:xfrm>
            <a:off x="5724525" y="2881858"/>
            <a:ext cx="625475" cy="457200"/>
            <a:chOff x="2774" y="1946"/>
            <a:chExt cx="394" cy="288"/>
          </a:xfrm>
        </p:grpSpPr>
        <p:sp>
          <p:nvSpPr>
            <p:cNvPr id="37915" name="Oval 60"/>
            <p:cNvSpPr>
              <a:spLocks noChangeArrowheads="1"/>
            </p:cNvSpPr>
            <p:nvPr/>
          </p:nvSpPr>
          <p:spPr bwMode="auto">
            <a:xfrm>
              <a:off x="3120" y="2064"/>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16" name="Text Box 61"/>
            <p:cNvSpPr txBox="1">
              <a:spLocks noChangeArrowheads="1"/>
            </p:cNvSpPr>
            <p:nvPr/>
          </p:nvSpPr>
          <p:spPr bwMode="auto">
            <a:xfrm>
              <a:off x="2774" y="1946"/>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FF66"/>
                  </a:solidFill>
                  <a:latin typeface="Times New Roman" pitchFamily="18" charset="0"/>
                </a:rPr>
                <a:t>P</a:t>
              </a:r>
            </a:p>
          </p:txBody>
        </p:sp>
      </p:grpSp>
      <p:sp>
        <p:nvSpPr>
          <p:cNvPr id="134206" name="Freeform 62"/>
          <p:cNvSpPr>
            <a:spLocks/>
          </p:cNvSpPr>
          <p:nvPr/>
        </p:nvSpPr>
        <p:spPr bwMode="auto">
          <a:xfrm>
            <a:off x="6296025" y="3278733"/>
            <a:ext cx="360363" cy="649288"/>
          </a:xfrm>
          <a:custGeom>
            <a:avLst/>
            <a:gdLst>
              <a:gd name="T0" fmla="*/ 2147483647 w 1204"/>
              <a:gd name="T1" fmla="*/ 2147483647 h 2401"/>
              <a:gd name="T2" fmla="*/ 2147483647 w 1204"/>
              <a:gd name="T3" fmla="*/ 2147483647 h 2401"/>
              <a:gd name="T4" fmla="*/ 2147483647 w 1204"/>
              <a:gd name="T5" fmla="*/ 2147483647 h 2401"/>
              <a:gd name="T6" fmla="*/ 2147483647 w 1204"/>
              <a:gd name="T7" fmla="*/ 2147483647 h 2401"/>
              <a:gd name="T8" fmla="*/ 2147483647 w 1204"/>
              <a:gd name="T9" fmla="*/ 2147483647 h 2401"/>
              <a:gd name="T10" fmla="*/ 2147483647 w 1204"/>
              <a:gd name="T11" fmla="*/ 2147483647 h 2401"/>
              <a:gd name="T12" fmla="*/ 2147483647 w 1204"/>
              <a:gd name="T13" fmla="*/ 2147483647 h 2401"/>
              <a:gd name="T14" fmla="*/ 2147483647 w 1204"/>
              <a:gd name="T15" fmla="*/ 2147483647 h 2401"/>
              <a:gd name="T16" fmla="*/ 2147483647 w 1204"/>
              <a:gd name="T17" fmla="*/ 2147483647 h 2401"/>
              <a:gd name="T18" fmla="*/ 2147483647 w 1204"/>
              <a:gd name="T19" fmla="*/ 2147483647 h 2401"/>
              <a:gd name="T20" fmla="*/ 2147483647 w 1204"/>
              <a:gd name="T21" fmla="*/ 2147483647 h 2401"/>
              <a:gd name="T22" fmla="*/ 2147483647 w 1204"/>
              <a:gd name="T23" fmla="*/ 2147483647 h 2401"/>
              <a:gd name="T24" fmla="*/ 2147483647 w 1204"/>
              <a:gd name="T25" fmla="*/ 2147483647 h 2401"/>
              <a:gd name="T26" fmla="*/ 2147483647 w 1204"/>
              <a:gd name="T27" fmla="*/ 2147483647 h 2401"/>
              <a:gd name="T28" fmla="*/ 2147483647 w 1204"/>
              <a:gd name="T29" fmla="*/ 2147483647 h 2401"/>
              <a:gd name="T30" fmla="*/ 2147483647 w 1204"/>
              <a:gd name="T31" fmla="*/ 2147483647 h 2401"/>
              <a:gd name="T32" fmla="*/ 2147483647 w 1204"/>
              <a:gd name="T33" fmla="*/ 2147483647 h 2401"/>
              <a:gd name="T34" fmla="*/ 2147483647 w 1204"/>
              <a:gd name="T35" fmla="*/ 2147483647 h 2401"/>
              <a:gd name="T36" fmla="*/ 2147483647 w 1204"/>
              <a:gd name="T37" fmla="*/ 2147483647 h 2401"/>
              <a:gd name="T38" fmla="*/ 2147483647 w 1204"/>
              <a:gd name="T39" fmla="*/ 2147483647 h 2401"/>
              <a:gd name="T40" fmla="*/ 2147483647 w 1204"/>
              <a:gd name="T41" fmla="*/ 2147483647 h 2401"/>
              <a:gd name="T42" fmla="*/ 2147483647 w 1204"/>
              <a:gd name="T43" fmla="*/ 2147483647 h 2401"/>
              <a:gd name="T44" fmla="*/ 2147483647 w 1204"/>
              <a:gd name="T45" fmla="*/ 2147483647 h 2401"/>
              <a:gd name="T46" fmla="*/ 2147483647 w 1204"/>
              <a:gd name="T47" fmla="*/ 2147483647 h 2401"/>
              <a:gd name="T48" fmla="*/ 2147483647 w 1204"/>
              <a:gd name="T49" fmla="*/ 2147483647 h 2401"/>
              <a:gd name="T50" fmla="*/ 2147483647 w 1204"/>
              <a:gd name="T51" fmla="*/ 2147483647 h 2401"/>
              <a:gd name="T52" fmla="*/ 2147483647 w 1204"/>
              <a:gd name="T53" fmla="*/ 2147483647 h 2401"/>
              <a:gd name="T54" fmla="*/ 2147483647 w 1204"/>
              <a:gd name="T55" fmla="*/ 2147483647 h 2401"/>
              <a:gd name="T56" fmla="*/ 2147483647 w 1204"/>
              <a:gd name="T57" fmla="*/ 2147483647 h 2401"/>
              <a:gd name="T58" fmla="*/ 2147483647 w 1204"/>
              <a:gd name="T59" fmla="*/ 2147483647 h 2401"/>
              <a:gd name="T60" fmla="*/ 2147483647 w 1204"/>
              <a:gd name="T61" fmla="*/ 2147483647 h 2401"/>
              <a:gd name="T62" fmla="*/ 2147483647 w 1204"/>
              <a:gd name="T63" fmla="*/ 2147483647 h 2401"/>
              <a:gd name="T64" fmla="*/ 2147483647 w 1204"/>
              <a:gd name="T65" fmla="*/ 2147483647 h 2401"/>
              <a:gd name="T66" fmla="*/ 2147483647 w 1204"/>
              <a:gd name="T67" fmla="*/ 2147483647 h 2401"/>
              <a:gd name="T68" fmla="*/ 0 w 1204"/>
              <a:gd name="T69" fmla="*/ 2147483647 h 2401"/>
              <a:gd name="T70" fmla="*/ 2147483647 w 1204"/>
              <a:gd name="T71" fmla="*/ 2147483647 h 240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04" h="2401">
                <a:moveTo>
                  <a:pt x="12" y="12"/>
                </a:moveTo>
                <a:cubicBezTo>
                  <a:pt x="40" y="92"/>
                  <a:pt x="10" y="0"/>
                  <a:pt x="37" y="123"/>
                </a:cubicBezTo>
                <a:cubicBezTo>
                  <a:pt x="61" y="233"/>
                  <a:pt x="36" y="42"/>
                  <a:pt x="98" y="233"/>
                </a:cubicBezTo>
                <a:cubicBezTo>
                  <a:pt x="118" y="293"/>
                  <a:pt x="145" y="334"/>
                  <a:pt x="196" y="368"/>
                </a:cubicBezTo>
                <a:cubicBezTo>
                  <a:pt x="259" y="458"/>
                  <a:pt x="417" y="528"/>
                  <a:pt x="515" y="576"/>
                </a:cubicBezTo>
                <a:cubicBezTo>
                  <a:pt x="605" y="620"/>
                  <a:pt x="502" y="584"/>
                  <a:pt x="588" y="613"/>
                </a:cubicBezTo>
                <a:cubicBezTo>
                  <a:pt x="613" y="621"/>
                  <a:pt x="662" y="637"/>
                  <a:pt x="662" y="637"/>
                </a:cubicBezTo>
                <a:cubicBezTo>
                  <a:pt x="721" y="677"/>
                  <a:pt x="683" y="656"/>
                  <a:pt x="772" y="686"/>
                </a:cubicBezTo>
                <a:cubicBezTo>
                  <a:pt x="784" y="690"/>
                  <a:pt x="797" y="695"/>
                  <a:pt x="809" y="699"/>
                </a:cubicBezTo>
                <a:cubicBezTo>
                  <a:pt x="821" y="703"/>
                  <a:pt x="846" y="711"/>
                  <a:pt x="846" y="711"/>
                </a:cubicBezTo>
                <a:cubicBezTo>
                  <a:pt x="911" y="754"/>
                  <a:pt x="992" y="772"/>
                  <a:pt x="1066" y="797"/>
                </a:cubicBezTo>
                <a:cubicBezTo>
                  <a:pt x="1091" y="805"/>
                  <a:pt x="1115" y="813"/>
                  <a:pt x="1140" y="821"/>
                </a:cubicBezTo>
                <a:cubicBezTo>
                  <a:pt x="1152" y="825"/>
                  <a:pt x="1177" y="833"/>
                  <a:pt x="1177" y="833"/>
                </a:cubicBezTo>
                <a:cubicBezTo>
                  <a:pt x="1185" y="845"/>
                  <a:pt x="1199" y="855"/>
                  <a:pt x="1201" y="870"/>
                </a:cubicBezTo>
                <a:cubicBezTo>
                  <a:pt x="1204" y="895"/>
                  <a:pt x="1191" y="919"/>
                  <a:pt x="1189" y="944"/>
                </a:cubicBezTo>
                <a:cubicBezTo>
                  <a:pt x="1183" y="1009"/>
                  <a:pt x="1181" y="1075"/>
                  <a:pt x="1177" y="1140"/>
                </a:cubicBezTo>
                <a:cubicBezTo>
                  <a:pt x="1198" y="1496"/>
                  <a:pt x="1184" y="1851"/>
                  <a:pt x="1164" y="2206"/>
                </a:cubicBezTo>
                <a:cubicBezTo>
                  <a:pt x="1169" y="2246"/>
                  <a:pt x="1192" y="2348"/>
                  <a:pt x="1164" y="2390"/>
                </a:cubicBezTo>
                <a:cubicBezTo>
                  <a:pt x="1157" y="2401"/>
                  <a:pt x="1139" y="2383"/>
                  <a:pt x="1128" y="2377"/>
                </a:cubicBezTo>
                <a:cubicBezTo>
                  <a:pt x="1102" y="2362"/>
                  <a:pt x="1079" y="2344"/>
                  <a:pt x="1054" y="2328"/>
                </a:cubicBezTo>
                <a:cubicBezTo>
                  <a:pt x="1021" y="2306"/>
                  <a:pt x="914" y="2281"/>
                  <a:pt x="870" y="2267"/>
                </a:cubicBezTo>
                <a:cubicBezTo>
                  <a:pt x="858" y="2263"/>
                  <a:pt x="845" y="2259"/>
                  <a:pt x="833" y="2255"/>
                </a:cubicBezTo>
                <a:cubicBezTo>
                  <a:pt x="821" y="2251"/>
                  <a:pt x="797" y="2243"/>
                  <a:pt x="797" y="2243"/>
                </a:cubicBezTo>
                <a:cubicBezTo>
                  <a:pt x="745" y="2208"/>
                  <a:pt x="697" y="2189"/>
                  <a:pt x="637" y="2169"/>
                </a:cubicBezTo>
                <a:cubicBezTo>
                  <a:pt x="605" y="2158"/>
                  <a:pt x="555" y="2151"/>
                  <a:pt x="527" y="2132"/>
                </a:cubicBezTo>
                <a:cubicBezTo>
                  <a:pt x="432" y="2069"/>
                  <a:pt x="482" y="2092"/>
                  <a:pt x="380" y="2059"/>
                </a:cubicBezTo>
                <a:cubicBezTo>
                  <a:pt x="368" y="2055"/>
                  <a:pt x="343" y="2047"/>
                  <a:pt x="343" y="2047"/>
                </a:cubicBezTo>
                <a:cubicBezTo>
                  <a:pt x="319" y="2031"/>
                  <a:pt x="286" y="2022"/>
                  <a:pt x="270" y="1998"/>
                </a:cubicBezTo>
                <a:cubicBezTo>
                  <a:pt x="237" y="1949"/>
                  <a:pt x="257" y="1969"/>
                  <a:pt x="208" y="1936"/>
                </a:cubicBezTo>
                <a:cubicBezTo>
                  <a:pt x="142" y="1837"/>
                  <a:pt x="230" y="1960"/>
                  <a:pt x="147" y="1875"/>
                </a:cubicBezTo>
                <a:cubicBezTo>
                  <a:pt x="109" y="1836"/>
                  <a:pt x="134" y="1844"/>
                  <a:pt x="110" y="1801"/>
                </a:cubicBezTo>
                <a:cubicBezTo>
                  <a:pt x="96" y="1775"/>
                  <a:pt x="61" y="1728"/>
                  <a:pt x="61" y="1728"/>
                </a:cubicBezTo>
                <a:cubicBezTo>
                  <a:pt x="57" y="1716"/>
                  <a:pt x="55" y="1703"/>
                  <a:pt x="49" y="1691"/>
                </a:cubicBezTo>
                <a:cubicBezTo>
                  <a:pt x="43" y="1678"/>
                  <a:pt x="30" y="1668"/>
                  <a:pt x="25" y="1654"/>
                </a:cubicBezTo>
                <a:cubicBezTo>
                  <a:pt x="13" y="1622"/>
                  <a:pt x="10" y="1588"/>
                  <a:pt x="0" y="1556"/>
                </a:cubicBezTo>
                <a:cubicBezTo>
                  <a:pt x="25" y="1044"/>
                  <a:pt x="12" y="524"/>
                  <a:pt x="12" y="12"/>
                </a:cubicBezTo>
                <a:close/>
              </a:path>
            </a:pathLst>
          </a:custGeom>
          <a:solidFill>
            <a:schemeClr val="tx1"/>
          </a:solidFill>
          <a:ln w="9525" cap="flat"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4207" name="Object 63"/>
          <p:cNvGraphicFramePr>
            <a:graphicFrameLocks noChangeAspect="1"/>
          </p:cNvGraphicFramePr>
          <p:nvPr>
            <p:extLst>
              <p:ext uri="{D42A27DB-BD31-4B8C-83A1-F6EECF244321}">
                <p14:modId xmlns:p14="http://schemas.microsoft.com/office/powerpoint/2010/main" val="1550590303"/>
              </p:ext>
            </p:extLst>
          </p:nvPr>
        </p:nvGraphicFramePr>
        <p:xfrm>
          <a:off x="5786438" y="3835946"/>
          <a:ext cx="374650" cy="341312"/>
        </p:xfrm>
        <a:graphic>
          <a:graphicData uri="http://schemas.openxmlformats.org/presentationml/2006/ole">
            <mc:AlternateContent xmlns:mc="http://schemas.openxmlformats.org/markup-compatibility/2006">
              <mc:Choice xmlns:v="urn:schemas-microsoft-com:vml" Requires="v">
                <p:oleObj spid="_x0000_s81990" name="公式" r:id="rId13" imgW="314211" imgH="276142" progId="Equation.3">
                  <p:embed/>
                </p:oleObj>
              </mc:Choice>
              <mc:Fallback>
                <p:oleObj name="公式" r:id="rId13" imgW="314211" imgH="27614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86438" y="3835946"/>
                        <a:ext cx="374650"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08" name="Line 64"/>
          <p:cNvSpPr>
            <a:spLocks noChangeShapeType="1"/>
          </p:cNvSpPr>
          <p:nvPr/>
        </p:nvSpPr>
        <p:spPr bwMode="auto">
          <a:xfrm flipH="1">
            <a:off x="5443538" y="3642271"/>
            <a:ext cx="1081087" cy="180975"/>
          </a:xfrm>
          <a:prstGeom prst="line">
            <a:avLst/>
          </a:prstGeom>
          <a:noFill/>
          <a:ln w="38100">
            <a:solidFill>
              <a:srgbClr val="FF7C8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209" name="Line 65"/>
          <p:cNvSpPr>
            <a:spLocks noChangeShapeType="1"/>
          </p:cNvSpPr>
          <p:nvPr/>
        </p:nvSpPr>
        <p:spPr bwMode="auto">
          <a:xfrm flipH="1">
            <a:off x="5789613" y="3645446"/>
            <a:ext cx="719137" cy="120650"/>
          </a:xfrm>
          <a:prstGeom prst="line">
            <a:avLst/>
          </a:prstGeom>
          <a:noFill/>
          <a:ln w="381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4210" name="Object 66"/>
          <p:cNvGraphicFramePr>
            <a:graphicFrameLocks noChangeAspect="1"/>
          </p:cNvGraphicFramePr>
          <p:nvPr>
            <p:extLst>
              <p:ext uri="{D42A27DB-BD31-4B8C-83A1-F6EECF244321}">
                <p14:modId xmlns:p14="http://schemas.microsoft.com/office/powerpoint/2010/main" val="1940526756"/>
              </p:ext>
            </p:extLst>
          </p:nvPr>
        </p:nvGraphicFramePr>
        <p:xfrm>
          <a:off x="5459413" y="3370808"/>
          <a:ext cx="250825" cy="330200"/>
        </p:xfrm>
        <a:graphic>
          <a:graphicData uri="http://schemas.openxmlformats.org/presentationml/2006/ole">
            <mc:AlternateContent xmlns:mc="http://schemas.openxmlformats.org/markup-compatibility/2006">
              <mc:Choice xmlns:v="urn:schemas-microsoft-com:vml" Requires="v">
                <p:oleObj spid="_x0000_s81991" name="公式" r:id="rId15" imgW="171412" imgH="266694" progId="Equation.3">
                  <p:embed/>
                </p:oleObj>
              </mc:Choice>
              <mc:Fallback>
                <p:oleObj name="公式" r:id="rId15" imgW="171412" imgH="26669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9413" y="3370808"/>
                        <a:ext cx="2508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13" name="TextBox 1"/>
          <p:cNvSpPr txBox="1">
            <a:spLocks noChangeArrowheads="1"/>
          </p:cNvSpPr>
          <p:nvPr/>
        </p:nvSpPr>
        <p:spPr bwMode="auto">
          <a:xfrm>
            <a:off x="53145" y="52387"/>
            <a:ext cx="292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zh-CN" sz="2400" b="1" dirty="0">
                <a:solidFill>
                  <a:srgbClr val="FFC000"/>
                </a:solidFill>
              </a:rPr>
              <a:t>书中例题</a:t>
            </a:r>
            <a:r>
              <a:rPr lang="en-US" altLang="zh-CN" sz="2400" b="1" dirty="0">
                <a:solidFill>
                  <a:srgbClr val="FFC000"/>
                </a:solidFill>
              </a:rPr>
              <a:t>8.8 (p.301)</a:t>
            </a:r>
            <a:endParaRPr lang="zh-CN" altLang="zh-CN" sz="2400" b="1" dirty="0">
              <a:solidFill>
                <a:srgbClr val="FFC000"/>
              </a:solidFill>
            </a:endParaRPr>
          </a:p>
        </p:txBody>
      </p:sp>
    </p:spTree>
    <p:extLst>
      <p:ext uri="{BB962C8B-B14F-4D97-AF65-F5344CB8AC3E}">
        <p14:creationId xmlns:p14="http://schemas.microsoft.com/office/powerpoint/2010/main" val="1475177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4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4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4148"/>
                                        </p:tgtEl>
                                        <p:attrNameLst>
                                          <p:attrName>style.visibility</p:attrName>
                                        </p:attrNameLst>
                                      </p:cBhvr>
                                      <p:to>
                                        <p:strVal val="visible"/>
                                      </p:to>
                                    </p:set>
                                    <p:animEffect transition="in" filter="wipe(left)">
                                      <p:cBhvr>
                                        <p:cTn id="15" dur="500"/>
                                        <p:tgtEl>
                                          <p:spTgt spid="1341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4149"/>
                                        </p:tgtEl>
                                        <p:attrNameLst>
                                          <p:attrName>style.visibility</p:attrName>
                                        </p:attrNameLst>
                                      </p:cBhvr>
                                      <p:to>
                                        <p:strVal val="visible"/>
                                      </p:to>
                                    </p:set>
                                    <p:animEffect transition="in" filter="wipe(left)">
                                      <p:cBhvr>
                                        <p:cTn id="20" dur="500"/>
                                        <p:tgtEl>
                                          <p:spTgt spid="1341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nodeType="clickEffect">
                                  <p:stCondLst>
                                    <p:cond delay="0"/>
                                  </p:stCondLst>
                                  <p:childTnLst>
                                    <p:set>
                                      <p:cBhvr>
                                        <p:cTn id="24" dur="1" fill="hold">
                                          <p:stCondLst>
                                            <p:cond delay="0"/>
                                          </p:stCondLst>
                                        </p:cTn>
                                        <p:tgtEl>
                                          <p:spTgt spid="134160"/>
                                        </p:tgtEl>
                                        <p:attrNameLst>
                                          <p:attrName>style.visibility</p:attrName>
                                        </p:attrNameLst>
                                      </p:cBhvr>
                                      <p:to>
                                        <p:strVal val="visible"/>
                                      </p:to>
                                    </p:set>
                                    <p:animEffect transition="in" filter="box(out)">
                                      <p:cBhvr>
                                        <p:cTn id="25" dur="500"/>
                                        <p:tgtEl>
                                          <p:spTgt spid="1341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34151"/>
                                        </p:tgtEl>
                                        <p:attrNameLst>
                                          <p:attrName>style.visibility</p:attrName>
                                        </p:attrNameLst>
                                      </p:cBhvr>
                                      <p:to>
                                        <p:strVal val="visible"/>
                                      </p:to>
                                    </p:set>
                                    <p:animEffect transition="in" filter="wipe(left)">
                                      <p:cBhvr>
                                        <p:cTn id="30" dur="500"/>
                                        <p:tgtEl>
                                          <p:spTgt spid="13415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34150"/>
                                        </p:tgtEl>
                                        <p:attrNameLst>
                                          <p:attrName>style.visibility</p:attrName>
                                        </p:attrNameLst>
                                      </p:cBhvr>
                                      <p:to>
                                        <p:strVal val="visible"/>
                                      </p:to>
                                    </p:set>
                                    <p:animEffect transition="in" filter="wipe(left)">
                                      <p:cBhvr>
                                        <p:cTn id="35" dur="500"/>
                                        <p:tgtEl>
                                          <p:spTgt spid="13415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3419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34199"/>
                                        </p:tgtEl>
                                        <p:attrNameLst>
                                          <p:attrName>style.visibility</p:attrName>
                                        </p:attrNameLst>
                                      </p:cBhvr>
                                      <p:to>
                                        <p:strVal val="visible"/>
                                      </p:to>
                                    </p:set>
                                    <p:animEffect transition="in" filter="wipe(down)">
                                      <p:cBhvr>
                                        <p:cTn id="44" dur="500"/>
                                        <p:tgtEl>
                                          <p:spTgt spid="134199"/>
                                        </p:tgtEl>
                                      </p:cBhvr>
                                    </p:animEffect>
                                  </p:childTnLst>
                                </p:cTn>
                              </p:par>
                            </p:childTnLst>
                          </p:cTn>
                        </p:par>
                        <p:par>
                          <p:cTn id="45" fill="hold" nodeType="afterGroup">
                            <p:stCondLst>
                              <p:cond delay="500"/>
                            </p:stCondLst>
                            <p:childTnLst>
                              <p:par>
                                <p:cTn id="46" presetID="22" presetClass="entr" presetSubtype="4" fill="hold" nodeType="afterEffect">
                                  <p:stCondLst>
                                    <p:cond delay="0"/>
                                  </p:stCondLst>
                                  <p:childTnLst>
                                    <p:set>
                                      <p:cBhvr>
                                        <p:cTn id="47" dur="1" fill="hold">
                                          <p:stCondLst>
                                            <p:cond delay="0"/>
                                          </p:stCondLst>
                                        </p:cTn>
                                        <p:tgtEl>
                                          <p:spTgt spid="134194"/>
                                        </p:tgtEl>
                                        <p:attrNameLst>
                                          <p:attrName>style.visibility</p:attrName>
                                        </p:attrNameLst>
                                      </p:cBhvr>
                                      <p:to>
                                        <p:strVal val="visible"/>
                                      </p:to>
                                    </p:set>
                                    <p:animEffect transition="in" filter="wipe(down)">
                                      <p:cBhvr>
                                        <p:cTn id="48" dur="500"/>
                                        <p:tgtEl>
                                          <p:spTgt spid="13419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34200"/>
                                        </p:tgtEl>
                                        <p:attrNameLst>
                                          <p:attrName>style.visibility</p:attrName>
                                        </p:attrNameLst>
                                      </p:cBhvr>
                                      <p:to>
                                        <p:strVal val="visible"/>
                                      </p:to>
                                    </p:set>
                                    <p:animEffect transition="in" filter="wipe(left)">
                                      <p:cBhvr>
                                        <p:cTn id="53" dur="500"/>
                                        <p:tgtEl>
                                          <p:spTgt spid="13420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134195"/>
                                        </p:tgtEl>
                                        <p:attrNameLst>
                                          <p:attrName>style.visibility</p:attrName>
                                        </p:attrNameLst>
                                      </p:cBhvr>
                                      <p:to>
                                        <p:strVal val="visible"/>
                                      </p:to>
                                    </p:set>
                                    <p:animEffect transition="in" filter="dissolve">
                                      <p:cBhvr>
                                        <p:cTn id="58" dur="500"/>
                                        <p:tgtEl>
                                          <p:spTgt spid="13419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3" presetClass="entr" presetSubtype="528" fill="hold" grpId="0" nodeType="clickEffect">
                                  <p:stCondLst>
                                    <p:cond delay="0"/>
                                  </p:stCondLst>
                                  <p:childTnLst>
                                    <p:set>
                                      <p:cBhvr>
                                        <p:cTn id="62" dur="1" fill="hold">
                                          <p:stCondLst>
                                            <p:cond delay="0"/>
                                          </p:stCondLst>
                                        </p:cTn>
                                        <p:tgtEl>
                                          <p:spTgt spid="134206"/>
                                        </p:tgtEl>
                                        <p:attrNameLst>
                                          <p:attrName>style.visibility</p:attrName>
                                        </p:attrNameLst>
                                      </p:cBhvr>
                                      <p:to>
                                        <p:strVal val="visible"/>
                                      </p:to>
                                    </p:set>
                                    <p:anim calcmode="lin" valueType="num">
                                      <p:cBhvr>
                                        <p:cTn id="63" dur="500" fill="hold"/>
                                        <p:tgtEl>
                                          <p:spTgt spid="134206"/>
                                        </p:tgtEl>
                                        <p:attrNameLst>
                                          <p:attrName>ppt_w</p:attrName>
                                        </p:attrNameLst>
                                      </p:cBhvr>
                                      <p:tavLst>
                                        <p:tav tm="0">
                                          <p:val>
                                            <p:fltVal val="0"/>
                                          </p:val>
                                        </p:tav>
                                        <p:tav tm="100000">
                                          <p:val>
                                            <p:strVal val="#ppt_w"/>
                                          </p:val>
                                        </p:tav>
                                      </p:tavLst>
                                    </p:anim>
                                    <p:anim calcmode="lin" valueType="num">
                                      <p:cBhvr>
                                        <p:cTn id="64" dur="500" fill="hold"/>
                                        <p:tgtEl>
                                          <p:spTgt spid="134206"/>
                                        </p:tgtEl>
                                        <p:attrNameLst>
                                          <p:attrName>ppt_h</p:attrName>
                                        </p:attrNameLst>
                                      </p:cBhvr>
                                      <p:tavLst>
                                        <p:tav tm="0">
                                          <p:val>
                                            <p:fltVal val="0"/>
                                          </p:val>
                                        </p:tav>
                                        <p:tav tm="100000">
                                          <p:val>
                                            <p:strVal val="#ppt_h"/>
                                          </p:val>
                                        </p:tav>
                                      </p:tavLst>
                                    </p:anim>
                                    <p:anim calcmode="lin" valueType="num">
                                      <p:cBhvr>
                                        <p:cTn id="65" dur="500" fill="hold"/>
                                        <p:tgtEl>
                                          <p:spTgt spid="134206"/>
                                        </p:tgtEl>
                                        <p:attrNameLst>
                                          <p:attrName>ppt_x</p:attrName>
                                        </p:attrNameLst>
                                      </p:cBhvr>
                                      <p:tavLst>
                                        <p:tav tm="0">
                                          <p:val>
                                            <p:fltVal val="0.5"/>
                                          </p:val>
                                        </p:tav>
                                        <p:tav tm="100000">
                                          <p:val>
                                            <p:strVal val="#ppt_x"/>
                                          </p:val>
                                        </p:tav>
                                      </p:tavLst>
                                    </p:anim>
                                    <p:anim calcmode="lin" valueType="num">
                                      <p:cBhvr>
                                        <p:cTn id="66" dur="500" fill="hold"/>
                                        <p:tgtEl>
                                          <p:spTgt spid="134206"/>
                                        </p:tgtEl>
                                        <p:attrNameLst>
                                          <p:attrName>ppt_y</p:attrName>
                                        </p:attrNameLst>
                                      </p:cBhvr>
                                      <p:tavLst>
                                        <p:tav tm="0">
                                          <p:val>
                                            <p:fltVal val="0.5"/>
                                          </p:val>
                                        </p:tav>
                                        <p:tav tm="100000">
                                          <p:val>
                                            <p:strVal val="#ppt_y"/>
                                          </p:val>
                                        </p:tav>
                                      </p:tavLst>
                                    </p:anim>
                                  </p:childTnLst>
                                </p:cTn>
                              </p:par>
                            </p:childTnLst>
                          </p:cTn>
                        </p:par>
                        <p:par>
                          <p:cTn id="67" fill="hold" nodeType="afterGroup">
                            <p:stCondLst>
                              <p:cond delay="500"/>
                            </p:stCondLst>
                            <p:childTnLst>
                              <p:par>
                                <p:cTn id="68" presetID="22" presetClass="entr" presetSubtype="2" fill="hold" grpId="0" nodeType="afterEffect">
                                  <p:stCondLst>
                                    <p:cond delay="0"/>
                                  </p:stCondLst>
                                  <p:childTnLst>
                                    <p:set>
                                      <p:cBhvr>
                                        <p:cTn id="69" dur="1" fill="hold">
                                          <p:stCondLst>
                                            <p:cond delay="0"/>
                                          </p:stCondLst>
                                        </p:cTn>
                                        <p:tgtEl>
                                          <p:spTgt spid="134209"/>
                                        </p:tgtEl>
                                        <p:attrNameLst>
                                          <p:attrName>style.visibility</p:attrName>
                                        </p:attrNameLst>
                                      </p:cBhvr>
                                      <p:to>
                                        <p:strVal val="visible"/>
                                      </p:to>
                                    </p:set>
                                    <p:animEffect transition="in" filter="wipe(right)">
                                      <p:cBhvr>
                                        <p:cTn id="70" dur="500"/>
                                        <p:tgtEl>
                                          <p:spTgt spid="134209"/>
                                        </p:tgtEl>
                                      </p:cBhvr>
                                    </p:animEffect>
                                  </p:childTnLst>
                                </p:cTn>
                              </p:par>
                            </p:childTnLst>
                          </p:cTn>
                        </p:par>
                        <p:par>
                          <p:cTn id="71" fill="hold" nodeType="afterGroup">
                            <p:stCondLst>
                              <p:cond delay="1000"/>
                            </p:stCondLst>
                            <p:childTnLst>
                              <p:par>
                                <p:cTn id="72" presetID="1" presetClass="entr" presetSubtype="0" fill="hold" nodeType="afterEffect">
                                  <p:stCondLst>
                                    <p:cond delay="0"/>
                                  </p:stCondLst>
                                  <p:childTnLst>
                                    <p:set>
                                      <p:cBhvr>
                                        <p:cTn id="73" dur="1" fill="hold">
                                          <p:stCondLst>
                                            <p:cond delay="499"/>
                                          </p:stCondLst>
                                        </p:cTn>
                                        <p:tgtEl>
                                          <p:spTgt spid="134207"/>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8" presetClass="entr" presetSubtype="12" fill="hold" grpId="0" nodeType="clickEffect">
                                  <p:stCondLst>
                                    <p:cond delay="0"/>
                                  </p:stCondLst>
                                  <p:childTnLst>
                                    <p:set>
                                      <p:cBhvr>
                                        <p:cTn id="77" dur="1" fill="hold">
                                          <p:stCondLst>
                                            <p:cond delay="0"/>
                                          </p:stCondLst>
                                        </p:cTn>
                                        <p:tgtEl>
                                          <p:spTgt spid="134208"/>
                                        </p:tgtEl>
                                        <p:attrNameLst>
                                          <p:attrName>style.visibility</p:attrName>
                                        </p:attrNameLst>
                                      </p:cBhvr>
                                      <p:to>
                                        <p:strVal val="visible"/>
                                      </p:to>
                                    </p:set>
                                    <p:animEffect transition="in" filter="strips(downLeft)">
                                      <p:cBhvr>
                                        <p:cTn id="78" dur="500"/>
                                        <p:tgtEl>
                                          <p:spTgt spid="134208"/>
                                        </p:tgtEl>
                                      </p:cBhvr>
                                    </p:animEffect>
                                  </p:childTnLst>
                                </p:cTn>
                              </p:par>
                            </p:childTnLst>
                          </p:cTn>
                        </p:par>
                        <p:par>
                          <p:cTn id="79" fill="hold" nodeType="afterGroup">
                            <p:stCondLst>
                              <p:cond delay="500"/>
                            </p:stCondLst>
                            <p:childTnLst>
                              <p:par>
                                <p:cTn id="80" presetID="1" presetClass="entr" presetSubtype="0" fill="hold" nodeType="afterEffect">
                                  <p:stCondLst>
                                    <p:cond delay="0"/>
                                  </p:stCondLst>
                                  <p:childTnLst>
                                    <p:set>
                                      <p:cBhvr>
                                        <p:cTn id="81" dur="1" fill="hold">
                                          <p:stCondLst>
                                            <p:cond delay="499"/>
                                          </p:stCondLst>
                                        </p:cTn>
                                        <p:tgtEl>
                                          <p:spTgt spid="134210"/>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34152"/>
                                        </p:tgtEl>
                                        <p:attrNameLst>
                                          <p:attrName>style.visibility</p:attrName>
                                        </p:attrNameLst>
                                      </p:cBhvr>
                                      <p:to>
                                        <p:strVal val="visible"/>
                                      </p:to>
                                    </p:set>
                                    <p:animEffect transition="in" filter="wipe(left)">
                                      <p:cBhvr>
                                        <p:cTn id="86" dur="500"/>
                                        <p:tgtEl>
                                          <p:spTgt spid="134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autoUpdateAnimBg="0"/>
      <p:bldP spid="134148" grpId="0" autoUpdateAnimBg="0"/>
      <p:bldP spid="134149" grpId="0" autoUpdateAnimBg="0"/>
      <p:bldP spid="134198" grpId="0" animBg="1"/>
      <p:bldP spid="134199" grpId="0" animBg="1"/>
      <p:bldP spid="134206" grpId="0" animBg="1"/>
      <p:bldP spid="134208" grpId="0" animBg="1"/>
      <p:bldP spid="13420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p:cNvGraphicFramePr>
          <p:nvPr/>
        </p:nvGraphicFramePr>
        <p:xfrm>
          <a:off x="1370013" y="1104900"/>
          <a:ext cx="2324100" cy="914400"/>
        </p:xfrm>
        <a:graphic>
          <a:graphicData uri="http://schemas.openxmlformats.org/presentationml/2006/ole">
            <mc:AlternateContent xmlns:mc="http://schemas.openxmlformats.org/markup-compatibility/2006">
              <mc:Choice xmlns:v="urn:schemas-microsoft-com:vml" Requires="v">
                <p:oleObj spid="_x0000_s38984" name="Equation" r:id="rId3" imgW="2219454" imgH="809531" progId="Equation.3">
                  <p:embed/>
                </p:oleObj>
              </mc:Choice>
              <mc:Fallback>
                <p:oleObj name="Equation" r:id="rId3" imgW="2219454" imgH="809531"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013" y="1104900"/>
                        <a:ext cx="2324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5" name="Object 3"/>
          <p:cNvGraphicFramePr>
            <a:graphicFrameLocks/>
          </p:cNvGraphicFramePr>
          <p:nvPr/>
        </p:nvGraphicFramePr>
        <p:xfrm>
          <a:off x="1331913" y="1912938"/>
          <a:ext cx="1497012" cy="914400"/>
        </p:xfrm>
        <a:graphic>
          <a:graphicData uri="http://schemas.openxmlformats.org/presentationml/2006/ole">
            <mc:AlternateContent xmlns:mc="http://schemas.openxmlformats.org/markup-compatibility/2006">
              <mc:Choice xmlns:v="urn:schemas-microsoft-com:vml" Requires="v">
                <p:oleObj spid="_x0000_s38985" name="Equation" r:id="rId5" imgW="1390735" imgH="809531" progId="Equation.3">
                  <p:embed/>
                </p:oleObj>
              </mc:Choice>
              <mc:Fallback>
                <p:oleObj name="Equation" r:id="rId5" imgW="1390735" imgH="809531"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912938"/>
                        <a:ext cx="14970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6" name="Text Box 4"/>
          <p:cNvSpPr txBox="1">
            <a:spLocks noChangeArrowheads="1"/>
          </p:cNvSpPr>
          <p:nvPr/>
        </p:nvSpPr>
        <p:spPr bwMode="auto">
          <a:xfrm>
            <a:off x="1220788" y="3119438"/>
            <a:ext cx="26670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chemeClr val="bg1"/>
                </a:solidFill>
                <a:latin typeface="Times New Roman" pitchFamily="18" charset="0"/>
              </a:rPr>
              <a:t>电场分布曲线</a:t>
            </a:r>
          </a:p>
        </p:txBody>
      </p:sp>
      <p:sp>
        <p:nvSpPr>
          <p:cNvPr id="38917" name="AutoShape 5"/>
          <p:cNvSpPr>
            <a:spLocks noChangeArrowheads="1"/>
          </p:cNvSpPr>
          <p:nvPr/>
        </p:nvSpPr>
        <p:spPr bwMode="auto">
          <a:xfrm>
            <a:off x="1274763" y="4818063"/>
            <a:ext cx="838200" cy="304800"/>
          </a:xfrm>
          <a:prstGeom prst="rightArrow">
            <a:avLst>
              <a:gd name="adj1" fmla="val 50000"/>
              <a:gd name="adj2" fmla="val 68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918" name="Group 12"/>
          <p:cNvGrpSpPr>
            <a:grpSpLocks/>
          </p:cNvGrpSpPr>
          <p:nvPr/>
        </p:nvGrpSpPr>
        <p:grpSpPr bwMode="auto">
          <a:xfrm>
            <a:off x="2808288" y="3865563"/>
            <a:ext cx="3614737" cy="2667000"/>
            <a:chOff x="3061" y="207"/>
            <a:chExt cx="2477" cy="1680"/>
          </a:xfrm>
        </p:grpSpPr>
        <p:sp>
          <p:nvSpPr>
            <p:cNvPr id="38921" name="Line 13"/>
            <p:cNvSpPr>
              <a:spLocks noChangeShapeType="1"/>
            </p:cNvSpPr>
            <p:nvPr/>
          </p:nvSpPr>
          <p:spPr bwMode="auto">
            <a:xfrm>
              <a:off x="3397" y="1684"/>
              <a:ext cx="1872"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Line 14"/>
            <p:cNvSpPr>
              <a:spLocks noChangeShapeType="1"/>
            </p:cNvSpPr>
            <p:nvPr/>
          </p:nvSpPr>
          <p:spPr bwMode="auto">
            <a:xfrm flipV="1">
              <a:off x="3397" y="303"/>
              <a:ext cx="0" cy="139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3" name="Rectangle 15"/>
            <p:cNvSpPr>
              <a:spLocks noChangeArrowheads="1"/>
            </p:cNvSpPr>
            <p:nvPr/>
          </p:nvSpPr>
          <p:spPr bwMode="auto">
            <a:xfrm>
              <a:off x="3061" y="207"/>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E</a:t>
              </a:r>
            </a:p>
          </p:txBody>
        </p:sp>
        <p:sp>
          <p:nvSpPr>
            <p:cNvPr id="38924" name="Rectangle 16"/>
            <p:cNvSpPr>
              <a:spLocks noChangeArrowheads="1"/>
            </p:cNvSpPr>
            <p:nvPr/>
          </p:nvSpPr>
          <p:spPr bwMode="auto">
            <a:xfrm>
              <a:off x="3061" y="1599"/>
              <a:ext cx="2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66"/>
                  </a:solidFill>
                  <a:latin typeface="Times New Roman" pitchFamily="18" charset="0"/>
                </a:rPr>
                <a:t>O</a:t>
              </a:r>
            </a:p>
          </p:txBody>
        </p:sp>
        <p:sp>
          <p:nvSpPr>
            <p:cNvPr id="38925" name="Rectangle 17"/>
            <p:cNvSpPr>
              <a:spLocks noChangeArrowheads="1"/>
            </p:cNvSpPr>
            <p:nvPr/>
          </p:nvSpPr>
          <p:spPr bwMode="auto">
            <a:xfrm>
              <a:off x="5317" y="1503"/>
              <a:ext cx="2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r</a:t>
              </a:r>
            </a:p>
          </p:txBody>
        </p:sp>
      </p:grpSp>
      <p:sp>
        <p:nvSpPr>
          <p:cNvPr id="38919" name="Freeform 18"/>
          <p:cNvSpPr>
            <a:spLocks/>
          </p:cNvSpPr>
          <p:nvPr/>
        </p:nvSpPr>
        <p:spPr bwMode="auto">
          <a:xfrm>
            <a:off x="3622675" y="4375150"/>
            <a:ext cx="1706563" cy="1600200"/>
          </a:xfrm>
          <a:custGeom>
            <a:avLst/>
            <a:gdLst>
              <a:gd name="T0" fmla="*/ 0 w 1248"/>
              <a:gd name="T1" fmla="*/ 0 h 1008"/>
              <a:gd name="T2" fmla="*/ 2147483647 w 1248"/>
              <a:gd name="T3" fmla="*/ 2147483647 h 1008"/>
              <a:gd name="T4" fmla="*/ 2147483647 w 1248"/>
              <a:gd name="T5" fmla="*/ 2147483647 h 1008"/>
              <a:gd name="T6" fmla="*/ 0 60000 65536"/>
              <a:gd name="T7" fmla="*/ 0 60000 65536"/>
              <a:gd name="T8" fmla="*/ 0 60000 65536"/>
            </a:gdLst>
            <a:ahLst/>
            <a:cxnLst>
              <a:cxn ang="T6">
                <a:pos x="T0" y="T1"/>
              </a:cxn>
              <a:cxn ang="T7">
                <a:pos x="T2" y="T3"/>
              </a:cxn>
              <a:cxn ang="T8">
                <a:pos x="T4" y="T5"/>
              </a:cxn>
            </a:cxnLst>
            <a:rect l="0" t="0" r="r" b="b"/>
            <a:pathLst>
              <a:path w="1248" h="1008">
                <a:moveTo>
                  <a:pt x="0" y="0"/>
                </a:moveTo>
                <a:cubicBezTo>
                  <a:pt x="40" y="276"/>
                  <a:pt x="80" y="552"/>
                  <a:pt x="288" y="720"/>
                </a:cubicBezTo>
                <a:cubicBezTo>
                  <a:pt x="496" y="888"/>
                  <a:pt x="872" y="948"/>
                  <a:pt x="1248" y="1008"/>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0" name="Text Box 12"/>
          <p:cNvSpPr txBox="1">
            <a:spLocks noChangeArrowheads="1"/>
          </p:cNvSpPr>
          <p:nvPr/>
        </p:nvSpPr>
        <p:spPr bwMode="auto">
          <a:xfrm>
            <a:off x="360363" y="26035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根据高斯定理得</a:t>
            </a:r>
            <a:r>
              <a:rPr kumimoji="1" lang="zh-CN" altLang="en-US" sz="2400" b="1">
                <a:solidFill>
                  <a:srgbClr val="FFFF66"/>
                </a:solidFill>
                <a:latin typeface="宋体" pitchFamily="2" charset="-122"/>
              </a:rPr>
              <a:t> </a:t>
            </a:r>
          </a:p>
        </p:txBody>
      </p:sp>
    </p:spTree>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815975" y="517525"/>
            <a:ext cx="886936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spcBef>
                <a:spcPct val="50000"/>
              </a:spcBef>
            </a:pPr>
            <a:r>
              <a:rPr kumimoji="1" lang="zh-CN" altLang="en-US" sz="2400" b="1">
                <a:solidFill>
                  <a:schemeClr val="bg1"/>
                </a:solidFill>
                <a:latin typeface="宋体" pitchFamily="2" charset="-122"/>
              </a:rPr>
              <a:t>均匀带电球面，总电量为</a:t>
            </a:r>
            <a:r>
              <a:rPr kumimoji="1" lang="en-US" altLang="zh-CN" sz="2400" b="1" i="1">
                <a:solidFill>
                  <a:srgbClr val="66FFFF"/>
                </a:solidFill>
                <a:latin typeface="Times New Roman" pitchFamily="18" charset="0"/>
              </a:rPr>
              <a:t>Q</a:t>
            </a:r>
            <a:r>
              <a:rPr kumimoji="1" lang="zh-CN" altLang="en-US" sz="2400" b="1" i="1">
                <a:solidFill>
                  <a:schemeClr val="bg1"/>
                </a:solidFill>
                <a:latin typeface="宋体" pitchFamily="2" charset="-122"/>
              </a:rPr>
              <a:t>，</a:t>
            </a:r>
            <a:r>
              <a:rPr kumimoji="1" lang="zh-CN" altLang="en-US" sz="2400" b="1">
                <a:solidFill>
                  <a:schemeClr val="bg1"/>
                </a:solidFill>
                <a:latin typeface="宋体" pitchFamily="2" charset="-122"/>
              </a:rPr>
              <a:t>半径为</a:t>
            </a:r>
            <a:r>
              <a:rPr kumimoji="1" lang="en-US" altLang="zh-CN" sz="2400" b="1" i="1">
                <a:solidFill>
                  <a:srgbClr val="66FFFF"/>
                </a:solidFill>
                <a:latin typeface="Times New Roman" pitchFamily="18" charset="0"/>
              </a:rPr>
              <a:t>R</a:t>
            </a:r>
            <a:endParaRPr lang="zh-CN" altLang="zh-CN" sz="2400" b="1">
              <a:solidFill>
                <a:srgbClr val="FFC000"/>
              </a:solidFill>
            </a:endParaRPr>
          </a:p>
          <a:p>
            <a:pPr defTabSz="762000" eaLnBrk="0" hangingPunct="0">
              <a:spcBef>
                <a:spcPct val="50000"/>
              </a:spcBef>
            </a:pPr>
            <a:endParaRPr kumimoji="1" lang="en-US" altLang="zh-CN" sz="2400" b="1">
              <a:solidFill>
                <a:srgbClr val="66FFFF"/>
              </a:solidFill>
              <a:latin typeface="Times New Roman" pitchFamily="18" charset="0"/>
            </a:endParaRPr>
          </a:p>
        </p:txBody>
      </p:sp>
      <p:sp>
        <p:nvSpPr>
          <p:cNvPr id="129027" name="Text Box 3"/>
          <p:cNvSpPr txBox="1">
            <a:spLocks noChangeArrowheads="1"/>
          </p:cNvSpPr>
          <p:nvPr/>
        </p:nvSpPr>
        <p:spPr bwMode="auto">
          <a:xfrm>
            <a:off x="798513" y="976313"/>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400" b="1">
                <a:solidFill>
                  <a:schemeClr val="bg1"/>
                </a:solidFill>
                <a:latin typeface="Times New Roman" pitchFamily="18" charset="0"/>
              </a:rPr>
              <a:t>电场强度分布</a:t>
            </a:r>
          </a:p>
        </p:txBody>
      </p:sp>
      <p:sp>
        <p:nvSpPr>
          <p:cNvPr id="129028" name="Oval 4"/>
          <p:cNvSpPr>
            <a:spLocks noChangeArrowheads="1"/>
          </p:cNvSpPr>
          <p:nvPr/>
        </p:nvSpPr>
        <p:spPr bwMode="auto">
          <a:xfrm>
            <a:off x="6807200" y="1781175"/>
            <a:ext cx="1079500" cy="1079500"/>
          </a:xfrm>
          <a:prstGeom prst="ellipse">
            <a:avLst/>
          </a:prstGeom>
          <a:gradFill rotWithShape="0">
            <a:gsLst>
              <a:gs pos="0">
                <a:srgbClr val="FFCC66"/>
              </a:gs>
              <a:gs pos="100000">
                <a:srgbClr val="765E2F"/>
              </a:gs>
            </a:gsLst>
            <a:path path="shape">
              <a:fillToRect l="50000" t="50000" r="50000" b="50000"/>
            </a:path>
          </a:gradFill>
          <a:ln>
            <a:noFill/>
          </a:ln>
          <a:effectLst/>
          <a:extLst>
            <a:ext uri="{91240B29-F687-4F45-9708-019B960494DF}">
              <a14:hiddenLine xmlns:a14="http://schemas.microsoft.com/office/drawing/2010/main" w="762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29" name="Text Box 5"/>
          <p:cNvSpPr txBox="1">
            <a:spLocks noChangeArrowheads="1"/>
          </p:cNvSpPr>
          <p:nvPr/>
        </p:nvSpPr>
        <p:spPr bwMode="auto">
          <a:xfrm>
            <a:off x="6824663" y="2716213"/>
            <a:ext cx="441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66FFFF"/>
                </a:solidFill>
                <a:latin typeface="Times New Roman" pitchFamily="18" charset="0"/>
              </a:rPr>
              <a:t>Q</a:t>
            </a:r>
          </a:p>
        </p:txBody>
      </p:sp>
      <p:sp>
        <p:nvSpPr>
          <p:cNvPr id="129030" name="Line 6"/>
          <p:cNvSpPr>
            <a:spLocks noChangeShapeType="1"/>
          </p:cNvSpPr>
          <p:nvPr/>
        </p:nvSpPr>
        <p:spPr bwMode="auto">
          <a:xfrm flipV="1">
            <a:off x="7335838" y="1838325"/>
            <a:ext cx="228600" cy="45720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31" name="Text Box 7"/>
          <p:cNvSpPr txBox="1">
            <a:spLocks noChangeArrowheads="1"/>
          </p:cNvSpPr>
          <p:nvPr/>
        </p:nvSpPr>
        <p:spPr bwMode="auto">
          <a:xfrm>
            <a:off x="6945313" y="18208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00FF00"/>
                </a:solidFill>
                <a:latin typeface="Times New Roman" pitchFamily="18" charset="0"/>
              </a:rPr>
              <a:t>R</a:t>
            </a:r>
          </a:p>
        </p:txBody>
      </p:sp>
      <p:sp>
        <p:nvSpPr>
          <p:cNvPr id="129032" name="Text Box 8"/>
          <p:cNvSpPr txBox="1">
            <a:spLocks noChangeArrowheads="1"/>
          </p:cNvSpPr>
          <p:nvPr/>
        </p:nvSpPr>
        <p:spPr bwMode="auto">
          <a:xfrm>
            <a:off x="306388" y="14954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29033" name="Text Box 9"/>
          <p:cNvSpPr txBox="1">
            <a:spLocks noChangeArrowheads="1"/>
          </p:cNvSpPr>
          <p:nvPr/>
        </p:nvSpPr>
        <p:spPr bwMode="auto">
          <a:xfrm>
            <a:off x="815975" y="2003425"/>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取过场点 </a:t>
            </a:r>
            <a:r>
              <a:rPr kumimoji="1" lang="en-US" altLang="zh-CN" sz="2400" b="1" i="1">
                <a:solidFill>
                  <a:srgbClr val="66FFFF"/>
                </a:solidFill>
                <a:latin typeface="宋体" pitchFamily="2" charset="-122"/>
              </a:rPr>
              <a:t>P </a:t>
            </a:r>
            <a:r>
              <a:rPr kumimoji="1" lang="zh-CN" altLang="en-US" sz="2400" b="1">
                <a:solidFill>
                  <a:schemeClr val="bg1"/>
                </a:solidFill>
                <a:latin typeface="宋体" pitchFamily="2" charset="-122"/>
              </a:rPr>
              <a:t>的同心球面为高斯面</a:t>
            </a:r>
          </a:p>
        </p:txBody>
      </p:sp>
      <p:grpSp>
        <p:nvGrpSpPr>
          <p:cNvPr id="129034" name="Group 10"/>
          <p:cNvGrpSpPr>
            <a:grpSpLocks/>
          </p:cNvGrpSpPr>
          <p:nvPr/>
        </p:nvGrpSpPr>
        <p:grpSpPr bwMode="auto">
          <a:xfrm>
            <a:off x="7656513" y="976313"/>
            <a:ext cx="401637" cy="771525"/>
            <a:chOff x="5126" y="186"/>
            <a:chExt cx="253" cy="486"/>
          </a:xfrm>
        </p:grpSpPr>
        <p:sp>
          <p:nvSpPr>
            <p:cNvPr id="39987" name="Text Box 11"/>
            <p:cNvSpPr txBox="1">
              <a:spLocks noChangeArrowheads="1"/>
            </p:cNvSpPr>
            <p:nvPr/>
          </p:nvSpPr>
          <p:spPr bwMode="auto">
            <a:xfrm>
              <a:off x="5126" y="186"/>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P</a:t>
              </a:r>
            </a:p>
          </p:txBody>
        </p:sp>
        <p:sp>
          <p:nvSpPr>
            <p:cNvPr id="39988" name="Oval 12"/>
            <p:cNvSpPr>
              <a:spLocks noChangeArrowheads="1"/>
            </p:cNvSpPr>
            <p:nvPr/>
          </p:nvSpPr>
          <p:spPr bwMode="auto">
            <a:xfrm>
              <a:off x="5184" y="624"/>
              <a:ext cx="48" cy="4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37" name="Text Box 13"/>
          <p:cNvSpPr txBox="1">
            <a:spLocks noChangeArrowheads="1"/>
          </p:cNvSpPr>
          <p:nvPr/>
        </p:nvSpPr>
        <p:spPr bwMode="auto">
          <a:xfrm>
            <a:off x="815975" y="1501775"/>
            <a:ext cx="359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对球面外一点</a:t>
            </a:r>
            <a:r>
              <a:rPr kumimoji="1" lang="en-US" altLang="zh-CN" sz="2400" b="1" i="1">
                <a:solidFill>
                  <a:srgbClr val="66FFFF"/>
                </a:solidFill>
                <a:latin typeface="Times New Roman" pitchFamily="18" charset="0"/>
              </a:rPr>
              <a:t>P </a:t>
            </a:r>
            <a:r>
              <a:rPr kumimoji="1" lang="en-US" altLang="zh-CN" sz="2400" b="1">
                <a:solidFill>
                  <a:srgbClr val="66FFFF"/>
                </a:solidFill>
                <a:latin typeface="宋体" pitchFamily="2" charset="-122"/>
              </a:rPr>
              <a:t>:</a:t>
            </a:r>
          </a:p>
        </p:txBody>
      </p:sp>
      <p:sp>
        <p:nvSpPr>
          <p:cNvPr id="129038" name="Line 14"/>
          <p:cNvSpPr>
            <a:spLocks noChangeShapeType="1"/>
          </p:cNvSpPr>
          <p:nvPr/>
        </p:nvSpPr>
        <p:spPr bwMode="auto">
          <a:xfrm flipV="1">
            <a:off x="7327900" y="1738313"/>
            <a:ext cx="481013" cy="588962"/>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39" name="Text Box 15"/>
          <p:cNvSpPr txBox="1">
            <a:spLocks noChangeArrowheads="1"/>
          </p:cNvSpPr>
          <p:nvPr/>
        </p:nvSpPr>
        <p:spPr bwMode="auto">
          <a:xfrm>
            <a:off x="7556500" y="2003425"/>
            <a:ext cx="549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3300"/>
                </a:solidFill>
                <a:latin typeface="Times New Roman" pitchFamily="18" charset="0"/>
              </a:rPr>
              <a:t>r</a:t>
            </a:r>
          </a:p>
        </p:txBody>
      </p:sp>
      <p:graphicFrame>
        <p:nvGraphicFramePr>
          <p:cNvPr id="129040" name="Object 16"/>
          <p:cNvGraphicFramePr>
            <a:graphicFrameLocks/>
          </p:cNvGraphicFramePr>
          <p:nvPr/>
        </p:nvGraphicFramePr>
        <p:xfrm>
          <a:off x="908050" y="2701925"/>
          <a:ext cx="1054100" cy="812800"/>
        </p:xfrm>
        <a:graphic>
          <a:graphicData uri="http://schemas.openxmlformats.org/presentationml/2006/ole">
            <mc:AlternateContent xmlns:mc="http://schemas.openxmlformats.org/markup-compatibility/2006">
              <mc:Choice xmlns:v="urn:schemas-microsoft-com:vml" Requires="v">
                <p:oleObj spid="_x0000_s40279" name="Equation" r:id="rId4" imgW="952621" imgH="704797" progId="Equation.3">
                  <p:embed/>
                </p:oleObj>
              </mc:Choice>
              <mc:Fallback>
                <p:oleObj name="Equation" r:id="rId4" imgW="952621" imgH="704797" progId="Equation.3">
                  <p:embed/>
                  <p:pic>
                    <p:nvPicPr>
                      <p:cNvPr id="0" name="Object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050" y="2701925"/>
                        <a:ext cx="10541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1" name="Object 17"/>
          <p:cNvGraphicFramePr>
            <a:graphicFrameLocks/>
          </p:cNvGraphicFramePr>
          <p:nvPr/>
        </p:nvGraphicFramePr>
        <p:xfrm>
          <a:off x="2093913" y="2708275"/>
          <a:ext cx="1130300" cy="812800"/>
        </p:xfrm>
        <a:graphic>
          <a:graphicData uri="http://schemas.openxmlformats.org/presentationml/2006/ole">
            <mc:AlternateContent xmlns:mc="http://schemas.openxmlformats.org/markup-compatibility/2006">
              <mc:Choice xmlns:v="urn:schemas-microsoft-com:vml" Requires="v">
                <p:oleObj spid="_x0000_s40280" name="Equation" r:id="rId6" imgW="1028745" imgH="704797" progId="Equation.3">
                  <p:embed/>
                </p:oleObj>
              </mc:Choice>
              <mc:Fallback>
                <p:oleObj name="Equation" r:id="rId6" imgW="1028745" imgH="704797" progId="Equation.3">
                  <p:embed/>
                  <p:pic>
                    <p:nvPicPr>
                      <p:cNvPr id="0" name="Object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3913" y="2708275"/>
                        <a:ext cx="11303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2" name="Object 18"/>
          <p:cNvGraphicFramePr>
            <a:graphicFrameLocks/>
          </p:cNvGraphicFramePr>
          <p:nvPr/>
        </p:nvGraphicFramePr>
        <p:xfrm>
          <a:off x="3313113" y="2701925"/>
          <a:ext cx="1155700" cy="812800"/>
        </p:xfrm>
        <a:graphic>
          <a:graphicData uri="http://schemas.openxmlformats.org/presentationml/2006/ole">
            <mc:AlternateContent xmlns:mc="http://schemas.openxmlformats.org/markup-compatibility/2006">
              <mc:Choice xmlns:v="urn:schemas-microsoft-com:vml" Requires="v">
                <p:oleObj spid="_x0000_s40281" name="Equation" r:id="rId8" imgW="1047641" imgH="704797" progId="Equation.3">
                  <p:embed/>
                </p:oleObj>
              </mc:Choice>
              <mc:Fallback>
                <p:oleObj name="Equation" r:id="rId8" imgW="1047641" imgH="704797" progId="Equation.3">
                  <p:embed/>
                  <p:pic>
                    <p:nvPicPr>
                      <p:cNvPr id="0" name="Object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3113" y="2701925"/>
                        <a:ext cx="11557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3" name="Object 19"/>
          <p:cNvGraphicFramePr>
            <a:graphicFrameLocks/>
          </p:cNvGraphicFramePr>
          <p:nvPr/>
        </p:nvGraphicFramePr>
        <p:xfrm>
          <a:off x="4532313" y="2735263"/>
          <a:ext cx="1220787" cy="471487"/>
        </p:xfrm>
        <a:graphic>
          <a:graphicData uri="http://schemas.openxmlformats.org/presentationml/2006/ole">
            <mc:AlternateContent xmlns:mc="http://schemas.openxmlformats.org/markup-compatibility/2006">
              <mc:Choice xmlns:v="urn:schemas-microsoft-com:vml" Requires="v">
                <p:oleObj spid="_x0000_s40282" name="Equation" r:id="rId10" imgW="1114316" imgH="361981" progId="Equation.3">
                  <p:embed/>
                </p:oleObj>
              </mc:Choice>
              <mc:Fallback>
                <p:oleObj name="Equation" r:id="rId10" imgW="1114316" imgH="361981" progId="Equation.3">
                  <p:embed/>
                  <p:pic>
                    <p:nvPicPr>
                      <p:cNvPr id="0" name="Object 1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2313" y="2735263"/>
                        <a:ext cx="122078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9044" name="Rectangle 20"/>
          <p:cNvSpPr>
            <a:spLocks noChangeArrowheads="1"/>
          </p:cNvSpPr>
          <p:nvPr/>
        </p:nvSpPr>
        <p:spPr bwMode="auto">
          <a:xfrm>
            <a:off x="815975" y="362585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sym typeface="Monotype Sorts" pitchFamily="2" charset="2"/>
              </a:rPr>
              <a:t>根据高斯定理</a:t>
            </a:r>
          </a:p>
        </p:txBody>
      </p:sp>
      <p:graphicFrame>
        <p:nvGraphicFramePr>
          <p:cNvPr id="129045" name="Object 21"/>
          <p:cNvGraphicFramePr>
            <a:graphicFrameLocks/>
          </p:cNvGraphicFramePr>
          <p:nvPr/>
        </p:nvGraphicFramePr>
        <p:xfrm>
          <a:off x="892175" y="4252913"/>
          <a:ext cx="1892300" cy="1206500"/>
        </p:xfrm>
        <a:graphic>
          <a:graphicData uri="http://schemas.openxmlformats.org/presentationml/2006/ole">
            <mc:AlternateContent xmlns:mc="http://schemas.openxmlformats.org/markup-compatibility/2006">
              <mc:Choice xmlns:v="urn:schemas-microsoft-com:vml" Requires="v">
                <p:oleObj spid="_x0000_s40283" name="Equation" r:id="rId12" imgW="1790788" imgH="1104838" progId="Equation.3">
                  <p:embed/>
                </p:oleObj>
              </mc:Choice>
              <mc:Fallback>
                <p:oleObj name="Equation" r:id="rId12" imgW="1790788" imgH="1104838" progId="Equation.3">
                  <p:embed/>
                  <p:pic>
                    <p:nvPicPr>
                      <p:cNvPr id="0" name="Object 2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175" y="4252913"/>
                        <a:ext cx="18923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6" name="AutoShape 22"/>
          <p:cNvSpPr>
            <a:spLocks noChangeArrowheads="1"/>
          </p:cNvSpPr>
          <p:nvPr/>
        </p:nvSpPr>
        <p:spPr bwMode="auto">
          <a:xfrm>
            <a:off x="3694113" y="4810125"/>
            <a:ext cx="914400" cy="3048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47" name="Object 23"/>
          <p:cNvGraphicFramePr>
            <a:graphicFrameLocks/>
          </p:cNvGraphicFramePr>
          <p:nvPr/>
        </p:nvGraphicFramePr>
        <p:xfrm>
          <a:off x="5070475" y="4276725"/>
          <a:ext cx="1627188" cy="1204913"/>
        </p:xfrm>
        <a:graphic>
          <a:graphicData uri="http://schemas.openxmlformats.org/presentationml/2006/ole">
            <mc:AlternateContent xmlns:mc="http://schemas.openxmlformats.org/markup-compatibility/2006">
              <mc:Choice xmlns:v="urn:schemas-microsoft-com:vml" Requires="v">
                <p:oleObj spid="_x0000_s40284" name="Equation" r:id="rId14" imgW="1524086" imgH="1104838" progId="Equation.3">
                  <p:embed/>
                </p:oleObj>
              </mc:Choice>
              <mc:Fallback>
                <p:oleObj name="Equation" r:id="rId14" imgW="1524086" imgH="1104838" progId="Equation.3">
                  <p:embed/>
                  <p:pic>
                    <p:nvPicPr>
                      <p:cNvPr id="0" name="Object 2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70475" y="4276725"/>
                        <a:ext cx="1627188"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48" name="Object 24"/>
          <p:cNvGraphicFramePr>
            <a:graphicFrameLocks/>
          </p:cNvGraphicFramePr>
          <p:nvPr/>
        </p:nvGraphicFramePr>
        <p:xfrm>
          <a:off x="947738" y="5800725"/>
          <a:ext cx="2425700" cy="723900"/>
        </p:xfrm>
        <a:graphic>
          <a:graphicData uri="http://schemas.openxmlformats.org/presentationml/2006/ole">
            <mc:AlternateContent xmlns:mc="http://schemas.openxmlformats.org/markup-compatibility/2006">
              <mc:Choice xmlns:v="urn:schemas-microsoft-com:vml" Requires="v">
                <p:oleObj spid="_x0000_s40285" name="Equation" r:id="rId16" imgW="2324191" imgH="619228" progId="Equation.3">
                  <p:embed/>
                </p:oleObj>
              </mc:Choice>
              <mc:Fallback>
                <p:oleObj name="Equation" r:id="rId16" imgW="2324191" imgH="619228"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738" y="5800725"/>
                        <a:ext cx="24257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9" name="AutoShape 25"/>
          <p:cNvSpPr>
            <a:spLocks noChangeArrowheads="1"/>
          </p:cNvSpPr>
          <p:nvPr/>
        </p:nvSpPr>
        <p:spPr bwMode="auto">
          <a:xfrm>
            <a:off x="3794125" y="5911850"/>
            <a:ext cx="838200" cy="304800"/>
          </a:xfrm>
          <a:prstGeom prst="rightArrow">
            <a:avLst>
              <a:gd name="adj1" fmla="val 50000"/>
              <a:gd name="adj2" fmla="val 68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50" name="Object 26"/>
          <p:cNvGraphicFramePr>
            <a:graphicFrameLocks/>
          </p:cNvGraphicFramePr>
          <p:nvPr/>
        </p:nvGraphicFramePr>
        <p:xfrm>
          <a:off x="4703763" y="5683250"/>
          <a:ext cx="1979612" cy="914400"/>
        </p:xfrm>
        <a:graphic>
          <a:graphicData uri="http://schemas.openxmlformats.org/presentationml/2006/ole">
            <mc:AlternateContent xmlns:mc="http://schemas.openxmlformats.org/markup-compatibility/2006">
              <mc:Choice xmlns:v="urn:schemas-microsoft-com:vml" Requires="v">
                <p:oleObj spid="_x0000_s40286" name="Equation" r:id="rId18" imgW="1876359" imgH="809531" progId="Equation.3">
                  <p:embed/>
                </p:oleObj>
              </mc:Choice>
              <mc:Fallback>
                <p:oleObj name="Equation" r:id="rId18" imgW="1876359" imgH="809531" progId="Equation.3">
                  <p:embed/>
                  <p:pic>
                    <p:nvPicPr>
                      <p:cNvPr id="0" name="Object 2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03763" y="5683250"/>
                        <a:ext cx="19796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9051" name="Group 27"/>
          <p:cNvGrpSpPr>
            <a:grpSpLocks/>
          </p:cNvGrpSpPr>
          <p:nvPr/>
        </p:nvGrpSpPr>
        <p:grpSpPr bwMode="auto">
          <a:xfrm>
            <a:off x="6665913" y="1525588"/>
            <a:ext cx="1412875" cy="1571625"/>
            <a:chOff x="4272" y="354"/>
            <a:chExt cx="890" cy="990"/>
          </a:xfrm>
        </p:grpSpPr>
        <p:sp>
          <p:nvSpPr>
            <p:cNvPr id="39981" name="Text Box 28"/>
            <p:cNvSpPr txBox="1">
              <a:spLocks noChangeArrowheads="1"/>
            </p:cNvSpPr>
            <p:nvPr/>
          </p:nvSpPr>
          <p:spPr bwMode="auto">
            <a:xfrm>
              <a:off x="4586" y="35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2" name="Text Box 29"/>
            <p:cNvSpPr txBox="1">
              <a:spLocks noChangeArrowheads="1"/>
            </p:cNvSpPr>
            <p:nvPr/>
          </p:nvSpPr>
          <p:spPr bwMode="auto">
            <a:xfrm>
              <a:off x="4272" y="57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3" name="Text Box 30"/>
            <p:cNvSpPr txBox="1">
              <a:spLocks noChangeArrowheads="1"/>
            </p:cNvSpPr>
            <p:nvPr/>
          </p:nvSpPr>
          <p:spPr bwMode="auto">
            <a:xfrm>
              <a:off x="4336" y="912"/>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4" name="Text Box 31"/>
            <p:cNvSpPr txBox="1">
              <a:spLocks noChangeArrowheads="1"/>
            </p:cNvSpPr>
            <p:nvPr/>
          </p:nvSpPr>
          <p:spPr bwMode="auto">
            <a:xfrm>
              <a:off x="4938" y="57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5" name="Text Box 32"/>
            <p:cNvSpPr txBox="1">
              <a:spLocks noChangeArrowheads="1"/>
            </p:cNvSpPr>
            <p:nvPr/>
          </p:nvSpPr>
          <p:spPr bwMode="auto">
            <a:xfrm>
              <a:off x="4874" y="912"/>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sp>
          <p:nvSpPr>
            <p:cNvPr id="39986" name="Text Box 33"/>
            <p:cNvSpPr txBox="1">
              <a:spLocks noChangeArrowheads="1"/>
            </p:cNvSpPr>
            <p:nvPr/>
          </p:nvSpPr>
          <p:spPr bwMode="auto">
            <a:xfrm>
              <a:off x="4624" y="105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99FF"/>
                  </a:solidFill>
                  <a:latin typeface="Times New Roman" pitchFamily="18" charset="0"/>
                </a:rPr>
                <a:t>+</a:t>
              </a:r>
            </a:p>
          </p:txBody>
        </p:sp>
      </p:grpSp>
      <p:sp>
        <p:nvSpPr>
          <p:cNvPr id="129058" name="Rectangle 34"/>
          <p:cNvSpPr>
            <a:spLocks noChangeArrowheads="1"/>
          </p:cNvSpPr>
          <p:nvPr/>
        </p:nvSpPr>
        <p:spPr bwMode="auto">
          <a:xfrm>
            <a:off x="342900" y="5000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宋体" pitchFamily="2" charset="-122"/>
              </a:rPr>
              <a:t>例</a:t>
            </a:r>
          </a:p>
        </p:txBody>
      </p:sp>
      <p:sp>
        <p:nvSpPr>
          <p:cNvPr id="129059" name="Rectangle 35"/>
          <p:cNvSpPr>
            <a:spLocks noChangeArrowheads="1"/>
          </p:cNvSpPr>
          <p:nvPr/>
        </p:nvSpPr>
        <p:spPr bwMode="auto">
          <a:xfrm>
            <a:off x="306388" y="976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grpSp>
        <p:nvGrpSpPr>
          <p:cNvPr id="129060" name="Group 36"/>
          <p:cNvGrpSpPr>
            <a:grpSpLocks/>
          </p:cNvGrpSpPr>
          <p:nvPr/>
        </p:nvGrpSpPr>
        <p:grpSpPr bwMode="auto">
          <a:xfrm>
            <a:off x="6284913" y="1254125"/>
            <a:ext cx="2159000" cy="2160588"/>
            <a:chOff x="2925" y="247"/>
            <a:chExt cx="1360" cy="1361"/>
          </a:xfrm>
        </p:grpSpPr>
        <p:sp>
          <p:nvSpPr>
            <p:cNvPr id="129061" name="Oval 37"/>
            <p:cNvSpPr>
              <a:spLocks noChangeArrowheads="1"/>
            </p:cNvSpPr>
            <p:nvPr/>
          </p:nvSpPr>
          <p:spPr bwMode="auto">
            <a:xfrm>
              <a:off x="2930" y="253"/>
              <a:ext cx="1349" cy="1349"/>
            </a:xfrm>
            <a:prstGeom prst="ellipse">
              <a:avLst/>
            </a:prstGeom>
            <a:gradFill rotWithShape="1">
              <a:gsLst>
                <a:gs pos="0">
                  <a:schemeClr val="accent1">
                    <a:alpha val="50000"/>
                  </a:schemeClr>
                </a:gs>
                <a:gs pos="100000">
                  <a:schemeClr val="accent1">
                    <a:gamma/>
                    <a:shade val="46275"/>
                    <a:invGamma/>
                    <a:alpha val="80000"/>
                  </a:schemeClr>
                </a:gs>
              </a:gsLst>
              <a:path path="shape">
                <a:fillToRect l="50000" t="50000" r="50000" b="50000"/>
              </a:path>
            </a:gra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9972" name="Oval 38"/>
            <p:cNvSpPr>
              <a:spLocks noChangeArrowheads="1"/>
            </p:cNvSpPr>
            <p:nvPr/>
          </p:nvSpPr>
          <p:spPr bwMode="auto">
            <a:xfrm>
              <a:off x="3176" y="247"/>
              <a:ext cx="857"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3" name="Oval 39"/>
            <p:cNvSpPr>
              <a:spLocks noChangeArrowheads="1"/>
            </p:cNvSpPr>
            <p:nvPr/>
          </p:nvSpPr>
          <p:spPr bwMode="auto">
            <a:xfrm>
              <a:off x="3336" y="247"/>
              <a:ext cx="53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4" name="Oval 40"/>
            <p:cNvSpPr>
              <a:spLocks noChangeArrowheads="1"/>
            </p:cNvSpPr>
            <p:nvPr/>
          </p:nvSpPr>
          <p:spPr bwMode="auto">
            <a:xfrm>
              <a:off x="2948" y="420"/>
              <a:ext cx="1315" cy="101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5" name="Oval 41"/>
            <p:cNvSpPr>
              <a:spLocks noChangeArrowheads="1"/>
            </p:cNvSpPr>
            <p:nvPr/>
          </p:nvSpPr>
          <p:spPr bwMode="auto">
            <a:xfrm>
              <a:off x="2948" y="575"/>
              <a:ext cx="1315" cy="7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6" name="Oval 42"/>
            <p:cNvSpPr>
              <a:spLocks noChangeArrowheads="1"/>
            </p:cNvSpPr>
            <p:nvPr/>
          </p:nvSpPr>
          <p:spPr bwMode="auto">
            <a:xfrm>
              <a:off x="2948" y="723"/>
              <a:ext cx="1315" cy="40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7" name="Oval 43"/>
            <p:cNvSpPr>
              <a:spLocks noChangeArrowheads="1"/>
            </p:cNvSpPr>
            <p:nvPr/>
          </p:nvSpPr>
          <p:spPr bwMode="auto">
            <a:xfrm>
              <a:off x="2925" y="859"/>
              <a:ext cx="1360" cy="1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8" name="Oval 44"/>
            <p:cNvSpPr>
              <a:spLocks noChangeArrowheads="1"/>
            </p:cNvSpPr>
            <p:nvPr/>
          </p:nvSpPr>
          <p:spPr bwMode="auto">
            <a:xfrm>
              <a:off x="3506" y="247"/>
              <a:ext cx="19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79" name="Oval 45"/>
            <p:cNvSpPr>
              <a:spLocks noChangeArrowheads="1"/>
            </p:cNvSpPr>
            <p:nvPr/>
          </p:nvSpPr>
          <p:spPr bwMode="auto">
            <a:xfrm>
              <a:off x="3061" y="255"/>
              <a:ext cx="1088"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80" name="Oval 46"/>
            <p:cNvSpPr>
              <a:spLocks noChangeArrowheads="1"/>
            </p:cNvSpPr>
            <p:nvPr/>
          </p:nvSpPr>
          <p:spPr bwMode="auto">
            <a:xfrm>
              <a:off x="2931" y="253"/>
              <a:ext cx="1349" cy="1349"/>
            </a:xfrm>
            <a:prstGeom prst="ellipse">
              <a:avLst/>
            </a:prstGeom>
            <a:noFill/>
            <a:ln w="19050">
              <a:solidFill>
                <a:schemeClr val="hlink"/>
              </a:solidFill>
              <a:round/>
              <a:headEnd/>
              <a:tailEnd/>
            </a:ln>
            <a:effectLst/>
            <a:extLst>
              <a:ext uri="{909E8E84-426E-40DD-AFC4-6F175D3DCCD1}">
                <a14:hiddenFill xmlns:a14="http://schemas.microsoft.com/office/drawing/2010/main">
                  <a:gradFill rotWithShape="1">
                    <a:gsLst>
                      <a:gs pos="0">
                        <a:schemeClr val="accent1"/>
                      </a:gs>
                      <a:gs pos="100000">
                        <a:srgbClr val="005E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9071" name="Freeform 47"/>
          <p:cNvSpPr>
            <a:spLocks/>
          </p:cNvSpPr>
          <p:nvPr/>
        </p:nvSpPr>
        <p:spPr bwMode="auto">
          <a:xfrm>
            <a:off x="7662863" y="1544638"/>
            <a:ext cx="336550" cy="333375"/>
          </a:xfrm>
          <a:custGeom>
            <a:avLst/>
            <a:gdLst>
              <a:gd name="T0" fmla="*/ 0 w 212"/>
              <a:gd name="T1" fmla="*/ 2147483647 h 210"/>
              <a:gd name="T2" fmla="*/ 2147483647 w 212"/>
              <a:gd name="T3" fmla="*/ 2147483647 h 210"/>
              <a:gd name="T4" fmla="*/ 2147483647 w 212"/>
              <a:gd name="T5" fmla="*/ 2147483647 h 210"/>
              <a:gd name="T6" fmla="*/ 2147483647 w 212"/>
              <a:gd name="T7" fmla="*/ 2147483647 h 210"/>
              <a:gd name="T8" fmla="*/ 2147483647 w 212"/>
              <a:gd name="T9" fmla="*/ 2147483647 h 210"/>
              <a:gd name="T10" fmla="*/ 2147483647 w 212"/>
              <a:gd name="T11" fmla="*/ 2147483647 h 210"/>
              <a:gd name="T12" fmla="*/ 2147483647 w 212"/>
              <a:gd name="T13" fmla="*/ 2147483647 h 210"/>
              <a:gd name="T14" fmla="*/ 2147483647 w 212"/>
              <a:gd name="T15" fmla="*/ 2147483647 h 210"/>
              <a:gd name="T16" fmla="*/ 0 w 212"/>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rgbClr val="0099FF"/>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72" name="Line 48"/>
          <p:cNvSpPr>
            <a:spLocks noChangeShapeType="1"/>
          </p:cNvSpPr>
          <p:nvPr/>
        </p:nvSpPr>
        <p:spPr bwMode="auto">
          <a:xfrm flipV="1">
            <a:off x="7810500" y="796925"/>
            <a:ext cx="736600" cy="946150"/>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73" name="Line 49"/>
          <p:cNvSpPr>
            <a:spLocks noChangeShapeType="1"/>
          </p:cNvSpPr>
          <p:nvPr/>
        </p:nvSpPr>
        <p:spPr bwMode="auto">
          <a:xfrm flipV="1">
            <a:off x="7807325" y="1112838"/>
            <a:ext cx="490538" cy="630237"/>
          </a:xfrm>
          <a:prstGeom prst="line">
            <a:avLst/>
          </a:prstGeom>
          <a:noFill/>
          <a:ln w="28575">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074" name="Object 50"/>
          <p:cNvGraphicFramePr>
            <a:graphicFrameLocks noChangeAspect="1"/>
          </p:cNvGraphicFramePr>
          <p:nvPr/>
        </p:nvGraphicFramePr>
        <p:xfrm>
          <a:off x="8323263" y="1547813"/>
          <a:ext cx="377825" cy="341312"/>
        </p:xfrm>
        <a:graphic>
          <a:graphicData uri="http://schemas.openxmlformats.org/presentationml/2006/ole">
            <mc:AlternateContent xmlns:mc="http://schemas.openxmlformats.org/markup-compatibility/2006">
              <mc:Choice xmlns:v="urn:schemas-microsoft-com:vml" Requires="v">
                <p:oleObj spid="_x0000_s40287" name="公式" r:id="rId20" imgW="314211" imgH="276142" progId="Equation.3">
                  <p:embed/>
                </p:oleObj>
              </mc:Choice>
              <mc:Fallback>
                <p:oleObj name="公式" r:id="rId20" imgW="314211" imgH="276142" progId="Equation.3">
                  <p:embed/>
                  <p:pic>
                    <p:nvPicPr>
                      <p:cNvPr id="0" name="Object 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3263" y="1547813"/>
                        <a:ext cx="377825" cy="341312"/>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129075" name="Object 51"/>
          <p:cNvGraphicFramePr>
            <a:graphicFrameLocks noChangeAspect="1"/>
          </p:cNvGraphicFramePr>
          <p:nvPr/>
        </p:nvGraphicFramePr>
        <p:xfrm>
          <a:off x="8483600" y="887413"/>
          <a:ext cx="252413" cy="331787"/>
        </p:xfrm>
        <a:graphic>
          <a:graphicData uri="http://schemas.openxmlformats.org/presentationml/2006/ole">
            <mc:AlternateContent xmlns:mc="http://schemas.openxmlformats.org/markup-compatibility/2006">
              <mc:Choice xmlns:v="urn:schemas-microsoft-com:vml" Requires="v">
                <p:oleObj spid="_x0000_s40288" name="公式" r:id="rId22" imgW="171412" imgH="266694" progId="Equation.3">
                  <p:embed/>
                </p:oleObj>
              </mc:Choice>
              <mc:Fallback>
                <p:oleObj name="公式" r:id="rId22" imgW="171412" imgH="266694" progId="Equation.3">
                  <p:embed/>
                  <p:pic>
                    <p:nvPicPr>
                      <p:cNvPr id="0" name="Object 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83600" y="887413"/>
                        <a:ext cx="252413"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39970" name="矩形 1"/>
          <p:cNvSpPr>
            <a:spLocks noChangeArrowheads="1"/>
          </p:cNvSpPr>
          <p:nvPr/>
        </p:nvSpPr>
        <p:spPr bwMode="auto">
          <a:xfrm>
            <a:off x="0" y="1588"/>
            <a:ext cx="292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762000" eaLnBrk="0" hangingPunct="0">
              <a:spcBef>
                <a:spcPct val="50000"/>
              </a:spcBef>
            </a:pPr>
            <a:r>
              <a:rPr lang="zh-CN" altLang="zh-CN" sz="2400" b="1">
                <a:solidFill>
                  <a:srgbClr val="FFC000"/>
                </a:solidFill>
              </a:rPr>
              <a:t>书中例题</a:t>
            </a:r>
            <a:r>
              <a:rPr lang="en-US" altLang="zh-CN" sz="2400" b="1">
                <a:solidFill>
                  <a:srgbClr val="FFC000"/>
                </a:solidFill>
              </a:rPr>
              <a:t>8.9 (p.302)</a:t>
            </a:r>
            <a:endParaRPr lang="zh-CN" altLang="zh-CN" sz="2400" b="1">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58"/>
                                        </p:tgtEl>
                                        <p:attrNameLst>
                                          <p:attrName>style.visibility</p:attrName>
                                        </p:attrNameLst>
                                      </p:cBhvr>
                                      <p:to>
                                        <p:strVal val="visible"/>
                                      </p:to>
                                    </p:set>
                                    <p:animEffect transition="in" filter="wipe(left)">
                                      <p:cBhvr>
                                        <p:cTn id="7" dur="500"/>
                                        <p:tgtEl>
                                          <p:spTgt spid="129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Effect transition="in" filter="wipe(left)">
                                      <p:cBhvr>
                                        <p:cTn id="12" dur="500"/>
                                        <p:tgtEl>
                                          <p:spTgt spid="1290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902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9051"/>
                                        </p:tgtEl>
                                        <p:attrNameLst>
                                          <p:attrName>style.visibility</p:attrName>
                                        </p:attrNameLst>
                                      </p:cBhvr>
                                      <p:to>
                                        <p:strVal val="visible"/>
                                      </p:to>
                                    </p:set>
                                    <p:animEffect transition="in" filter="wipe(left)">
                                      <p:cBhvr>
                                        <p:cTn id="21" dur="500"/>
                                        <p:tgtEl>
                                          <p:spTgt spid="129051"/>
                                        </p:tgtEl>
                                      </p:cBhvr>
                                    </p:animEffec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2902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9030"/>
                                        </p:tgtEl>
                                        <p:attrNameLst>
                                          <p:attrName>style.visibility</p:attrName>
                                        </p:attrNameLst>
                                      </p:cBhvr>
                                      <p:to>
                                        <p:strVal val="visible"/>
                                      </p:to>
                                    </p:set>
                                    <p:animEffect transition="in" filter="wipe(down)">
                                      <p:cBhvr>
                                        <p:cTn id="29" dur="500"/>
                                        <p:tgtEl>
                                          <p:spTgt spid="129030"/>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2903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9059"/>
                                        </p:tgtEl>
                                        <p:attrNameLst>
                                          <p:attrName>style.visibility</p:attrName>
                                        </p:attrNameLst>
                                      </p:cBhvr>
                                      <p:to>
                                        <p:strVal val="visible"/>
                                      </p:to>
                                    </p:set>
                                    <p:animEffect transition="in" filter="wipe(left)">
                                      <p:cBhvr>
                                        <p:cTn id="37" dur="500"/>
                                        <p:tgtEl>
                                          <p:spTgt spid="1290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9027"/>
                                        </p:tgtEl>
                                        <p:attrNameLst>
                                          <p:attrName>style.visibility</p:attrName>
                                        </p:attrNameLst>
                                      </p:cBhvr>
                                      <p:to>
                                        <p:strVal val="visible"/>
                                      </p:to>
                                    </p:set>
                                    <p:animEffect transition="in" filter="wipe(left)">
                                      <p:cBhvr>
                                        <p:cTn id="42" dur="500"/>
                                        <p:tgtEl>
                                          <p:spTgt spid="1290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9032"/>
                                        </p:tgtEl>
                                        <p:attrNameLst>
                                          <p:attrName>style.visibility</p:attrName>
                                        </p:attrNameLst>
                                      </p:cBhvr>
                                      <p:to>
                                        <p:strVal val="visible"/>
                                      </p:to>
                                    </p:set>
                                    <p:animEffect transition="in" filter="wipe(left)">
                                      <p:cBhvr>
                                        <p:cTn id="47" dur="500"/>
                                        <p:tgtEl>
                                          <p:spTgt spid="12903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9037"/>
                                        </p:tgtEl>
                                        <p:attrNameLst>
                                          <p:attrName>style.visibility</p:attrName>
                                        </p:attrNameLst>
                                      </p:cBhvr>
                                      <p:to>
                                        <p:strVal val="visible"/>
                                      </p:to>
                                    </p:set>
                                    <p:animEffect transition="in" filter="wipe(left)">
                                      <p:cBhvr>
                                        <p:cTn id="52" dur="500"/>
                                        <p:tgtEl>
                                          <p:spTgt spid="129037"/>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2903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29038"/>
                                        </p:tgtEl>
                                        <p:attrNameLst>
                                          <p:attrName>style.visibility</p:attrName>
                                        </p:attrNameLst>
                                      </p:cBhvr>
                                      <p:to>
                                        <p:strVal val="visible"/>
                                      </p:to>
                                    </p:set>
                                    <p:animEffect transition="in" filter="wipe(down)">
                                      <p:cBhvr>
                                        <p:cTn id="60" dur="500"/>
                                        <p:tgtEl>
                                          <p:spTgt spid="129038"/>
                                        </p:tgtEl>
                                      </p:cBhvr>
                                    </p:animEffec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12903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9033"/>
                                        </p:tgtEl>
                                        <p:attrNameLst>
                                          <p:attrName>style.visibility</p:attrName>
                                        </p:attrNameLst>
                                      </p:cBhvr>
                                      <p:to>
                                        <p:strVal val="visible"/>
                                      </p:to>
                                    </p:set>
                                    <p:animEffect transition="in" filter="wipe(left)">
                                      <p:cBhvr>
                                        <p:cTn id="68" dur="500"/>
                                        <p:tgtEl>
                                          <p:spTgt spid="12903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32" fill="hold" nodeType="clickEffect">
                                  <p:stCondLst>
                                    <p:cond delay="0"/>
                                  </p:stCondLst>
                                  <p:childTnLst>
                                    <p:set>
                                      <p:cBhvr>
                                        <p:cTn id="72" dur="1" fill="hold">
                                          <p:stCondLst>
                                            <p:cond delay="0"/>
                                          </p:stCondLst>
                                        </p:cTn>
                                        <p:tgtEl>
                                          <p:spTgt spid="129060"/>
                                        </p:tgtEl>
                                        <p:attrNameLst>
                                          <p:attrName>style.visibility</p:attrName>
                                        </p:attrNameLst>
                                      </p:cBhvr>
                                      <p:to>
                                        <p:strVal val="visible"/>
                                      </p:to>
                                    </p:set>
                                    <p:anim calcmode="lin" valueType="num">
                                      <p:cBhvr>
                                        <p:cTn id="73" dur="500" fill="hold"/>
                                        <p:tgtEl>
                                          <p:spTgt spid="129060"/>
                                        </p:tgtEl>
                                        <p:attrNameLst>
                                          <p:attrName>ppt_w</p:attrName>
                                        </p:attrNameLst>
                                      </p:cBhvr>
                                      <p:tavLst>
                                        <p:tav tm="0">
                                          <p:val>
                                            <p:strVal val="4*#ppt_w"/>
                                          </p:val>
                                        </p:tav>
                                        <p:tav tm="100000">
                                          <p:val>
                                            <p:strVal val="#ppt_w"/>
                                          </p:val>
                                        </p:tav>
                                      </p:tavLst>
                                    </p:anim>
                                    <p:anim calcmode="lin" valueType="num">
                                      <p:cBhvr>
                                        <p:cTn id="74" dur="500" fill="hold"/>
                                        <p:tgtEl>
                                          <p:spTgt spid="129060"/>
                                        </p:tgtEl>
                                        <p:attrNameLst>
                                          <p:attrName>ppt_h</p:attrName>
                                        </p:attrNameLst>
                                      </p:cBhvr>
                                      <p:tavLst>
                                        <p:tav tm="0">
                                          <p:val>
                                            <p:strVal val="4*#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36" fill="hold" grpId="0" nodeType="clickEffect">
                                  <p:stCondLst>
                                    <p:cond delay="0"/>
                                  </p:stCondLst>
                                  <p:childTnLst>
                                    <p:set>
                                      <p:cBhvr>
                                        <p:cTn id="78" dur="1" fill="hold">
                                          <p:stCondLst>
                                            <p:cond delay="0"/>
                                          </p:stCondLst>
                                        </p:cTn>
                                        <p:tgtEl>
                                          <p:spTgt spid="129071"/>
                                        </p:tgtEl>
                                        <p:attrNameLst>
                                          <p:attrName>style.visibility</p:attrName>
                                        </p:attrNameLst>
                                      </p:cBhvr>
                                      <p:to>
                                        <p:strVal val="visible"/>
                                      </p:to>
                                    </p:set>
                                    <p:anim calcmode="lin" valueType="num">
                                      <p:cBhvr>
                                        <p:cTn id="79" dur="500" fill="hold"/>
                                        <p:tgtEl>
                                          <p:spTgt spid="129071"/>
                                        </p:tgtEl>
                                        <p:attrNameLst>
                                          <p:attrName>ppt_w</p:attrName>
                                        </p:attrNameLst>
                                      </p:cBhvr>
                                      <p:tavLst>
                                        <p:tav tm="0">
                                          <p:val>
                                            <p:strVal val="(6*min(max(#ppt_w*#ppt_h,.3),1)-7.4)/-.7*#ppt_w"/>
                                          </p:val>
                                        </p:tav>
                                        <p:tav tm="100000">
                                          <p:val>
                                            <p:strVal val="#ppt_w"/>
                                          </p:val>
                                        </p:tav>
                                      </p:tavLst>
                                    </p:anim>
                                    <p:anim calcmode="lin" valueType="num">
                                      <p:cBhvr>
                                        <p:cTn id="80" dur="500" fill="hold"/>
                                        <p:tgtEl>
                                          <p:spTgt spid="129071"/>
                                        </p:tgtEl>
                                        <p:attrNameLst>
                                          <p:attrName>ppt_h</p:attrName>
                                        </p:attrNameLst>
                                      </p:cBhvr>
                                      <p:tavLst>
                                        <p:tav tm="0">
                                          <p:val>
                                            <p:strVal val="(6*min(max(#ppt_w*#ppt_h,.3),1)-7.4)/-.7*#ppt_h"/>
                                          </p:val>
                                        </p:tav>
                                        <p:tav tm="100000">
                                          <p:val>
                                            <p:strVal val="#ppt_h"/>
                                          </p:val>
                                        </p:tav>
                                      </p:tavLst>
                                    </p:anim>
                                    <p:anim calcmode="lin" valueType="num">
                                      <p:cBhvr>
                                        <p:cTn id="81" dur="500" fill="hold"/>
                                        <p:tgtEl>
                                          <p:spTgt spid="129071"/>
                                        </p:tgtEl>
                                        <p:attrNameLst>
                                          <p:attrName>ppt_x</p:attrName>
                                        </p:attrNameLst>
                                      </p:cBhvr>
                                      <p:tavLst>
                                        <p:tav tm="0">
                                          <p:val>
                                            <p:fltVal val="0.5"/>
                                          </p:val>
                                        </p:tav>
                                        <p:tav tm="100000">
                                          <p:val>
                                            <p:strVal val="#ppt_x"/>
                                          </p:val>
                                        </p:tav>
                                      </p:tavLst>
                                    </p:anim>
                                    <p:anim calcmode="lin" valueType="num">
                                      <p:cBhvr>
                                        <p:cTn id="82" dur="500" fill="hold"/>
                                        <p:tgtEl>
                                          <p:spTgt spid="129071"/>
                                        </p:tgtEl>
                                        <p:attrNameLst>
                                          <p:attrName>ppt_y</p:attrName>
                                        </p:attrNameLst>
                                      </p:cBhvr>
                                      <p:tavLst>
                                        <p:tav tm="0">
                                          <p:val>
                                            <p:strVal val="1+(6*min(max(#ppt_w*#ppt_h,.3),1)-7.4)/-.7*#ppt_h/2"/>
                                          </p:val>
                                        </p:tav>
                                        <p:tav tm="100000">
                                          <p:val>
                                            <p:strVal val="#ppt_y"/>
                                          </p:val>
                                        </p:tav>
                                      </p:tavLst>
                                    </p:anim>
                                  </p:childTnLst>
                                </p:cTn>
                              </p:par>
                            </p:childTnLst>
                          </p:cTn>
                        </p:par>
                        <p:par>
                          <p:cTn id="83" fill="hold" nodeType="afterGroup">
                            <p:stCondLst>
                              <p:cond delay="500"/>
                            </p:stCondLst>
                            <p:childTnLst>
                              <p:par>
                                <p:cTn id="84" presetID="9" presetClass="entr" presetSubtype="0" fill="hold" nodeType="afterEffect">
                                  <p:stCondLst>
                                    <p:cond delay="0"/>
                                  </p:stCondLst>
                                  <p:childTnLst>
                                    <p:set>
                                      <p:cBhvr>
                                        <p:cTn id="85" dur="1" fill="hold">
                                          <p:stCondLst>
                                            <p:cond delay="0"/>
                                          </p:stCondLst>
                                        </p:cTn>
                                        <p:tgtEl>
                                          <p:spTgt spid="129074"/>
                                        </p:tgtEl>
                                        <p:attrNameLst>
                                          <p:attrName>style.visibility</p:attrName>
                                        </p:attrNameLst>
                                      </p:cBhvr>
                                      <p:to>
                                        <p:strVal val="visible"/>
                                      </p:to>
                                    </p:set>
                                    <p:animEffect transition="in" filter="dissolve">
                                      <p:cBhvr>
                                        <p:cTn id="86" dur="500"/>
                                        <p:tgtEl>
                                          <p:spTgt spid="12907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29040"/>
                                        </p:tgtEl>
                                        <p:attrNameLst>
                                          <p:attrName>style.visibility</p:attrName>
                                        </p:attrNameLst>
                                      </p:cBhvr>
                                      <p:to>
                                        <p:strVal val="visible"/>
                                      </p:to>
                                    </p:set>
                                    <p:animEffect transition="in" filter="wipe(left)">
                                      <p:cBhvr>
                                        <p:cTn id="91" dur="500"/>
                                        <p:tgtEl>
                                          <p:spTgt spid="129040"/>
                                        </p:tgtEl>
                                      </p:cBhvr>
                                    </p:animEffect>
                                  </p:childTnLst>
                                </p:cTn>
                              </p:par>
                            </p:childTnLst>
                          </p:cTn>
                        </p:par>
                        <p:par>
                          <p:cTn id="92" fill="hold" nodeType="afterGroup">
                            <p:stCondLst>
                              <p:cond delay="500"/>
                            </p:stCondLst>
                            <p:childTnLst>
                              <p:par>
                                <p:cTn id="93" presetID="18" presetClass="entr" presetSubtype="3" fill="hold" grpId="0" nodeType="afterEffect">
                                  <p:stCondLst>
                                    <p:cond delay="0"/>
                                  </p:stCondLst>
                                  <p:childTnLst>
                                    <p:set>
                                      <p:cBhvr>
                                        <p:cTn id="94" dur="1" fill="hold">
                                          <p:stCondLst>
                                            <p:cond delay="0"/>
                                          </p:stCondLst>
                                        </p:cTn>
                                        <p:tgtEl>
                                          <p:spTgt spid="129073"/>
                                        </p:tgtEl>
                                        <p:attrNameLst>
                                          <p:attrName>style.visibility</p:attrName>
                                        </p:attrNameLst>
                                      </p:cBhvr>
                                      <p:to>
                                        <p:strVal val="visible"/>
                                      </p:to>
                                    </p:set>
                                    <p:animEffect transition="in" filter="strips(upRight)">
                                      <p:cBhvr>
                                        <p:cTn id="95" dur="500"/>
                                        <p:tgtEl>
                                          <p:spTgt spid="12907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8" presetClass="entr" presetSubtype="3" fill="hold" grpId="0" nodeType="clickEffect">
                                  <p:stCondLst>
                                    <p:cond delay="0"/>
                                  </p:stCondLst>
                                  <p:childTnLst>
                                    <p:set>
                                      <p:cBhvr>
                                        <p:cTn id="99" dur="1" fill="hold">
                                          <p:stCondLst>
                                            <p:cond delay="0"/>
                                          </p:stCondLst>
                                        </p:cTn>
                                        <p:tgtEl>
                                          <p:spTgt spid="129072"/>
                                        </p:tgtEl>
                                        <p:attrNameLst>
                                          <p:attrName>style.visibility</p:attrName>
                                        </p:attrNameLst>
                                      </p:cBhvr>
                                      <p:to>
                                        <p:strVal val="visible"/>
                                      </p:to>
                                    </p:set>
                                    <p:animEffect transition="in" filter="strips(upRight)">
                                      <p:cBhvr>
                                        <p:cTn id="100" dur="500"/>
                                        <p:tgtEl>
                                          <p:spTgt spid="129072"/>
                                        </p:tgtEl>
                                      </p:cBhvr>
                                    </p:animEffect>
                                  </p:childTnLst>
                                </p:cTn>
                              </p:par>
                            </p:childTnLst>
                          </p:cTn>
                        </p:par>
                        <p:par>
                          <p:cTn id="101" fill="hold" nodeType="afterGroup">
                            <p:stCondLst>
                              <p:cond delay="500"/>
                            </p:stCondLst>
                            <p:childTnLst>
                              <p:par>
                                <p:cTn id="102" presetID="9" presetClass="entr" presetSubtype="0" fill="hold" nodeType="afterEffect">
                                  <p:stCondLst>
                                    <p:cond delay="0"/>
                                  </p:stCondLst>
                                  <p:childTnLst>
                                    <p:set>
                                      <p:cBhvr>
                                        <p:cTn id="103" dur="1" fill="hold">
                                          <p:stCondLst>
                                            <p:cond delay="0"/>
                                          </p:stCondLst>
                                        </p:cTn>
                                        <p:tgtEl>
                                          <p:spTgt spid="129075"/>
                                        </p:tgtEl>
                                        <p:attrNameLst>
                                          <p:attrName>style.visibility</p:attrName>
                                        </p:attrNameLst>
                                      </p:cBhvr>
                                      <p:to>
                                        <p:strVal val="visible"/>
                                      </p:to>
                                    </p:set>
                                    <p:animEffect transition="in" filter="dissolve">
                                      <p:cBhvr>
                                        <p:cTn id="104" dur="500"/>
                                        <p:tgtEl>
                                          <p:spTgt spid="129075"/>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29041"/>
                                        </p:tgtEl>
                                        <p:attrNameLst>
                                          <p:attrName>style.visibility</p:attrName>
                                        </p:attrNameLst>
                                      </p:cBhvr>
                                      <p:to>
                                        <p:strVal val="visible"/>
                                      </p:to>
                                    </p:set>
                                    <p:animEffect transition="in" filter="wipe(left)">
                                      <p:cBhvr>
                                        <p:cTn id="109" dur="500"/>
                                        <p:tgtEl>
                                          <p:spTgt spid="129041"/>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29042"/>
                                        </p:tgtEl>
                                        <p:attrNameLst>
                                          <p:attrName>style.visibility</p:attrName>
                                        </p:attrNameLst>
                                      </p:cBhvr>
                                      <p:to>
                                        <p:strVal val="visible"/>
                                      </p:to>
                                    </p:set>
                                    <p:animEffect transition="in" filter="wipe(left)">
                                      <p:cBhvr>
                                        <p:cTn id="114" dur="500"/>
                                        <p:tgtEl>
                                          <p:spTgt spid="12904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29043"/>
                                        </p:tgtEl>
                                        <p:attrNameLst>
                                          <p:attrName>style.visibility</p:attrName>
                                        </p:attrNameLst>
                                      </p:cBhvr>
                                      <p:to>
                                        <p:strVal val="visible"/>
                                      </p:to>
                                    </p:set>
                                    <p:animEffect transition="in" filter="wipe(left)">
                                      <p:cBhvr>
                                        <p:cTn id="119" dur="500"/>
                                        <p:tgtEl>
                                          <p:spTgt spid="12904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29044"/>
                                        </p:tgtEl>
                                        <p:attrNameLst>
                                          <p:attrName>style.visibility</p:attrName>
                                        </p:attrNameLst>
                                      </p:cBhvr>
                                      <p:to>
                                        <p:strVal val="visible"/>
                                      </p:to>
                                    </p:set>
                                    <p:animEffect transition="in" filter="wipe(left)">
                                      <p:cBhvr>
                                        <p:cTn id="124" dur="500"/>
                                        <p:tgtEl>
                                          <p:spTgt spid="12904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29045"/>
                                        </p:tgtEl>
                                        <p:attrNameLst>
                                          <p:attrName>style.visibility</p:attrName>
                                        </p:attrNameLst>
                                      </p:cBhvr>
                                      <p:to>
                                        <p:strVal val="visible"/>
                                      </p:to>
                                    </p:set>
                                    <p:animEffect transition="in" filter="wipe(left)">
                                      <p:cBhvr>
                                        <p:cTn id="129" dur="500"/>
                                        <p:tgtEl>
                                          <p:spTgt spid="129045"/>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29046"/>
                                        </p:tgtEl>
                                        <p:attrNameLst>
                                          <p:attrName>style.visibility</p:attrName>
                                        </p:attrNameLst>
                                      </p:cBhvr>
                                      <p:to>
                                        <p:strVal val="visible"/>
                                      </p:to>
                                    </p:set>
                                    <p:animEffect transition="in" filter="wipe(left)">
                                      <p:cBhvr>
                                        <p:cTn id="134" dur="500"/>
                                        <p:tgtEl>
                                          <p:spTgt spid="129046"/>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129047"/>
                                        </p:tgtEl>
                                        <p:attrNameLst>
                                          <p:attrName>style.visibility</p:attrName>
                                        </p:attrNameLst>
                                      </p:cBhvr>
                                      <p:to>
                                        <p:strVal val="visible"/>
                                      </p:to>
                                    </p:set>
                                    <p:animEffect transition="in" filter="wipe(left)">
                                      <p:cBhvr>
                                        <p:cTn id="139" dur="500"/>
                                        <p:tgtEl>
                                          <p:spTgt spid="129047"/>
                                        </p:tgtEl>
                                      </p:cBhvr>
                                    </p:animEffect>
                                  </p:childTnLst>
                                  <p:subTnLst>
                                    <p:audio>
                                      <p:cMediaNode>
                                        <p:cTn display="0" masterRel="sameClick">
                                          <p:stCondLst>
                                            <p:cond evt="begin" delay="0">
                                              <p:tn val="137"/>
                                            </p:cond>
                                          </p:stCondLst>
                                          <p:endCondLst>
                                            <p:cond evt="onStopAudio" delay="0">
                                              <p:tgtEl>
                                                <p:sldTgt/>
                                              </p:tgtEl>
                                            </p:cond>
                                          </p:endCondLst>
                                        </p:cTn>
                                        <p:tgtEl>
                                          <p:sndTgt r:embed="rId3" name="Whoosh"/>
                                        </p:tgtEl>
                                      </p:cMediaNode>
                                    </p:audio>
                                  </p:sub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nodeType="clickEffect">
                                  <p:stCondLst>
                                    <p:cond delay="0"/>
                                  </p:stCondLst>
                                  <p:childTnLst>
                                    <p:set>
                                      <p:cBhvr>
                                        <p:cTn id="143" dur="1" fill="hold">
                                          <p:stCondLst>
                                            <p:cond delay="0"/>
                                          </p:stCondLst>
                                        </p:cTn>
                                        <p:tgtEl>
                                          <p:spTgt spid="129048"/>
                                        </p:tgtEl>
                                        <p:attrNameLst>
                                          <p:attrName>style.visibility</p:attrName>
                                        </p:attrNameLst>
                                      </p:cBhvr>
                                      <p:to>
                                        <p:strVal val="visible"/>
                                      </p:to>
                                    </p:set>
                                    <p:animEffect transition="in" filter="wipe(left)">
                                      <p:cBhvr>
                                        <p:cTn id="144" dur="500"/>
                                        <p:tgtEl>
                                          <p:spTgt spid="129048"/>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29049"/>
                                        </p:tgtEl>
                                        <p:attrNameLst>
                                          <p:attrName>style.visibility</p:attrName>
                                        </p:attrNameLst>
                                      </p:cBhvr>
                                      <p:to>
                                        <p:strVal val="visible"/>
                                      </p:to>
                                    </p:set>
                                    <p:animEffect transition="in" filter="wipe(left)">
                                      <p:cBhvr>
                                        <p:cTn id="149" dur="500"/>
                                        <p:tgtEl>
                                          <p:spTgt spid="129049"/>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nodeType="clickEffect">
                                  <p:stCondLst>
                                    <p:cond delay="0"/>
                                  </p:stCondLst>
                                  <p:childTnLst>
                                    <p:set>
                                      <p:cBhvr>
                                        <p:cTn id="153" dur="1" fill="hold">
                                          <p:stCondLst>
                                            <p:cond delay="0"/>
                                          </p:stCondLst>
                                        </p:cTn>
                                        <p:tgtEl>
                                          <p:spTgt spid="129050"/>
                                        </p:tgtEl>
                                        <p:attrNameLst>
                                          <p:attrName>style.visibility</p:attrName>
                                        </p:attrNameLst>
                                      </p:cBhvr>
                                      <p:to>
                                        <p:strVal val="visible"/>
                                      </p:to>
                                    </p:set>
                                    <p:animEffect transition="in" filter="wipe(left)">
                                      <p:cBhvr>
                                        <p:cTn id="154" dur="500"/>
                                        <p:tgtEl>
                                          <p:spTgt spid="129050"/>
                                        </p:tgtEl>
                                      </p:cBhvr>
                                    </p:animEffect>
                                  </p:childTnLst>
                                  <p:subTnLst>
                                    <p:audio>
                                      <p:cMediaNode>
                                        <p:cTn display="0" masterRel="sameClick">
                                          <p:stCondLst>
                                            <p:cond evt="begin" delay="0">
                                              <p:tn val="152"/>
                                            </p:cond>
                                          </p:stCondLst>
                                          <p:endCondLst>
                                            <p:cond evt="onStopAudio" delay="0">
                                              <p:tgtEl>
                                                <p:sldTgt/>
                                              </p:tgtEl>
                                            </p:cond>
                                          </p:endCondLst>
                                        </p:cTn>
                                        <p:tgtEl>
                                          <p:sndTgt r:embed="rId3"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autoUpdateAnimBg="0"/>
      <p:bldP spid="129028" grpId="0" animBg="1"/>
      <p:bldP spid="129029" grpId="0" autoUpdateAnimBg="0"/>
      <p:bldP spid="129030" grpId="0" animBg="1"/>
      <p:bldP spid="129031" grpId="0" autoUpdateAnimBg="0"/>
      <p:bldP spid="129032" grpId="0" autoUpdateAnimBg="0"/>
      <p:bldP spid="129033" grpId="0" autoUpdateAnimBg="0"/>
      <p:bldP spid="129037" grpId="0" autoUpdateAnimBg="0"/>
      <p:bldP spid="129038" grpId="0" animBg="1"/>
      <p:bldP spid="129039" grpId="0" autoUpdateAnimBg="0"/>
      <p:bldP spid="129044" grpId="0" autoUpdateAnimBg="0"/>
      <p:bldP spid="129046" grpId="0" animBg="1"/>
      <p:bldP spid="129049" grpId="0" animBg="1"/>
      <p:bldP spid="129058" grpId="0" autoUpdateAnimBg="0"/>
      <p:bldP spid="129059" grpId="0" autoUpdateAnimBg="0"/>
      <p:bldP spid="129071" grpId="0" animBg="1"/>
      <p:bldP spid="129072" grpId="0" animBg="1"/>
      <p:bldP spid="12907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2"/>
          <p:cNvGrpSpPr>
            <a:grpSpLocks/>
          </p:cNvGrpSpPr>
          <p:nvPr/>
        </p:nvGrpSpPr>
        <p:grpSpPr bwMode="auto">
          <a:xfrm>
            <a:off x="4670425" y="1997075"/>
            <a:ext cx="3978275" cy="2413000"/>
            <a:chOff x="2267" y="757"/>
            <a:chExt cx="2506" cy="1520"/>
          </a:xfrm>
        </p:grpSpPr>
        <p:sp>
          <p:nvSpPr>
            <p:cNvPr id="40985" name="Line 3"/>
            <p:cNvSpPr>
              <a:spLocks noChangeShapeType="1"/>
            </p:cNvSpPr>
            <p:nvPr/>
          </p:nvSpPr>
          <p:spPr bwMode="auto">
            <a:xfrm>
              <a:off x="2661" y="1915"/>
              <a:ext cx="1872"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6" name="Line 4"/>
            <p:cNvSpPr>
              <a:spLocks noChangeShapeType="1"/>
            </p:cNvSpPr>
            <p:nvPr/>
          </p:nvSpPr>
          <p:spPr bwMode="auto">
            <a:xfrm flipV="1">
              <a:off x="2661" y="811"/>
              <a:ext cx="0" cy="1104"/>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7" name="Text Box 5"/>
            <p:cNvSpPr txBox="1">
              <a:spLocks noChangeArrowheads="1"/>
            </p:cNvSpPr>
            <p:nvPr/>
          </p:nvSpPr>
          <p:spPr bwMode="auto">
            <a:xfrm>
              <a:off x="4485" y="1931"/>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sp>
          <p:nvSpPr>
            <p:cNvPr id="40988" name="Text Box 6"/>
            <p:cNvSpPr txBox="1">
              <a:spLocks noChangeArrowheads="1"/>
            </p:cNvSpPr>
            <p:nvPr/>
          </p:nvSpPr>
          <p:spPr bwMode="auto">
            <a:xfrm>
              <a:off x="2267" y="75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E</a:t>
              </a:r>
            </a:p>
          </p:txBody>
        </p:sp>
        <p:sp>
          <p:nvSpPr>
            <p:cNvPr id="40989" name="Text Box 7"/>
            <p:cNvSpPr txBox="1">
              <a:spLocks noChangeArrowheads="1"/>
            </p:cNvSpPr>
            <p:nvPr/>
          </p:nvSpPr>
          <p:spPr bwMode="auto">
            <a:xfrm>
              <a:off x="2507" y="1989"/>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grpSp>
      <p:grpSp>
        <p:nvGrpSpPr>
          <p:cNvPr id="130056" name="Group 8"/>
          <p:cNvGrpSpPr>
            <a:grpSpLocks/>
          </p:cNvGrpSpPr>
          <p:nvPr/>
        </p:nvGrpSpPr>
        <p:grpSpPr bwMode="auto">
          <a:xfrm>
            <a:off x="4500563" y="234950"/>
            <a:ext cx="1541462" cy="1663700"/>
            <a:chOff x="4357" y="221"/>
            <a:chExt cx="866" cy="969"/>
          </a:xfrm>
        </p:grpSpPr>
        <p:grpSp>
          <p:nvGrpSpPr>
            <p:cNvPr id="40974" name="Group 9"/>
            <p:cNvGrpSpPr>
              <a:grpSpLocks/>
            </p:cNvGrpSpPr>
            <p:nvPr/>
          </p:nvGrpSpPr>
          <p:grpSpPr bwMode="auto">
            <a:xfrm>
              <a:off x="4456" y="384"/>
              <a:ext cx="680" cy="680"/>
              <a:chOff x="4456" y="384"/>
              <a:chExt cx="680" cy="680"/>
            </a:xfrm>
          </p:grpSpPr>
          <p:sp>
            <p:nvSpPr>
              <p:cNvPr id="40982" name="Oval 10"/>
              <p:cNvSpPr>
                <a:spLocks noChangeArrowheads="1"/>
              </p:cNvSpPr>
              <p:nvPr/>
            </p:nvSpPr>
            <p:spPr bwMode="auto">
              <a:xfrm>
                <a:off x="4456" y="384"/>
                <a:ext cx="680" cy="680"/>
              </a:xfrm>
              <a:prstGeom prst="ellipse">
                <a:avLst/>
              </a:prstGeom>
              <a:gradFill rotWithShape="0">
                <a:gsLst>
                  <a:gs pos="0">
                    <a:srgbClr val="FFCC66"/>
                  </a:gs>
                  <a:gs pos="100000">
                    <a:srgbClr val="765E2F"/>
                  </a:gs>
                </a:gsLst>
                <a:path path="shape">
                  <a:fillToRect l="50000" t="50000" r="50000" b="50000"/>
                </a:path>
              </a:gradFill>
              <a:ln>
                <a:noFill/>
              </a:ln>
              <a:effectLst/>
              <a:extLst>
                <a:ext uri="{91240B29-F687-4F45-9708-019B960494DF}">
                  <a14:hiddenLine xmlns:a14="http://schemas.microsoft.com/office/drawing/2010/main" w="762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3" name="Line 11"/>
              <p:cNvSpPr>
                <a:spLocks noChangeShapeType="1"/>
              </p:cNvSpPr>
              <p:nvPr/>
            </p:nvSpPr>
            <p:spPr bwMode="auto">
              <a:xfrm flipV="1">
                <a:off x="4789" y="420"/>
                <a:ext cx="144" cy="288"/>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4" name="Text Box 12"/>
              <p:cNvSpPr txBox="1">
                <a:spLocks noChangeArrowheads="1"/>
              </p:cNvSpPr>
              <p:nvPr/>
            </p:nvSpPr>
            <p:spPr bwMode="auto">
              <a:xfrm>
                <a:off x="4543" y="409"/>
                <a:ext cx="217"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00FF00"/>
                    </a:solidFill>
                    <a:latin typeface="Times New Roman" pitchFamily="18" charset="0"/>
                  </a:rPr>
                  <a:t>R</a:t>
                </a:r>
              </a:p>
            </p:txBody>
          </p:sp>
        </p:grpSp>
        <p:grpSp>
          <p:nvGrpSpPr>
            <p:cNvPr id="40975" name="Group 13"/>
            <p:cNvGrpSpPr>
              <a:grpSpLocks/>
            </p:cNvGrpSpPr>
            <p:nvPr/>
          </p:nvGrpSpPr>
          <p:grpSpPr bwMode="auto">
            <a:xfrm>
              <a:off x="4357" y="221"/>
              <a:ext cx="866" cy="969"/>
              <a:chOff x="4272" y="354"/>
              <a:chExt cx="866" cy="969"/>
            </a:xfrm>
          </p:grpSpPr>
          <p:sp>
            <p:nvSpPr>
              <p:cNvPr id="40976" name="Text Box 14"/>
              <p:cNvSpPr txBox="1">
                <a:spLocks noChangeArrowheads="1"/>
              </p:cNvSpPr>
              <p:nvPr/>
            </p:nvSpPr>
            <p:spPr bwMode="auto">
              <a:xfrm>
                <a:off x="4586" y="354"/>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7" name="Text Box 15"/>
              <p:cNvSpPr txBox="1">
                <a:spLocks noChangeArrowheads="1"/>
              </p:cNvSpPr>
              <p:nvPr/>
            </p:nvSpPr>
            <p:spPr bwMode="auto">
              <a:xfrm>
                <a:off x="4272" y="576"/>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8" name="Text Box 16"/>
              <p:cNvSpPr txBox="1">
                <a:spLocks noChangeArrowheads="1"/>
              </p:cNvSpPr>
              <p:nvPr/>
            </p:nvSpPr>
            <p:spPr bwMode="auto">
              <a:xfrm>
                <a:off x="4336" y="912"/>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79" name="Text Box 17"/>
              <p:cNvSpPr txBox="1">
                <a:spLocks noChangeArrowheads="1"/>
              </p:cNvSpPr>
              <p:nvPr/>
            </p:nvSpPr>
            <p:spPr bwMode="auto">
              <a:xfrm>
                <a:off x="4938" y="576"/>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80" name="Text Box 18"/>
              <p:cNvSpPr txBox="1">
                <a:spLocks noChangeArrowheads="1"/>
              </p:cNvSpPr>
              <p:nvPr/>
            </p:nvSpPr>
            <p:spPr bwMode="auto">
              <a:xfrm>
                <a:off x="4874" y="912"/>
                <a:ext cx="20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sp>
            <p:nvSpPr>
              <p:cNvPr id="40981" name="Text Box 19"/>
              <p:cNvSpPr txBox="1">
                <a:spLocks noChangeArrowheads="1"/>
              </p:cNvSpPr>
              <p:nvPr/>
            </p:nvSpPr>
            <p:spPr bwMode="auto">
              <a:xfrm>
                <a:off x="4624" y="1056"/>
                <a:ext cx="20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a:solidFill>
                      <a:srgbClr val="FF0000"/>
                    </a:solidFill>
                    <a:latin typeface="Times New Roman" pitchFamily="18" charset="0"/>
                  </a:rPr>
                  <a:t>+</a:t>
                </a:r>
              </a:p>
            </p:txBody>
          </p:sp>
        </p:grpSp>
      </p:grpSp>
      <p:sp>
        <p:nvSpPr>
          <p:cNvPr id="130068" name="Text Box 20"/>
          <p:cNvSpPr txBox="1">
            <a:spLocks noChangeArrowheads="1"/>
          </p:cNvSpPr>
          <p:nvPr/>
        </p:nvSpPr>
        <p:spPr bwMode="auto">
          <a:xfrm>
            <a:off x="520700" y="10525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宋体" pitchFamily="2" charset="-122"/>
              </a:rPr>
              <a:t>对球面内一点</a:t>
            </a:r>
            <a:r>
              <a:rPr kumimoji="1" lang="en-US" altLang="zh-CN" sz="2400" b="1">
                <a:solidFill>
                  <a:srgbClr val="66FFFF"/>
                </a:solidFill>
                <a:latin typeface="宋体" pitchFamily="2" charset="-122"/>
              </a:rPr>
              <a:t>:</a:t>
            </a:r>
          </a:p>
        </p:txBody>
      </p:sp>
      <p:graphicFrame>
        <p:nvGraphicFramePr>
          <p:cNvPr id="130069" name="Object 21"/>
          <p:cNvGraphicFramePr>
            <a:graphicFrameLocks/>
          </p:cNvGraphicFramePr>
          <p:nvPr/>
        </p:nvGraphicFramePr>
        <p:xfrm>
          <a:off x="712788" y="2008188"/>
          <a:ext cx="2335212" cy="723900"/>
        </p:xfrm>
        <a:graphic>
          <a:graphicData uri="http://schemas.openxmlformats.org/presentationml/2006/ole">
            <mc:AlternateContent xmlns:mc="http://schemas.openxmlformats.org/markup-compatibility/2006">
              <mc:Choice xmlns:v="urn:schemas-microsoft-com:vml" Requires="v">
                <p:oleObj spid="_x0000_s41077" name="Equation" r:id="rId3" imgW="2228902" imgH="619228" progId="Equation.3">
                  <p:embed/>
                </p:oleObj>
              </mc:Choice>
              <mc:Fallback>
                <p:oleObj name="Equation" r:id="rId3" imgW="2228902" imgH="619228" progId="Equation.3">
                  <p:embed/>
                  <p:pic>
                    <p:nvPicPr>
                      <p:cNvPr id="0" name="Object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2008188"/>
                        <a:ext cx="2335212"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70" name="Text Box 22"/>
          <p:cNvSpPr txBox="1">
            <a:spLocks noChangeArrowheads="1"/>
          </p:cNvSpPr>
          <p:nvPr/>
        </p:nvSpPr>
        <p:spPr bwMode="auto">
          <a:xfrm>
            <a:off x="857250" y="3160713"/>
            <a:ext cx="979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chemeClr val="bg1"/>
                </a:solidFill>
                <a:latin typeface="Times New Roman" pitchFamily="18" charset="0"/>
              </a:rPr>
              <a:t>E = </a:t>
            </a:r>
            <a:r>
              <a:rPr kumimoji="1" lang="en-US" altLang="zh-CN" sz="2800" b="1">
                <a:solidFill>
                  <a:schemeClr val="bg1"/>
                </a:solidFill>
                <a:latin typeface="Times New Roman" pitchFamily="18" charset="0"/>
              </a:rPr>
              <a:t>0</a:t>
            </a:r>
          </a:p>
        </p:txBody>
      </p:sp>
      <p:sp>
        <p:nvSpPr>
          <p:cNvPr id="130071" name="Text Box 23"/>
          <p:cNvSpPr txBox="1">
            <a:spLocks noChangeArrowheads="1"/>
          </p:cNvSpPr>
          <p:nvPr/>
        </p:nvSpPr>
        <p:spPr bwMode="auto">
          <a:xfrm>
            <a:off x="5394325" y="4267200"/>
            <a:ext cx="248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电场分布曲线</a:t>
            </a:r>
          </a:p>
        </p:txBody>
      </p:sp>
      <p:sp>
        <p:nvSpPr>
          <p:cNvPr id="130072" name="Oval 24"/>
          <p:cNvSpPr>
            <a:spLocks noChangeArrowheads="1"/>
          </p:cNvSpPr>
          <p:nvPr/>
        </p:nvSpPr>
        <p:spPr bwMode="auto">
          <a:xfrm>
            <a:off x="4906963" y="725488"/>
            <a:ext cx="768350" cy="719137"/>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3" name="Line 25"/>
          <p:cNvSpPr>
            <a:spLocks noChangeShapeType="1"/>
          </p:cNvSpPr>
          <p:nvPr/>
        </p:nvSpPr>
        <p:spPr bwMode="auto">
          <a:xfrm>
            <a:off x="5295900" y="3835400"/>
            <a:ext cx="8382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4" name="Line 26"/>
          <p:cNvSpPr>
            <a:spLocks noChangeShapeType="1"/>
          </p:cNvSpPr>
          <p:nvPr/>
        </p:nvSpPr>
        <p:spPr bwMode="auto">
          <a:xfrm>
            <a:off x="6151563" y="2235200"/>
            <a:ext cx="0" cy="1600200"/>
          </a:xfrm>
          <a:prstGeom prst="line">
            <a:avLst/>
          </a:prstGeom>
          <a:noFill/>
          <a:ln w="28575">
            <a:solidFill>
              <a:srgbClr val="66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5" name="Freeform 27"/>
          <p:cNvSpPr>
            <a:spLocks/>
          </p:cNvSpPr>
          <p:nvPr/>
        </p:nvSpPr>
        <p:spPr bwMode="auto">
          <a:xfrm>
            <a:off x="6210300" y="2251075"/>
            <a:ext cx="1576388" cy="1355725"/>
          </a:xfrm>
          <a:custGeom>
            <a:avLst/>
            <a:gdLst>
              <a:gd name="T0" fmla="*/ 0 w 1008"/>
              <a:gd name="T1" fmla="*/ 0 h 816"/>
              <a:gd name="T2" fmla="*/ 2147483647 w 1008"/>
              <a:gd name="T3" fmla="*/ 2147483647 h 816"/>
              <a:gd name="T4" fmla="*/ 2147483647 w 1008"/>
              <a:gd name="T5" fmla="*/ 2147483647 h 816"/>
              <a:gd name="T6" fmla="*/ 0 60000 65536"/>
              <a:gd name="T7" fmla="*/ 0 60000 65536"/>
              <a:gd name="T8" fmla="*/ 0 60000 65536"/>
            </a:gdLst>
            <a:ahLst/>
            <a:cxnLst>
              <a:cxn ang="T6">
                <a:pos x="T0" y="T1"/>
              </a:cxn>
              <a:cxn ang="T7">
                <a:pos x="T2" y="T3"/>
              </a:cxn>
              <a:cxn ang="T8">
                <a:pos x="T4" y="T5"/>
              </a:cxn>
            </a:cxnLst>
            <a:rect l="0" t="0" r="r" b="b"/>
            <a:pathLst>
              <a:path w="1008" h="816">
                <a:moveTo>
                  <a:pt x="0" y="0"/>
                </a:moveTo>
                <a:cubicBezTo>
                  <a:pt x="60" y="220"/>
                  <a:pt x="120" y="440"/>
                  <a:pt x="288" y="576"/>
                </a:cubicBezTo>
                <a:cubicBezTo>
                  <a:pt x="456" y="712"/>
                  <a:pt x="732" y="764"/>
                  <a:pt x="1008" y="816"/>
                </a:cubicBezTo>
              </a:path>
            </a:pathLst>
          </a:custGeom>
          <a:noFill/>
          <a:ln w="28575"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0076" name="Object 28"/>
          <p:cNvGraphicFramePr>
            <a:graphicFrameLocks/>
          </p:cNvGraphicFramePr>
          <p:nvPr/>
        </p:nvGraphicFramePr>
        <p:xfrm>
          <a:off x="5275263" y="3081338"/>
          <a:ext cx="812800" cy="315912"/>
        </p:xfrm>
        <a:graphic>
          <a:graphicData uri="http://schemas.openxmlformats.org/presentationml/2006/ole">
            <mc:AlternateContent xmlns:mc="http://schemas.openxmlformats.org/markup-compatibility/2006">
              <mc:Choice xmlns:v="urn:schemas-microsoft-com:vml" Requires="v">
                <p:oleObj spid="_x0000_s41078" name="Equation" r:id="rId5" imgW="704816" imgH="209468" progId="Equation.3">
                  <p:embed/>
                </p:oleObj>
              </mc:Choice>
              <mc:Fallback>
                <p:oleObj name="Equation" r:id="rId5" imgW="704816" imgH="209468" progId="Equation.3">
                  <p:embed/>
                  <p:pic>
                    <p:nvPicPr>
                      <p:cNvPr id="0" name="Object 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263" y="3081338"/>
                        <a:ext cx="8128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77" name="Object 29"/>
          <p:cNvGraphicFramePr>
            <a:graphicFrameLocks/>
          </p:cNvGraphicFramePr>
          <p:nvPr/>
        </p:nvGraphicFramePr>
        <p:xfrm>
          <a:off x="6646863" y="2395538"/>
          <a:ext cx="1028700" cy="823912"/>
        </p:xfrm>
        <a:graphic>
          <a:graphicData uri="http://schemas.openxmlformats.org/presentationml/2006/ole">
            <mc:AlternateContent xmlns:mc="http://schemas.openxmlformats.org/markup-compatibility/2006">
              <mc:Choice xmlns:v="urn:schemas-microsoft-com:vml" Requires="v">
                <p:oleObj spid="_x0000_s41079" name="Equation" r:id="rId7" imgW="924008" imgH="723962" progId="Equation.3">
                  <p:embed/>
                </p:oleObj>
              </mc:Choice>
              <mc:Fallback>
                <p:oleObj name="Equation" r:id="rId7" imgW="924008" imgH="723962"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6863" y="2395538"/>
                        <a:ext cx="10287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68"/>
                                        </p:tgtEl>
                                        <p:attrNameLst>
                                          <p:attrName>style.visibility</p:attrName>
                                        </p:attrNameLst>
                                      </p:cBhvr>
                                      <p:to>
                                        <p:strVal val="visible"/>
                                      </p:to>
                                    </p:set>
                                    <p:animEffect transition="in" filter="wipe(left)">
                                      <p:cBhvr>
                                        <p:cTn id="7" dur="500"/>
                                        <p:tgtEl>
                                          <p:spTgt spid="130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3005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0072"/>
                                        </p:tgtEl>
                                        <p:attrNameLst>
                                          <p:attrName>style.visibility</p:attrName>
                                        </p:attrNameLst>
                                      </p:cBhvr>
                                      <p:to>
                                        <p:strVal val="visible"/>
                                      </p:to>
                                    </p:set>
                                    <p:animEffect transition="in" filter="dissolve">
                                      <p:cBhvr>
                                        <p:cTn id="16" dur="500"/>
                                        <p:tgtEl>
                                          <p:spTgt spid="1300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300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00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0071"/>
                                        </p:tgtEl>
                                        <p:attrNameLst>
                                          <p:attrName>style.visibility</p:attrName>
                                        </p:attrNameLst>
                                      </p:cBhvr>
                                      <p:to>
                                        <p:strVal val="visible"/>
                                      </p:to>
                                    </p:set>
                                    <p:animEffect transition="in" filter="wipe(left)">
                                      <p:cBhvr>
                                        <p:cTn id="29" dur="500"/>
                                        <p:tgtEl>
                                          <p:spTgt spid="13007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30050"/>
                                        </p:tgtEl>
                                        <p:attrNameLst>
                                          <p:attrName>style.visibility</p:attrName>
                                        </p:attrNameLst>
                                      </p:cBhvr>
                                      <p:to>
                                        <p:strVal val="visible"/>
                                      </p:to>
                                    </p:set>
                                    <p:animEffect transition="in" filter="blinds(horizontal)">
                                      <p:cBhvr>
                                        <p:cTn id="34" dur="500"/>
                                        <p:tgtEl>
                                          <p:spTgt spid="13005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0073"/>
                                        </p:tgtEl>
                                        <p:attrNameLst>
                                          <p:attrName>style.visibility</p:attrName>
                                        </p:attrNameLst>
                                      </p:cBhvr>
                                      <p:to>
                                        <p:strVal val="visible"/>
                                      </p:to>
                                    </p:set>
                                    <p:animEffect transition="in" filter="wipe(left)">
                                      <p:cBhvr>
                                        <p:cTn id="39" dur="500"/>
                                        <p:tgtEl>
                                          <p:spTgt spid="130073"/>
                                        </p:tgtEl>
                                      </p:cBhvr>
                                    </p:animEffect>
                                  </p:childTnLst>
                                </p:cTn>
                              </p:par>
                            </p:childTnLst>
                          </p:cTn>
                        </p:par>
                        <p:par>
                          <p:cTn id="40" fill="hold" nodeType="afterGroup">
                            <p:stCondLst>
                              <p:cond delay="500"/>
                            </p:stCondLst>
                            <p:childTnLst>
                              <p:par>
                                <p:cTn id="41" presetID="12" presetClass="entr" presetSubtype="1" fill="hold" grpId="0" nodeType="afterEffect">
                                  <p:stCondLst>
                                    <p:cond delay="0"/>
                                  </p:stCondLst>
                                  <p:childTnLst>
                                    <p:set>
                                      <p:cBhvr>
                                        <p:cTn id="42" dur="1" fill="hold">
                                          <p:stCondLst>
                                            <p:cond delay="0"/>
                                          </p:stCondLst>
                                        </p:cTn>
                                        <p:tgtEl>
                                          <p:spTgt spid="130074"/>
                                        </p:tgtEl>
                                        <p:attrNameLst>
                                          <p:attrName>style.visibility</p:attrName>
                                        </p:attrNameLst>
                                      </p:cBhvr>
                                      <p:to>
                                        <p:strVal val="visible"/>
                                      </p:to>
                                    </p:set>
                                    <p:animEffect transition="in" filter="slide(fromTop)">
                                      <p:cBhvr>
                                        <p:cTn id="43" dur="500"/>
                                        <p:tgtEl>
                                          <p:spTgt spid="130074"/>
                                        </p:tgtEl>
                                      </p:cBhvr>
                                    </p:animEffect>
                                  </p:childTnLst>
                                </p:cTn>
                              </p:par>
                            </p:childTnLst>
                          </p:cTn>
                        </p:par>
                        <p:par>
                          <p:cTn id="44" fill="hold" nodeType="afterGroup">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30075"/>
                                        </p:tgtEl>
                                        <p:attrNameLst>
                                          <p:attrName>style.visibility</p:attrName>
                                        </p:attrNameLst>
                                      </p:cBhvr>
                                      <p:to>
                                        <p:strVal val="visible"/>
                                      </p:to>
                                    </p:set>
                                    <p:animEffect transition="in" filter="wipe(left)">
                                      <p:cBhvr>
                                        <p:cTn id="47" dur="500"/>
                                        <p:tgtEl>
                                          <p:spTgt spid="1300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130076"/>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130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8" grpId="0" autoUpdateAnimBg="0"/>
      <p:bldP spid="130070" grpId="0" autoUpdateAnimBg="0"/>
      <p:bldP spid="130071" grpId="0" autoUpdateAnimBg="0"/>
      <p:bldP spid="130072" grpId="0" animBg="1"/>
      <p:bldP spid="130073" grpId="0" animBg="1"/>
      <p:bldP spid="130074" grpId="0" animBg="1"/>
      <p:bldP spid="13007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60350" y="457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p>
        </p:txBody>
      </p:sp>
      <p:sp>
        <p:nvSpPr>
          <p:cNvPr id="131075" name="Text Box 3"/>
          <p:cNvSpPr txBox="1">
            <a:spLocks noChangeArrowheads="1"/>
          </p:cNvSpPr>
          <p:nvPr/>
        </p:nvSpPr>
        <p:spPr bwMode="auto">
          <a:xfrm>
            <a:off x="768350" y="477838"/>
            <a:ext cx="685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已知球体半径为</a:t>
            </a:r>
            <a:r>
              <a:rPr kumimoji="1" lang="en-US" altLang="zh-CN" sz="2400" b="1" i="1">
                <a:solidFill>
                  <a:srgbClr val="66FFFF"/>
                </a:solidFill>
                <a:latin typeface="Times New Roman" pitchFamily="18" charset="0"/>
              </a:rPr>
              <a:t>R</a:t>
            </a:r>
            <a:r>
              <a:rPr kumimoji="1" lang="zh-CN" altLang="en-US" sz="2400" b="1">
                <a:solidFill>
                  <a:schemeClr val="bg1"/>
                </a:solidFill>
                <a:latin typeface="宋体" pitchFamily="2" charset="-122"/>
              </a:rPr>
              <a:t>，带电量为</a:t>
            </a:r>
            <a:r>
              <a:rPr kumimoji="1" lang="en-US" altLang="zh-CN" sz="2400" b="1" i="1">
                <a:solidFill>
                  <a:srgbClr val="66FFFF"/>
                </a:solidFill>
                <a:latin typeface="Times New Roman" pitchFamily="18" charset="0"/>
              </a:rPr>
              <a:t>q</a:t>
            </a:r>
            <a:r>
              <a:rPr kumimoji="1" lang="zh-CN" altLang="en-US" sz="2400" b="1">
                <a:solidFill>
                  <a:schemeClr val="bg1"/>
                </a:solidFill>
                <a:latin typeface="宋体" pitchFamily="2" charset="-122"/>
              </a:rPr>
              <a:t>（电荷体密度为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rPr>
              <a:t>）</a:t>
            </a:r>
            <a:endParaRPr kumimoji="1" lang="zh-CN" altLang="en-US" sz="2400">
              <a:solidFill>
                <a:schemeClr val="bg1"/>
              </a:solidFill>
              <a:latin typeface="宋体" pitchFamily="2" charset="-122"/>
            </a:endParaRPr>
          </a:p>
        </p:txBody>
      </p:sp>
      <p:sp>
        <p:nvSpPr>
          <p:cNvPr id="131076" name="Oval 4"/>
          <p:cNvSpPr>
            <a:spLocks noChangeArrowheads="1"/>
          </p:cNvSpPr>
          <p:nvPr/>
        </p:nvSpPr>
        <p:spPr bwMode="auto">
          <a:xfrm>
            <a:off x="5915025" y="1600200"/>
            <a:ext cx="1371600" cy="1371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31077" name="Line 5"/>
          <p:cNvSpPr>
            <a:spLocks noChangeShapeType="1"/>
          </p:cNvSpPr>
          <p:nvPr/>
        </p:nvSpPr>
        <p:spPr bwMode="auto">
          <a:xfrm>
            <a:off x="6583363" y="2327275"/>
            <a:ext cx="685800" cy="0"/>
          </a:xfrm>
          <a:prstGeom prst="line">
            <a:avLst/>
          </a:prstGeom>
          <a:noFill/>
          <a:ln w="28575">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078" name="Text Box 6"/>
          <p:cNvSpPr txBox="1">
            <a:spLocks noChangeArrowheads="1"/>
          </p:cNvSpPr>
          <p:nvPr/>
        </p:nvSpPr>
        <p:spPr bwMode="auto">
          <a:xfrm>
            <a:off x="7251700" y="21399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R</a:t>
            </a:r>
          </a:p>
        </p:txBody>
      </p:sp>
      <p:grpSp>
        <p:nvGrpSpPr>
          <p:cNvPr id="131079" name="Group 7"/>
          <p:cNvGrpSpPr>
            <a:grpSpLocks/>
          </p:cNvGrpSpPr>
          <p:nvPr/>
        </p:nvGrpSpPr>
        <p:grpSpPr bwMode="auto">
          <a:xfrm>
            <a:off x="6180138" y="1793875"/>
            <a:ext cx="930275" cy="1108075"/>
            <a:chOff x="4310" y="3216"/>
            <a:chExt cx="586" cy="698"/>
          </a:xfrm>
        </p:grpSpPr>
        <p:sp>
          <p:nvSpPr>
            <p:cNvPr id="42023" name="Text Box 8"/>
            <p:cNvSpPr txBox="1">
              <a:spLocks noChangeArrowheads="1"/>
            </p:cNvSpPr>
            <p:nvPr/>
          </p:nvSpPr>
          <p:spPr bwMode="auto">
            <a:xfrm>
              <a:off x="4310" y="321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4" name="Text Box 9"/>
            <p:cNvSpPr txBox="1">
              <a:spLocks noChangeArrowheads="1"/>
            </p:cNvSpPr>
            <p:nvPr/>
          </p:nvSpPr>
          <p:spPr bwMode="auto">
            <a:xfrm>
              <a:off x="4656" y="362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5" name="Text Box 10"/>
            <p:cNvSpPr txBox="1">
              <a:spLocks noChangeArrowheads="1"/>
            </p:cNvSpPr>
            <p:nvPr/>
          </p:nvSpPr>
          <p:spPr bwMode="auto">
            <a:xfrm>
              <a:off x="4320" y="3615"/>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sp>
          <p:nvSpPr>
            <p:cNvPr id="42026" name="Text Box 11"/>
            <p:cNvSpPr txBox="1">
              <a:spLocks noChangeArrowheads="1"/>
            </p:cNvSpPr>
            <p:nvPr/>
          </p:nvSpPr>
          <p:spPr bwMode="auto">
            <a:xfrm>
              <a:off x="4672" y="321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3300"/>
                  </a:solidFill>
                  <a:latin typeface="Times New Roman" pitchFamily="18" charset="0"/>
                </a:rPr>
                <a:t>+</a:t>
              </a:r>
            </a:p>
          </p:txBody>
        </p:sp>
      </p:grpSp>
      <p:sp>
        <p:nvSpPr>
          <p:cNvPr id="131084" name="Text Box 12"/>
          <p:cNvSpPr txBox="1">
            <a:spLocks noChangeArrowheads="1"/>
          </p:cNvSpPr>
          <p:nvPr/>
        </p:nvSpPr>
        <p:spPr bwMode="auto">
          <a:xfrm>
            <a:off x="269875" y="13811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1085" name="Text Box 13"/>
          <p:cNvSpPr txBox="1">
            <a:spLocks noChangeArrowheads="1"/>
          </p:cNvSpPr>
          <p:nvPr/>
        </p:nvSpPr>
        <p:spPr bwMode="auto">
          <a:xfrm>
            <a:off x="779463" y="1371600"/>
            <a:ext cx="912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球外</a:t>
            </a:r>
          </a:p>
        </p:txBody>
      </p:sp>
      <p:graphicFrame>
        <p:nvGraphicFramePr>
          <p:cNvPr id="131086" name="Object 14"/>
          <p:cNvGraphicFramePr>
            <a:graphicFrameLocks/>
          </p:cNvGraphicFramePr>
          <p:nvPr/>
        </p:nvGraphicFramePr>
        <p:xfrm>
          <a:off x="1116013" y="1412875"/>
          <a:ext cx="1223962" cy="431800"/>
        </p:xfrm>
        <a:graphic>
          <a:graphicData uri="http://schemas.openxmlformats.org/presentationml/2006/ole">
            <mc:AlternateContent xmlns:mc="http://schemas.openxmlformats.org/markup-compatibility/2006">
              <mc:Choice xmlns:v="urn:schemas-microsoft-com:vml" Requires="v">
                <p:oleObj spid="_x0000_s42259" name="Equation" r:id="rId3" imgW="580913" imgH="114182" progId="Equation.3">
                  <p:embed/>
                </p:oleObj>
              </mc:Choice>
              <mc:Fallback>
                <p:oleObj name="Equation" r:id="rId3" imgW="580913" imgH="114182"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412875"/>
                        <a:ext cx="122396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7" name="Oval 15"/>
          <p:cNvSpPr>
            <a:spLocks noChangeArrowheads="1"/>
          </p:cNvSpPr>
          <p:nvPr/>
        </p:nvSpPr>
        <p:spPr bwMode="auto">
          <a:xfrm>
            <a:off x="5534025" y="1219200"/>
            <a:ext cx="2133600" cy="2133600"/>
          </a:xfrm>
          <a:prstGeom prst="ellipse">
            <a:avLst/>
          </a:prstGeom>
          <a:noFill/>
          <a:ln w="38100">
            <a:solidFill>
              <a:srgbClr val="00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88" name="Text Box 16"/>
          <p:cNvSpPr txBox="1">
            <a:spLocks noChangeArrowheads="1"/>
          </p:cNvSpPr>
          <p:nvPr/>
        </p:nvSpPr>
        <p:spPr bwMode="auto">
          <a:xfrm>
            <a:off x="6484938" y="1443038"/>
            <a:ext cx="5492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i="1">
                <a:solidFill>
                  <a:srgbClr val="FFFF00"/>
                </a:solidFill>
                <a:latin typeface="Times New Roman" pitchFamily="18" charset="0"/>
              </a:rPr>
              <a:t>r</a:t>
            </a:r>
          </a:p>
        </p:txBody>
      </p:sp>
      <p:sp>
        <p:nvSpPr>
          <p:cNvPr id="131089" name="Line 17"/>
          <p:cNvSpPr>
            <a:spLocks noChangeShapeType="1"/>
          </p:cNvSpPr>
          <p:nvPr/>
        </p:nvSpPr>
        <p:spPr bwMode="auto">
          <a:xfrm flipH="1" flipV="1">
            <a:off x="6272213" y="1336675"/>
            <a:ext cx="304800" cy="99060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1090" name="Object 18"/>
          <p:cNvGraphicFramePr>
            <a:graphicFrameLocks/>
          </p:cNvGraphicFramePr>
          <p:nvPr/>
        </p:nvGraphicFramePr>
        <p:xfrm>
          <a:off x="852488" y="1844675"/>
          <a:ext cx="2070100" cy="914400"/>
        </p:xfrm>
        <a:graphic>
          <a:graphicData uri="http://schemas.openxmlformats.org/presentationml/2006/ole">
            <mc:AlternateContent xmlns:mc="http://schemas.openxmlformats.org/markup-compatibility/2006">
              <mc:Choice xmlns:v="urn:schemas-microsoft-com:vml" Requires="v">
                <p:oleObj spid="_x0000_s42260" name="Equation" r:id="rId5" imgW="1962200" imgH="809531" progId="Equation.3">
                  <p:embed/>
                </p:oleObj>
              </mc:Choice>
              <mc:Fallback>
                <p:oleObj name="Equation" r:id="rId5" imgW="1962200" imgH="809531"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88" y="1844675"/>
                        <a:ext cx="2070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091" name="Object 19"/>
          <p:cNvGraphicFramePr>
            <a:graphicFrameLocks/>
          </p:cNvGraphicFramePr>
          <p:nvPr/>
        </p:nvGraphicFramePr>
        <p:xfrm>
          <a:off x="2971800" y="1828800"/>
          <a:ext cx="1573213" cy="965200"/>
        </p:xfrm>
        <a:graphic>
          <a:graphicData uri="http://schemas.openxmlformats.org/presentationml/2006/ole">
            <mc:AlternateContent xmlns:mc="http://schemas.openxmlformats.org/markup-compatibility/2006">
              <mc:Choice xmlns:v="urn:schemas-microsoft-com:vml" Requires="v">
                <p:oleObj spid="_x0000_s42261" name="Equation" r:id="rId7" imgW="1466859" imgH="857309" progId="Equation.3">
                  <p:embed/>
                </p:oleObj>
              </mc:Choice>
              <mc:Fallback>
                <p:oleObj name="Equation" r:id="rId7" imgW="1466859" imgH="857309" progId="Equation.3">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1828800"/>
                        <a:ext cx="1573213"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92" name="Rectangle 20"/>
          <p:cNvSpPr>
            <a:spLocks noChangeArrowheads="1"/>
          </p:cNvSpPr>
          <p:nvPr/>
        </p:nvSpPr>
        <p:spPr bwMode="auto">
          <a:xfrm>
            <a:off x="795338" y="914400"/>
            <a:ext cx="525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均匀带电球体的电场强度分布</a:t>
            </a:r>
          </a:p>
        </p:txBody>
      </p:sp>
      <p:sp>
        <p:nvSpPr>
          <p:cNvPr id="131093" name="Rectangle 21"/>
          <p:cNvSpPr>
            <a:spLocks noChangeArrowheads="1"/>
          </p:cNvSpPr>
          <p:nvPr/>
        </p:nvSpPr>
        <p:spPr bwMode="auto">
          <a:xfrm>
            <a:off x="276225" y="914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1094" name="Text Box 22"/>
          <p:cNvSpPr txBox="1">
            <a:spLocks noChangeArrowheads="1"/>
          </p:cNvSpPr>
          <p:nvPr/>
        </p:nvSpPr>
        <p:spPr bwMode="auto">
          <a:xfrm>
            <a:off x="769938" y="2819400"/>
            <a:ext cx="2001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球内</a:t>
            </a:r>
            <a:r>
              <a:rPr kumimoji="1" lang="en-US" altLang="zh-CN" sz="2400" b="1">
                <a:solidFill>
                  <a:srgbClr val="66FFFF"/>
                </a:solidFill>
                <a:latin typeface="Times New Roman" pitchFamily="18" charset="0"/>
              </a:rPr>
              <a:t>(            )</a:t>
            </a:r>
            <a:endParaRPr kumimoji="1" lang="en-US" altLang="zh-CN" sz="2400" b="1" i="1">
              <a:solidFill>
                <a:srgbClr val="66FFFF"/>
              </a:solidFill>
              <a:latin typeface="Times New Roman" pitchFamily="18" charset="0"/>
            </a:endParaRPr>
          </a:p>
        </p:txBody>
      </p:sp>
      <p:graphicFrame>
        <p:nvGraphicFramePr>
          <p:cNvPr id="131095" name="Object 23"/>
          <p:cNvGraphicFramePr>
            <a:graphicFrameLocks/>
          </p:cNvGraphicFramePr>
          <p:nvPr/>
        </p:nvGraphicFramePr>
        <p:xfrm>
          <a:off x="1692275" y="2924175"/>
          <a:ext cx="604838" cy="276225"/>
        </p:xfrm>
        <a:graphic>
          <a:graphicData uri="http://schemas.openxmlformats.org/presentationml/2006/ole">
            <mc:AlternateContent xmlns:mc="http://schemas.openxmlformats.org/markup-compatibility/2006">
              <mc:Choice xmlns:v="urn:schemas-microsoft-com:vml" Requires="v">
                <p:oleObj spid="_x0000_s42262" name="Equation" r:id="rId9" imgW="685920" imgH="190573" progId="Equation.3">
                  <p:embed/>
                </p:oleObj>
              </mc:Choice>
              <mc:Fallback>
                <p:oleObj name="Equation" r:id="rId9" imgW="685920" imgH="190573" progId="Equation.3">
                  <p:embed/>
                  <p:pic>
                    <p:nvPicPr>
                      <p:cNvPr id="0" name="Object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2924175"/>
                        <a:ext cx="60483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96" name="Object 24"/>
          <p:cNvGraphicFramePr>
            <a:graphicFrameLocks/>
          </p:cNvGraphicFramePr>
          <p:nvPr/>
        </p:nvGraphicFramePr>
        <p:xfrm>
          <a:off x="3698875" y="3276600"/>
          <a:ext cx="2667000" cy="914400"/>
        </p:xfrm>
        <a:graphic>
          <a:graphicData uri="http://schemas.openxmlformats.org/presentationml/2006/ole">
            <mc:AlternateContent xmlns:mc="http://schemas.openxmlformats.org/markup-compatibility/2006">
              <mc:Choice xmlns:v="urn:schemas-microsoft-com:vml" Requires="v">
                <p:oleObj spid="_x0000_s42263" name="Equation" r:id="rId11" imgW="2562279" imgH="809531" progId="Equation.3">
                  <p:embed/>
                </p:oleObj>
              </mc:Choice>
              <mc:Fallback>
                <p:oleObj name="Equation" r:id="rId11" imgW="2562279" imgH="809531" progId="Equation.3">
                  <p:embed/>
                  <p:pic>
                    <p:nvPicPr>
                      <p:cNvPr id="0" name="Object 2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8875" y="3276600"/>
                        <a:ext cx="2667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1097" name="Object 25"/>
          <p:cNvGraphicFramePr>
            <a:graphicFrameLocks/>
          </p:cNvGraphicFramePr>
          <p:nvPr/>
        </p:nvGraphicFramePr>
        <p:xfrm>
          <a:off x="2063750" y="3463925"/>
          <a:ext cx="1473200" cy="393700"/>
        </p:xfrm>
        <a:graphic>
          <a:graphicData uri="http://schemas.openxmlformats.org/presentationml/2006/ole">
            <mc:AlternateContent xmlns:mc="http://schemas.openxmlformats.org/markup-compatibility/2006">
              <mc:Choice xmlns:v="urn:schemas-microsoft-com:vml" Requires="v">
                <p:oleObj spid="_x0000_s42264" name="Equation" r:id="rId13" imgW="1371570" imgH="285860" progId="Equation.3">
                  <p:embed/>
                </p:oleObj>
              </mc:Choice>
              <mc:Fallback>
                <p:oleObj name="Equation" r:id="rId13" imgW="1371570" imgH="285860" progId="Equation.3">
                  <p:embed/>
                  <p:pic>
                    <p:nvPicPr>
                      <p:cNvPr id="0" name="Object 2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3750" y="3463925"/>
                        <a:ext cx="1473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98" name="Object 26"/>
          <p:cNvGraphicFramePr>
            <a:graphicFrameLocks/>
          </p:cNvGraphicFramePr>
          <p:nvPr/>
        </p:nvGraphicFramePr>
        <p:xfrm>
          <a:off x="869950" y="3446463"/>
          <a:ext cx="1054100" cy="609600"/>
        </p:xfrm>
        <a:graphic>
          <a:graphicData uri="http://schemas.openxmlformats.org/presentationml/2006/ole">
            <mc:AlternateContent xmlns:mc="http://schemas.openxmlformats.org/markup-compatibility/2006">
              <mc:Choice xmlns:v="urn:schemas-microsoft-com:vml" Requires="v">
                <p:oleObj spid="_x0000_s42265" name="Equation" r:id="rId15" imgW="952621" imgH="504776" progId="Equation.3">
                  <p:embed/>
                </p:oleObj>
              </mc:Choice>
              <mc:Fallback>
                <p:oleObj name="Equation" r:id="rId15" imgW="952621" imgH="504776" progId="Equation.3">
                  <p:embed/>
                  <p:pic>
                    <p:nvPicPr>
                      <p:cNvPr id="0" name="Object 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9950" y="3446463"/>
                        <a:ext cx="10541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99" name="Oval 27"/>
          <p:cNvSpPr>
            <a:spLocks noChangeArrowheads="1"/>
          </p:cNvSpPr>
          <p:nvPr/>
        </p:nvSpPr>
        <p:spPr bwMode="auto">
          <a:xfrm>
            <a:off x="6157913" y="1843088"/>
            <a:ext cx="885825" cy="884237"/>
          </a:xfrm>
          <a:prstGeom prst="ellipse">
            <a:avLst/>
          </a:prstGeom>
          <a:noFill/>
          <a:ln w="3810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100" name="Text Box 28"/>
          <p:cNvSpPr txBox="1">
            <a:spLocks noChangeArrowheads="1"/>
          </p:cNvSpPr>
          <p:nvPr/>
        </p:nvSpPr>
        <p:spPr bwMode="auto">
          <a:xfrm>
            <a:off x="5838825" y="2444750"/>
            <a:ext cx="455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3200" b="1" i="1">
                <a:solidFill>
                  <a:srgbClr val="FF0066"/>
                </a:solidFill>
                <a:latin typeface="Times New Roman" pitchFamily="18" charset="0"/>
              </a:rPr>
              <a:t>r</a:t>
            </a:r>
            <a:r>
              <a:rPr kumimoji="1" lang="en-US" altLang="zh-CN" sz="3200" b="1" i="1">
                <a:solidFill>
                  <a:srgbClr val="FF0066"/>
                </a:solidFill>
                <a:latin typeface="Times New Roman" pitchFamily="18" charset="0"/>
                <a:cs typeface="Times New Roman" pitchFamily="18" charset="0"/>
              </a:rPr>
              <a:t>'</a:t>
            </a:r>
            <a:endParaRPr kumimoji="1" lang="en-US" altLang="zh-CN" sz="3200" b="1" i="1">
              <a:solidFill>
                <a:srgbClr val="FF0066"/>
              </a:solidFill>
              <a:latin typeface="Times New Roman" pitchFamily="18" charset="0"/>
            </a:endParaRPr>
          </a:p>
        </p:txBody>
      </p:sp>
      <p:graphicFrame>
        <p:nvGraphicFramePr>
          <p:cNvPr id="131101" name="Object 29"/>
          <p:cNvGraphicFramePr>
            <a:graphicFrameLocks/>
          </p:cNvGraphicFramePr>
          <p:nvPr/>
        </p:nvGraphicFramePr>
        <p:xfrm>
          <a:off x="1335088" y="4267200"/>
          <a:ext cx="1331912" cy="914400"/>
        </p:xfrm>
        <a:graphic>
          <a:graphicData uri="http://schemas.openxmlformats.org/presentationml/2006/ole">
            <mc:AlternateContent xmlns:mc="http://schemas.openxmlformats.org/markup-compatibility/2006">
              <mc:Choice xmlns:v="urn:schemas-microsoft-com:vml" Requires="v">
                <p:oleObj spid="_x0000_s42266" name="Equation" r:id="rId17" imgW="1228771" imgH="809531" progId="Equation.3">
                  <p:embed/>
                </p:oleObj>
              </mc:Choice>
              <mc:Fallback>
                <p:oleObj name="Equation" r:id="rId17" imgW="1228771" imgH="809531"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5088" y="4267200"/>
                        <a:ext cx="13319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102" name="Text Box 30"/>
          <p:cNvSpPr txBox="1">
            <a:spLocks noChangeArrowheads="1"/>
          </p:cNvSpPr>
          <p:nvPr/>
        </p:nvSpPr>
        <p:spPr bwMode="auto">
          <a:xfrm>
            <a:off x="6661150" y="6092825"/>
            <a:ext cx="215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rgbClr val="00FFFF"/>
                </a:solidFill>
                <a:latin typeface="Times New Roman" pitchFamily="18" charset="0"/>
                <a:ea typeface="楷体_GB2312" pitchFamily="49" charset="-122"/>
              </a:rPr>
              <a:t>电场分布曲线</a:t>
            </a:r>
          </a:p>
        </p:txBody>
      </p:sp>
      <p:sp>
        <p:nvSpPr>
          <p:cNvPr id="131103" name="Line 31"/>
          <p:cNvSpPr>
            <a:spLocks noChangeShapeType="1"/>
          </p:cNvSpPr>
          <p:nvPr/>
        </p:nvSpPr>
        <p:spPr bwMode="auto">
          <a:xfrm>
            <a:off x="6388100" y="4627563"/>
            <a:ext cx="0" cy="1447800"/>
          </a:xfrm>
          <a:prstGeom prst="line">
            <a:avLst/>
          </a:prstGeom>
          <a:noFill/>
          <a:ln w="28575">
            <a:solidFill>
              <a:srgbClr val="66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4" name="Line 32"/>
          <p:cNvSpPr>
            <a:spLocks noChangeShapeType="1"/>
          </p:cNvSpPr>
          <p:nvPr/>
        </p:nvSpPr>
        <p:spPr bwMode="auto">
          <a:xfrm flipV="1">
            <a:off x="5397500" y="4610100"/>
            <a:ext cx="990600" cy="144780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5" name="Freeform 33"/>
          <p:cNvSpPr>
            <a:spLocks/>
          </p:cNvSpPr>
          <p:nvPr/>
        </p:nvSpPr>
        <p:spPr bwMode="auto">
          <a:xfrm>
            <a:off x="6388100" y="4610100"/>
            <a:ext cx="1784350" cy="1339850"/>
          </a:xfrm>
          <a:custGeom>
            <a:avLst/>
            <a:gdLst>
              <a:gd name="T0" fmla="*/ 0 w 1124"/>
              <a:gd name="T1" fmla="*/ 0 h 844"/>
              <a:gd name="T2" fmla="*/ 2147483647 w 1124"/>
              <a:gd name="T3" fmla="*/ 2147483647 h 844"/>
              <a:gd name="T4" fmla="*/ 2147483647 w 1124"/>
              <a:gd name="T5" fmla="*/ 2147483647 h 844"/>
              <a:gd name="T6" fmla="*/ 2147483647 w 1124"/>
              <a:gd name="T7" fmla="*/ 2147483647 h 8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24" h="844">
                <a:moveTo>
                  <a:pt x="0" y="0"/>
                </a:moveTo>
                <a:cubicBezTo>
                  <a:pt x="32" y="68"/>
                  <a:pt x="91" y="286"/>
                  <a:pt x="192" y="408"/>
                </a:cubicBezTo>
                <a:cubicBezTo>
                  <a:pt x="293" y="530"/>
                  <a:pt x="450" y="661"/>
                  <a:pt x="605" y="734"/>
                </a:cubicBezTo>
                <a:cubicBezTo>
                  <a:pt x="760" y="807"/>
                  <a:pt x="1016" y="821"/>
                  <a:pt x="1124" y="844"/>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6" name="Rectangle 34"/>
          <p:cNvSpPr>
            <a:spLocks noChangeArrowheads="1"/>
          </p:cNvSpPr>
          <p:nvPr/>
        </p:nvSpPr>
        <p:spPr bwMode="auto">
          <a:xfrm>
            <a:off x="6200775" y="60579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bg1"/>
                </a:solidFill>
                <a:latin typeface="Times New Roman" pitchFamily="18" charset="0"/>
              </a:rPr>
              <a:t>R</a:t>
            </a:r>
          </a:p>
        </p:txBody>
      </p:sp>
      <p:grpSp>
        <p:nvGrpSpPr>
          <p:cNvPr id="131107" name="Group 35"/>
          <p:cNvGrpSpPr>
            <a:grpSpLocks/>
          </p:cNvGrpSpPr>
          <p:nvPr/>
        </p:nvGrpSpPr>
        <p:grpSpPr bwMode="auto">
          <a:xfrm>
            <a:off x="4787900" y="4252913"/>
            <a:ext cx="4114800" cy="2133600"/>
            <a:chOff x="2384" y="1003"/>
            <a:chExt cx="2592" cy="1344"/>
          </a:xfrm>
        </p:grpSpPr>
        <p:sp>
          <p:nvSpPr>
            <p:cNvPr id="42018" name="Line 36"/>
            <p:cNvSpPr>
              <a:spLocks noChangeShapeType="1"/>
            </p:cNvSpPr>
            <p:nvPr/>
          </p:nvSpPr>
          <p:spPr bwMode="auto">
            <a:xfrm>
              <a:off x="2768" y="2155"/>
              <a:ext cx="196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9" name="Line 37"/>
            <p:cNvSpPr>
              <a:spLocks noChangeShapeType="1"/>
            </p:cNvSpPr>
            <p:nvPr/>
          </p:nvSpPr>
          <p:spPr bwMode="auto">
            <a:xfrm flipV="1">
              <a:off x="2768" y="1099"/>
              <a:ext cx="0" cy="105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0" name="Rectangle 38"/>
            <p:cNvSpPr>
              <a:spLocks noChangeArrowheads="1"/>
            </p:cNvSpPr>
            <p:nvPr/>
          </p:nvSpPr>
          <p:spPr bwMode="auto">
            <a:xfrm>
              <a:off x="2384" y="1003"/>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E</a:t>
              </a:r>
            </a:p>
          </p:txBody>
        </p:sp>
        <p:sp>
          <p:nvSpPr>
            <p:cNvPr id="42021" name="Rectangle 39"/>
            <p:cNvSpPr>
              <a:spLocks noChangeArrowheads="1"/>
            </p:cNvSpPr>
            <p:nvPr/>
          </p:nvSpPr>
          <p:spPr bwMode="auto">
            <a:xfrm>
              <a:off x="2449" y="2059"/>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66"/>
                  </a:solidFill>
                  <a:latin typeface="Times New Roman" pitchFamily="18" charset="0"/>
                </a:rPr>
                <a:t>O</a:t>
              </a:r>
            </a:p>
          </p:txBody>
        </p:sp>
        <p:sp>
          <p:nvSpPr>
            <p:cNvPr id="42022" name="Rectangle 40"/>
            <p:cNvSpPr>
              <a:spLocks noChangeArrowheads="1"/>
            </p:cNvSpPr>
            <p:nvPr/>
          </p:nvSpPr>
          <p:spPr bwMode="auto">
            <a:xfrm>
              <a:off x="4773" y="1900"/>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66"/>
                  </a:solidFill>
                  <a:latin typeface="Times New Roman" pitchFamily="18" charset="0"/>
                </a:rPr>
                <a:t>r</a:t>
              </a:r>
            </a:p>
          </p:txBody>
        </p:sp>
      </p:grpSp>
      <p:sp>
        <p:nvSpPr>
          <p:cNvPr id="131113" name="Line 41"/>
          <p:cNvSpPr>
            <a:spLocks noChangeShapeType="1"/>
          </p:cNvSpPr>
          <p:nvPr/>
        </p:nvSpPr>
        <p:spPr bwMode="auto">
          <a:xfrm flipH="1">
            <a:off x="6276975" y="2338388"/>
            <a:ext cx="304800" cy="3048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7" name="矩形 1"/>
          <p:cNvSpPr>
            <a:spLocks noChangeArrowheads="1"/>
          </p:cNvSpPr>
          <p:nvPr/>
        </p:nvSpPr>
        <p:spPr bwMode="auto">
          <a:xfrm>
            <a:off x="50800" y="87313"/>
            <a:ext cx="309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8.10 (p.303)</a:t>
            </a:r>
            <a:endParaRPr lang="zh-CN" altLang="zh-CN" sz="2400" b="1">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1075"/>
                                        </p:tgtEl>
                                        <p:attrNameLst>
                                          <p:attrName>style.visibility</p:attrName>
                                        </p:attrNameLst>
                                      </p:cBhvr>
                                      <p:to>
                                        <p:strVal val="visible"/>
                                      </p:to>
                                    </p:set>
                                    <p:animEffect transition="in" filter="wipe(left)">
                                      <p:cBhvr>
                                        <p:cTn id="11" dur="500"/>
                                        <p:tgtEl>
                                          <p:spTgt spid="13107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3107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1077"/>
                                        </p:tgtEl>
                                        <p:attrNameLst>
                                          <p:attrName>style.visibility</p:attrName>
                                        </p:attrNameLst>
                                      </p:cBhvr>
                                      <p:to>
                                        <p:strVal val="visible"/>
                                      </p:to>
                                    </p:set>
                                    <p:animEffect transition="in" filter="wipe(left)">
                                      <p:cBhvr>
                                        <p:cTn id="20" dur="500"/>
                                        <p:tgtEl>
                                          <p:spTgt spid="131077"/>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3107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31079"/>
                                        </p:tgtEl>
                                        <p:attrNameLst>
                                          <p:attrName>style.visibility</p:attrName>
                                        </p:attrNameLst>
                                      </p:cBhvr>
                                      <p:to>
                                        <p:strVal val="visible"/>
                                      </p:to>
                                    </p:set>
                                    <p:animEffect transition="in" filter="dissolve">
                                      <p:cBhvr>
                                        <p:cTn id="28" dur="500"/>
                                        <p:tgtEl>
                                          <p:spTgt spid="13107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310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1092"/>
                                        </p:tgtEl>
                                        <p:attrNameLst>
                                          <p:attrName>style.visibility</p:attrName>
                                        </p:attrNameLst>
                                      </p:cBhvr>
                                      <p:to>
                                        <p:strVal val="visible"/>
                                      </p:to>
                                    </p:set>
                                    <p:animEffect transition="in" filter="wipe(left)">
                                      <p:cBhvr>
                                        <p:cTn id="37" dur="500"/>
                                        <p:tgtEl>
                                          <p:spTgt spid="13109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3108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1085"/>
                                        </p:tgtEl>
                                        <p:attrNameLst>
                                          <p:attrName>style.visibility</p:attrName>
                                        </p:attrNameLst>
                                      </p:cBhvr>
                                      <p:to>
                                        <p:strVal val="visible"/>
                                      </p:to>
                                    </p:set>
                                    <p:animEffect transition="in" filter="wipe(left)">
                                      <p:cBhvr>
                                        <p:cTn id="46" dur="500"/>
                                        <p:tgtEl>
                                          <p:spTgt spid="13108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31086"/>
                                        </p:tgtEl>
                                        <p:attrNameLst>
                                          <p:attrName>style.visibility</p:attrName>
                                        </p:attrNameLst>
                                      </p:cBhvr>
                                      <p:to>
                                        <p:strVal val="visible"/>
                                      </p:to>
                                    </p:set>
                                    <p:animEffect transition="in" filter="wipe(left)">
                                      <p:cBhvr>
                                        <p:cTn id="51" dur="500"/>
                                        <p:tgtEl>
                                          <p:spTgt spid="13108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31087"/>
                                        </p:tgtEl>
                                        <p:attrNameLst>
                                          <p:attrName>style.visibility</p:attrName>
                                        </p:attrNameLst>
                                      </p:cBhvr>
                                      <p:to>
                                        <p:strVal val="visible"/>
                                      </p:to>
                                    </p:set>
                                    <p:animEffect transition="in" filter="dissolve">
                                      <p:cBhvr>
                                        <p:cTn id="56" dur="500"/>
                                        <p:tgtEl>
                                          <p:spTgt spid="13108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31089"/>
                                        </p:tgtEl>
                                        <p:attrNameLst>
                                          <p:attrName>style.visibility</p:attrName>
                                        </p:attrNameLst>
                                      </p:cBhvr>
                                      <p:to>
                                        <p:strVal val="visible"/>
                                      </p:to>
                                    </p:set>
                                    <p:animEffect transition="in" filter="wipe(down)">
                                      <p:cBhvr>
                                        <p:cTn id="61" dur="500"/>
                                        <p:tgtEl>
                                          <p:spTgt spid="131089"/>
                                        </p:tgtEl>
                                      </p:cBhvr>
                                    </p:animEffect>
                                  </p:childTnLst>
                                </p:cTn>
                              </p:par>
                            </p:childTnLst>
                          </p:cTn>
                        </p:par>
                        <p:par>
                          <p:cTn id="62" fill="hold" nodeType="afterGroup">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13108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31090"/>
                                        </p:tgtEl>
                                        <p:attrNameLst>
                                          <p:attrName>style.visibility</p:attrName>
                                        </p:attrNameLst>
                                      </p:cBhvr>
                                      <p:to>
                                        <p:strVal val="visible"/>
                                      </p:to>
                                    </p:set>
                                    <p:animEffect transition="in" filter="wipe(left)">
                                      <p:cBhvr>
                                        <p:cTn id="69" dur="500"/>
                                        <p:tgtEl>
                                          <p:spTgt spid="13109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31091"/>
                                        </p:tgtEl>
                                        <p:attrNameLst>
                                          <p:attrName>style.visibility</p:attrName>
                                        </p:attrNameLst>
                                      </p:cBhvr>
                                      <p:to>
                                        <p:strVal val="visible"/>
                                      </p:to>
                                    </p:set>
                                    <p:animEffect transition="in" filter="wipe(left)">
                                      <p:cBhvr>
                                        <p:cTn id="74" dur="500"/>
                                        <p:tgtEl>
                                          <p:spTgt spid="131091"/>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31094"/>
                                        </p:tgtEl>
                                        <p:attrNameLst>
                                          <p:attrName>style.visibility</p:attrName>
                                        </p:attrNameLst>
                                      </p:cBhvr>
                                      <p:to>
                                        <p:strVal val="visible"/>
                                      </p:to>
                                    </p:set>
                                    <p:animEffect transition="in" filter="wipe(left)">
                                      <p:cBhvr>
                                        <p:cTn id="79" dur="500"/>
                                        <p:tgtEl>
                                          <p:spTgt spid="131094"/>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131095"/>
                                        </p:tgtEl>
                                        <p:attrNameLst>
                                          <p:attrName>style.visibility</p:attrName>
                                        </p:attrNameLst>
                                      </p:cBhvr>
                                      <p:to>
                                        <p:strVal val="visible"/>
                                      </p:to>
                                    </p:set>
                                    <p:animEffect transition="in" filter="wipe(left)">
                                      <p:cBhvr>
                                        <p:cTn id="83" dur="500"/>
                                        <p:tgtEl>
                                          <p:spTgt spid="13109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3" presetClass="entr" presetSubtype="32" fill="hold" grpId="0" nodeType="clickEffect">
                                  <p:stCondLst>
                                    <p:cond delay="0"/>
                                  </p:stCondLst>
                                  <p:childTnLst>
                                    <p:set>
                                      <p:cBhvr>
                                        <p:cTn id="87" dur="1" fill="hold">
                                          <p:stCondLst>
                                            <p:cond delay="0"/>
                                          </p:stCondLst>
                                        </p:cTn>
                                        <p:tgtEl>
                                          <p:spTgt spid="131099"/>
                                        </p:tgtEl>
                                        <p:attrNameLst>
                                          <p:attrName>style.visibility</p:attrName>
                                        </p:attrNameLst>
                                      </p:cBhvr>
                                      <p:to>
                                        <p:strVal val="visible"/>
                                      </p:to>
                                    </p:set>
                                    <p:anim calcmode="lin" valueType="num">
                                      <p:cBhvr>
                                        <p:cTn id="88" dur="500" fill="hold"/>
                                        <p:tgtEl>
                                          <p:spTgt spid="131099"/>
                                        </p:tgtEl>
                                        <p:attrNameLst>
                                          <p:attrName>ppt_w</p:attrName>
                                        </p:attrNameLst>
                                      </p:cBhvr>
                                      <p:tavLst>
                                        <p:tav tm="0">
                                          <p:val>
                                            <p:strVal val="4*#ppt_w"/>
                                          </p:val>
                                        </p:tav>
                                        <p:tav tm="100000">
                                          <p:val>
                                            <p:strVal val="#ppt_w"/>
                                          </p:val>
                                        </p:tav>
                                      </p:tavLst>
                                    </p:anim>
                                    <p:anim calcmode="lin" valueType="num">
                                      <p:cBhvr>
                                        <p:cTn id="89" dur="500" fill="hold"/>
                                        <p:tgtEl>
                                          <p:spTgt spid="131099"/>
                                        </p:tgtEl>
                                        <p:attrNameLst>
                                          <p:attrName>ppt_h</p:attrName>
                                        </p:attrNameLst>
                                      </p:cBhvr>
                                      <p:tavLst>
                                        <p:tav tm="0">
                                          <p:val>
                                            <p:strVal val="4*#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131113"/>
                                        </p:tgtEl>
                                        <p:attrNameLst>
                                          <p:attrName>style.visibility</p:attrName>
                                        </p:attrNameLst>
                                      </p:cBhvr>
                                      <p:to>
                                        <p:strVal val="visible"/>
                                      </p:to>
                                    </p:set>
                                  </p:childTnLst>
                                </p:cTn>
                              </p:par>
                            </p:childTnLst>
                          </p:cTn>
                        </p:par>
                        <p:par>
                          <p:cTn id="94" fill="hold" nodeType="afterGroup">
                            <p:stCondLst>
                              <p:cond delay="500"/>
                            </p:stCondLst>
                            <p:childTnLst>
                              <p:par>
                                <p:cTn id="95" presetID="1" presetClass="entr" presetSubtype="0" fill="hold" grpId="0" nodeType="afterEffect">
                                  <p:stCondLst>
                                    <p:cond delay="0"/>
                                  </p:stCondLst>
                                  <p:childTnLst>
                                    <p:set>
                                      <p:cBhvr>
                                        <p:cTn id="96" dur="1" fill="hold">
                                          <p:stCondLst>
                                            <p:cond delay="499"/>
                                          </p:stCondLst>
                                        </p:cTn>
                                        <p:tgtEl>
                                          <p:spTgt spid="131100"/>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31098"/>
                                        </p:tgtEl>
                                        <p:attrNameLst>
                                          <p:attrName>style.visibility</p:attrName>
                                        </p:attrNameLst>
                                      </p:cBhvr>
                                      <p:to>
                                        <p:strVal val="visible"/>
                                      </p:to>
                                    </p:set>
                                    <p:animEffect transition="in" filter="wipe(left)">
                                      <p:cBhvr>
                                        <p:cTn id="101" dur="500"/>
                                        <p:tgtEl>
                                          <p:spTgt spid="13109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31097"/>
                                        </p:tgtEl>
                                        <p:attrNameLst>
                                          <p:attrName>style.visibility</p:attrName>
                                        </p:attrNameLst>
                                      </p:cBhvr>
                                      <p:to>
                                        <p:strVal val="visible"/>
                                      </p:to>
                                    </p:set>
                                    <p:animEffect transition="in" filter="wipe(left)">
                                      <p:cBhvr>
                                        <p:cTn id="106" dur="500"/>
                                        <p:tgtEl>
                                          <p:spTgt spid="13109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31096"/>
                                        </p:tgtEl>
                                        <p:attrNameLst>
                                          <p:attrName>style.visibility</p:attrName>
                                        </p:attrNameLst>
                                      </p:cBhvr>
                                      <p:to>
                                        <p:strVal val="visible"/>
                                      </p:to>
                                    </p:set>
                                    <p:animEffect transition="in" filter="wipe(left)">
                                      <p:cBhvr>
                                        <p:cTn id="111" dur="500"/>
                                        <p:tgtEl>
                                          <p:spTgt spid="131096"/>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131101"/>
                                        </p:tgtEl>
                                        <p:attrNameLst>
                                          <p:attrName>style.visibility</p:attrName>
                                        </p:attrNameLst>
                                      </p:cBhvr>
                                      <p:to>
                                        <p:strVal val="visible"/>
                                      </p:to>
                                    </p:set>
                                    <p:animEffect transition="in" filter="wipe(left)">
                                      <p:cBhvr>
                                        <p:cTn id="116" dur="500"/>
                                        <p:tgtEl>
                                          <p:spTgt spid="13110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1102"/>
                                        </p:tgtEl>
                                        <p:attrNameLst>
                                          <p:attrName>style.visibility</p:attrName>
                                        </p:attrNameLst>
                                      </p:cBhvr>
                                      <p:to>
                                        <p:strVal val="visible"/>
                                      </p:to>
                                    </p:set>
                                    <p:animEffect transition="in" filter="wipe(left)">
                                      <p:cBhvr>
                                        <p:cTn id="121" dur="500"/>
                                        <p:tgtEl>
                                          <p:spTgt spid="131102"/>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131107"/>
                                        </p:tgtEl>
                                        <p:attrNameLst>
                                          <p:attrName>style.visibility</p:attrName>
                                        </p:attrNameLst>
                                      </p:cBhvr>
                                      <p:to>
                                        <p:strVal val="visible"/>
                                      </p:to>
                                    </p:set>
                                    <p:animEffect transition="in" filter="blinds(horizontal)">
                                      <p:cBhvr>
                                        <p:cTn id="126" dur="500"/>
                                        <p:tgtEl>
                                          <p:spTgt spid="131107"/>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31104"/>
                                        </p:tgtEl>
                                        <p:attrNameLst>
                                          <p:attrName>style.visibility</p:attrName>
                                        </p:attrNameLst>
                                      </p:cBhvr>
                                      <p:to>
                                        <p:strVal val="visible"/>
                                      </p:to>
                                    </p:set>
                                    <p:animEffect transition="in" filter="wipe(left)">
                                      <p:cBhvr>
                                        <p:cTn id="131" dur="500"/>
                                        <p:tgtEl>
                                          <p:spTgt spid="131104"/>
                                        </p:tgtEl>
                                      </p:cBhvr>
                                    </p:animEffect>
                                  </p:childTnLst>
                                </p:cTn>
                              </p:par>
                            </p:childTnLst>
                          </p:cTn>
                        </p:par>
                        <p:par>
                          <p:cTn id="132" fill="hold" nodeType="afterGroup">
                            <p:stCondLst>
                              <p:cond delay="500"/>
                            </p:stCondLst>
                            <p:childTnLst>
                              <p:par>
                                <p:cTn id="133" presetID="12" presetClass="entr" presetSubtype="1" fill="hold" grpId="0" nodeType="afterEffect">
                                  <p:stCondLst>
                                    <p:cond delay="0"/>
                                  </p:stCondLst>
                                  <p:childTnLst>
                                    <p:set>
                                      <p:cBhvr>
                                        <p:cTn id="134" dur="1" fill="hold">
                                          <p:stCondLst>
                                            <p:cond delay="0"/>
                                          </p:stCondLst>
                                        </p:cTn>
                                        <p:tgtEl>
                                          <p:spTgt spid="131103"/>
                                        </p:tgtEl>
                                        <p:attrNameLst>
                                          <p:attrName>style.visibility</p:attrName>
                                        </p:attrNameLst>
                                      </p:cBhvr>
                                      <p:to>
                                        <p:strVal val="visible"/>
                                      </p:to>
                                    </p:set>
                                    <p:animEffect transition="in" filter="slide(fromTop)">
                                      <p:cBhvr>
                                        <p:cTn id="135" dur="500"/>
                                        <p:tgtEl>
                                          <p:spTgt spid="131103"/>
                                        </p:tgtEl>
                                      </p:cBhvr>
                                    </p:animEffect>
                                  </p:childTnLst>
                                </p:cTn>
                              </p:par>
                            </p:childTnLst>
                          </p:cTn>
                        </p:par>
                        <p:par>
                          <p:cTn id="136" fill="hold" nodeType="afterGroup">
                            <p:stCondLst>
                              <p:cond delay="1000"/>
                            </p:stCondLst>
                            <p:childTnLst>
                              <p:par>
                                <p:cTn id="137" presetID="1" presetClass="entr" presetSubtype="0" fill="hold" grpId="0" nodeType="afterEffect">
                                  <p:stCondLst>
                                    <p:cond delay="0"/>
                                  </p:stCondLst>
                                  <p:childTnLst>
                                    <p:set>
                                      <p:cBhvr>
                                        <p:cTn id="138" dur="1" fill="hold">
                                          <p:stCondLst>
                                            <p:cond delay="499"/>
                                          </p:stCondLst>
                                        </p:cTn>
                                        <p:tgtEl>
                                          <p:spTgt spid="131106"/>
                                        </p:tgtEl>
                                        <p:attrNameLst>
                                          <p:attrName>style.visibility</p:attrName>
                                        </p:attrNameLst>
                                      </p:cBhvr>
                                      <p:to>
                                        <p:strVal val="visible"/>
                                      </p:to>
                                    </p:set>
                                  </p:childTnLst>
                                </p:cTn>
                              </p:par>
                            </p:childTnLst>
                          </p:cTn>
                        </p:par>
                        <p:par>
                          <p:cTn id="139" fill="hold" nodeType="afterGroup">
                            <p:stCondLst>
                              <p:cond delay="1500"/>
                            </p:stCondLst>
                            <p:childTnLst>
                              <p:par>
                                <p:cTn id="140" presetID="22" presetClass="entr" presetSubtype="8" fill="hold" grpId="0" nodeType="afterEffect">
                                  <p:stCondLst>
                                    <p:cond delay="0"/>
                                  </p:stCondLst>
                                  <p:childTnLst>
                                    <p:set>
                                      <p:cBhvr>
                                        <p:cTn id="141" dur="1" fill="hold">
                                          <p:stCondLst>
                                            <p:cond delay="0"/>
                                          </p:stCondLst>
                                        </p:cTn>
                                        <p:tgtEl>
                                          <p:spTgt spid="131105"/>
                                        </p:tgtEl>
                                        <p:attrNameLst>
                                          <p:attrName>style.visibility</p:attrName>
                                        </p:attrNameLst>
                                      </p:cBhvr>
                                      <p:to>
                                        <p:strVal val="visible"/>
                                      </p:to>
                                    </p:set>
                                    <p:animEffect transition="in" filter="wipe(left)">
                                      <p:cBhvr>
                                        <p:cTn id="142" dur="500"/>
                                        <p:tgtEl>
                                          <p:spTgt spid="131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utoUpdateAnimBg="0"/>
      <p:bldP spid="131075" grpId="0" autoUpdateAnimBg="0"/>
      <p:bldP spid="131076" grpId="0" animBg="1"/>
      <p:bldP spid="131077" grpId="0" animBg="1"/>
      <p:bldP spid="131078" grpId="0" autoUpdateAnimBg="0"/>
      <p:bldP spid="131084" grpId="0" autoUpdateAnimBg="0"/>
      <p:bldP spid="131085" grpId="0" autoUpdateAnimBg="0"/>
      <p:bldP spid="131087" grpId="0" animBg="1"/>
      <p:bldP spid="131088" grpId="0" autoUpdateAnimBg="0"/>
      <p:bldP spid="131089" grpId="0" animBg="1"/>
      <p:bldP spid="131092" grpId="0" autoUpdateAnimBg="0"/>
      <p:bldP spid="131093" grpId="0" autoUpdateAnimBg="0"/>
      <p:bldP spid="131094" grpId="0" autoUpdateAnimBg="0"/>
      <p:bldP spid="131099" grpId="0" animBg="1"/>
      <p:bldP spid="131100" grpId="0" autoUpdateAnimBg="0"/>
      <p:bldP spid="131102" grpId="0" autoUpdateAnimBg="0"/>
      <p:bldP spid="131103" grpId="0" animBg="1"/>
      <p:bldP spid="131104" grpId="0" animBg="1"/>
      <p:bldP spid="131105" grpId="0" animBg="1"/>
      <p:bldP spid="131106" grpId="0" autoUpdateAnimBg="0"/>
      <p:bldP spid="1311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304800" y="1676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2099" name="Text Box 3"/>
          <p:cNvSpPr txBox="1">
            <a:spLocks noChangeArrowheads="1"/>
          </p:cNvSpPr>
          <p:nvPr/>
        </p:nvSpPr>
        <p:spPr bwMode="auto">
          <a:xfrm>
            <a:off x="744538" y="1676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电场强度分布具有面对称性</a:t>
            </a:r>
            <a:r>
              <a:rPr kumimoji="1" lang="zh-CN" altLang="en-US" sz="2400">
                <a:solidFill>
                  <a:schemeClr val="bg1"/>
                </a:solidFill>
                <a:latin typeface="宋体" pitchFamily="2" charset="-122"/>
              </a:rPr>
              <a:t> </a:t>
            </a:r>
          </a:p>
        </p:txBody>
      </p:sp>
      <p:sp>
        <p:nvSpPr>
          <p:cNvPr id="132100" name="Text Box 4"/>
          <p:cNvSpPr txBox="1">
            <a:spLocks noChangeArrowheads="1"/>
          </p:cNvSpPr>
          <p:nvPr/>
        </p:nvSpPr>
        <p:spPr bwMode="auto">
          <a:xfrm>
            <a:off x="779463" y="2209800"/>
            <a:ext cx="341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选取一个圆柱形高斯面 </a:t>
            </a:r>
          </a:p>
        </p:txBody>
      </p:sp>
      <p:graphicFrame>
        <p:nvGraphicFramePr>
          <p:cNvPr id="132101" name="Object 5"/>
          <p:cNvGraphicFramePr>
            <a:graphicFrameLocks/>
          </p:cNvGraphicFramePr>
          <p:nvPr/>
        </p:nvGraphicFramePr>
        <p:xfrm>
          <a:off x="914400" y="2895600"/>
          <a:ext cx="1828800" cy="609600"/>
        </p:xfrm>
        <a:graphic>
          <a:graphicData uri="http://schemas.openxmlformats.org/presentationml/2006/ole">
            <mc:AlternateContent xmlns:mc="http://schemas.openxmlformats.org/markup-compatibility/2006">
              <mc:Choice xmlns:v="urn:schemas-microsoft-com:vml" Requires="v">
                <p:oleObj spid="_x0000_s43363" name="Equation" r:id="rId3" imgW="1724112" imgH="504776" progId="Equation.3">
                  <p:embed/>
                </p:oleObj>
              </mc:Choice>
              <mc:Fallback>
                <p:oleObj name="Equation" r:id="rId3" imgW="1724112" imgH="504776"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895600"/>
                        <a:ext cx="182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2" name="Rectangle 6"/>
          <p:cNvSpPr>
            <a:spLocks noChangeArrowheads="1"/>
          </p:cNvSpPr>
          <p:nvPr/>
        </p:nvSpPr>
        <p:spPr bwMode="auto">
          <a:xfrm>
            <a:off x="533400" y="457200"/>
            <a:ext cx="668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400" b="1">
                <a:solidFill>
                  <a:schemeClr val="bg1"/>
                </a:solidFill>
                <a:latin typeface="宋体" pitchFamily="2" charset="-122"/>
              </a:rPr>
              <a:t>已知</a:t>
            </a:r>
            <a:r>
              <a:rPr kumimoji="1" lang="zh-CN" altLang="en-US" sz="2400" b="1">
                <a:solidFill>
                  <a:schemeClr val="bg1"/>
                </a:solidFill>
                <a:latin typeface="Times New Roman" pitchFamily="18" charset="0"/>
              </a:rPr>
              <a:t>“</a:t>
            </a:r>
            <a:r>
              <a:rPr kumimoji="1" lang="zh-CN" altLang="en-US" sz="2400" b="1">
                <a:solidFill>
                  <a:schemeClr val="bg1"/>
                </a:solidFill>
                <a:latin typeface="宋体" pitchFamily="2" charset="-122"/>
              </a:rPr>
              <a:t>无限大</a:t>
            </a:r>
            <a:r>
              <a:rPr kumimoji="1" lang="zh-CN" altLang="en-US" sz="2400" b="1">
                <a:solidFill>
                  <a:schemeClr val="bg1"/>
                </a:solidFill>
                <a:latin typeface="Times New Roman" pitchFamily="18" charset="0"/>
              </a:rPr>
              <a:t>”</a:t>
            </a:r>
            <a:r>
              <a:rPr kumimoji="1" lang="zh-CN" altLang="en-US" sz="2400" b="1">
                <a:solidFill>
                  <a:schemeClr val="bg1"/>
                </a:solidFill>
                <a:latin typeface="宋体" pitchFamily="2" charset="-122"/>
              </a:rPr>
              <a:t>均匀带电平面上电荷面密度为</a:t>
            </a:r>
            <a:r>
              <a:rPr kumimoji="1" lang="zh-CN" altLang="en-US" sz="2400" b="1" i="1">
                <a:solidFill>
                  <a:srgbClr val="66FFFF"/>
                </a:solidFill>
                <a:latin typeface="Times New Roman" pitchFamily="18" charset="0"/>
                <a:sym typeface="Symbol" pitchFamily="18" charset="2"/>
              </a:rPr>
              <a:t></a:t>
            </a:r>
            <a:endParaRPr kumimoji="1" lang="zh-CN" altLang="en-US" sz="2400" b="1" i="1">
              <a:solidFill>
                <a:srgbClr val="66FFFF"/>
              </a:solidFill>
              <a:latin typeface="Times New Roman" pitchFamily="18" charset="0"/>
            </a:endParaRPr>
          </a:p>
        </p:txBody>
      </p:sp>
      <p:sp>
        <p:nvSpPr>
          <p:cNvPr id="132103" name="Rectangle 7"/>
          <p:cNvSpPr>
            <a:spLocks noChangeArrowheads="1"/>
          </p:cNvSpPr>
          <p:nvPr/>
        </p:nvSpPr>
        <p:spPr bwMode="auto">
          <a:xfrm>
            <a:off x="762000" y="9906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电场强度分布</a:t>
            </a:r>
          </a:p>
        </p:txBody>
      </p:sp>
      <p:sp>
        <p:nvSpPr>
          <p:cNvPr id="132104" name="Rectangle 8"/>
          <p:cNvSpPr>
            <a:spLocks noChangeArrowheads="1"/>
          </p:cNvSpPr>
          <p:nvPr/>
        </p:nvSpPr>
        <p:spPr bwMode="auto">
          <a:xfrm>
            <a:off x="287338" y="990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2105" name="Rectangle 9"/>
          <p:cNvSpPr>
            <a:spLocks noChangeArrowheads="1"/>
          </p:cNvSpPr>
          <p:nvPr/>
        </p:nvSpPr>
        <p:spPr bwMode="auto">
          <a:xfrm>
            <a:off x="311150" y="4365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32106" name="AutoShape 10"/>
          <p:cNvSpPr>
            <a:spLocks noChangeArrowheads="1"/>
          </p:cNvSpPr>
          <p:nvPr/>
        </p:nvSpPr>
        <p:spPr bwMode="auto">
          <a:xfrm rot="3743744" flipH="1">
            <a:off x="5174457" y="2020093"/>
            <a:ext cx="3346450" cy="1312863"/>
          </a:xfrm>
          <a:prstGeom prst="parallelogram">
            <a:avLst>
              <a:gd name="adj" fmla="val 73212"/>
            </a:avLst>
          </a:prstGeom>
          <a:gradFill rotWithShape="1">
            <a:gsLst>
              <a:gs pos="0">
                <a:srgbClr val="0066FF"/>
              </a:gs>
              <a:gs pos="100000">
                <a:srgbClr val="002F76"/>
              </a:gs>
            </a:gsLst>
            <a:path path="shape">
              <a:fillToRect l="50000" t="50000" r="50000" b="50000"/>
            </a:path>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2107" name="Group 11"/>
          <p:cNvGrpSpPr>
            <a:grpSpLocks/>
          </p:cNvGrpSpPr>
          <p:nvPr/>
        </p:nvGrpSpPr>
        <p:grpSpPr bwMode="auto">
          <a:xfrm>
            <a:off x="4876800" y="990600"/>
            <a:ext cx="3752850" cy="3346450"/>
            <a:chOff x="3168" y="534"/>
            <a:chExt cx="2364" cy="2108"/>
          </a:xfrm>
        </p:grpSpPr>
        <p:sp>
          <p:nvSpPr>
            <p:cNvPr id="43049" name="Line 12"/>
            <p:cNvSpPr>
              <a:spLocks noChangeShapeType="1"/>
            </p:cNvSpPr>
            <p:nvPr/>
          </p:nvSpPr>
          <p:spPr bwMode="auto">
            <a:xfrm>
              <a:off x="3168" y="1569"/>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0" name="Rectangle 13"/>
            <p:cNvSpPr>
              <a:spLocks noChangeArrowheads="1"/>
            </p:cNvSpPr>
            <p:nvPr/>
          </p:nvSpPr>
          <p:spPr bwMode="auto">
            <a:xfrm>
              <a:off x="3536" y="1263"/>
              <a:ext cx="705"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1" name="Oval 14"/>
            <p:cNvSpPr>
              <a:spLocks noChangeArrowheads="1"/>
            </p:cNvSpPr>
            <p:nvPr/>
          </p:nvSpPr>
          <p:spPr bwMode="auto">
            <a:xfrm>
              <a:off x="3380" y="1259"/>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Line 15"/>
            <p:cNvSpPr>
              <a:spLocks noChangeShapeType="1"/>
            </p:cNvSpPr>
            <p:nvPr/>
          </p:nvSpPr>
          <p:spPr bwMode="auto">
            <a:xfrm>
              <a:off x="3553" y="1553"/>
              <a:ext cx="5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3" name="Rectangle 16"/>
            <p:cNvSpPr>
              <a:spLocks noChangeArrowheads="1"/>
            </p:cNvSpPr>
            <p:nvPr/>
          </p:nvSpPr>
          <p:spPr bwMode="auto">
            <a:xfrm>
              <a:off x="3536" y="1281"/>
              <a:ext cx="660" cy="568"/>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4" name="Line 17"/>
            <p:cNvSpPr>
              <a:spLocks noChangeShapeType="1"/>
            </p:cNvSpPr>
            <p:nvPr/>
          </p:nvSpPr>
          <p:spPr bwMode="auto">
            <a:xfrm flipH="1" flipV="1">
              <a:off x="4959" y="1372"/>
              <a:ext cx="99" cy="181"/>
            </a:xfrm>
            <a:prstGeom prst="line">
              <a:avLst/>
            </a:prstGeom>
            <a:noFill/>
            <a:ln w="3810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5" name="AutoShape 18"/>
            <p:cNvSpPr>
              <a:spLocks noChangeArrowheads="1"/>
            </p:cNvSpPr>
            <p:nvPr/>
          </p:nvSpPr>
          <p:spPr bwMode="auto">
            <a:xfrm rot="3743744" flipH="1">
              <a:off x="3364" y="1174"/>
              <a:ext cx="2108" cy="827"/>
            </a:xfrm>
            <a:prstGeom prst="parallelogram">
              <a:avLst>
                <a:gd name="adj" fmla="val 73212"/>
              </a:avLst>
            </a:prstGeom>
            <a:gradFill rotWithShape="1">
              <a:gsLst>
                <a:gs pos="0">
                  <a:srgbClr val="0066FF"/>
                </a:gs>
                <a:gs pos="100000">
                  <a:srgbClr val="002F76"/>
                </a:gs>
              </a:gsLst>
              <a:path path="shape">
                <a:fillToRect l="50000" t="50000" r="50000" b="50000"/>
              </a:path>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6" name="Rectangle 19"/>
            <p:cNvSpPr>
              <a:spLocks noChangeArrowheads="1"/>
            </p:cNvSpPr>
            <p:nvPr/>
          </p:nvSpPr>
          <p:spPr bwMode="auto">
            <a:xfrm>
              <a:off x="4443" y="1263"/>
              <a:ext cx="84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7" name="Oval 20"/>
            <p:cNvSpPr>
              <a:spLocks noChangeArrowheads="1"/>
            </p:cNvSpPr>
            <p:nvPr/>
          </p:nvSpPr>
          <p:spPr bwMode="auto">
            <a:xfrm>
              <a:off x="4287" y="1259"/>
              <a:ext cx="317" cy="590"/>
            </a:xfrm>
            <a:prstGeom prst="ellipse">
              <a:avLst/>
            </a:prstGeom>
            <a:gradFill rotWithShape="1">
              <a:gsLst>
                <a:gs pos="0">
                  <a:srgbClr val="00CC99">
                    <a:alpha val="92998"/>
                  </a:srgbClr>
                </a:gs>
                <a:gs pos="100000">
                  <a:srgbClr val="005E47">
                    <a:alpha val="92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8" name="Line 21"/>
            <p:cNvSpPr>
              <a:spLocks noChangeShapeType="1"/>
            </p:cNvSpPr>
            <p:nvPr/>
          </p:nvSpPr>
          <p:spPr bwMode="auto">
            <a:xfrm>
              <a:off x="4468" y="1553"/>
              <a:ext cx="8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9" name="Rectangle 22"/>
            <p:cNvSpPr>
              <a:spLocks noChangeArrowheads="1"/>
            </p:cNvSpPr>
            <p:nvPr/>
          </p:nvSpPr>
          <p:spPr bwMode="auto">
            <a:xfrm>
              <a:off x="4443" y="1281"/>
              <a:ext cx="84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19" name="Oval 23"/>
            <p:cNvSpPr>
              <a:spLocks noChangeArrowheads="1"/>
            </p:cNvSpPr>
            <p:nvPr/>
          </p:nvSpPr>
          <p:spPr bwMode="auto">
            <a:xfrm>
              <a:off x="5104" y="1259"/>
              <a:ext cx="317"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43061" name="Group 24"/>
            <p:cNvGrpSpPr>
              <a:grpSpLocks/>
            </p:cNvGrpSpPr>
            <p:nvPr/>
          </p:nvGrpSpPr>
          <p:grpSpPr bwMode="auto">
            <a:xfrm>
              <a:off x="4287" y="1372"/>
              <a:ext cx="869" cy="408"/>
              <a:chOff x="4287" y="2795"/>
              <a:chExt cx="869" cy="408"/>
            </a:xfrm>
          </p:grpSpPr>
          <p:sp>
            <p:nvSpPr>
              <p:cNvPr id="43069" name="Line 25"/>
              <p:cNvSpPr>
                <a:spLocks noChangeShapeType="1"/>
              </p:cNvSpPr>
              <p:nvPr/>
            </p:nvSpPr>
            <p:spPr bwMode="auto">
              <a:xfrm>
                <a:off x="4332" y="2795"/>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0" name="Line 26"/>
              <p:cNvSpPr>
                <a:spLocks noChangeShapeType="1"/>
              </p:cNvSpPr>
              <p:nvPr/>
            </p:nvSpPr>
            <p:spPr bwMode="auto">
              <a:xfrm>
                <a:off x="4287" y="2931"/>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1" name="Line 27"/>
              <p:cNvSpPr>
                <a:spLocks noChangeShapeType="1"/>
              </p:cNvSpPr>
              <p:nvPr/>
            </p:nvSpPr>
            <p:spPr bwMode="auto">
              <a:xfrm>
                <a:off x="4287" y="3067"/>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2" name="Line 28"/>
              <p:cNvSpPr>
                <a:spLocks noChangeShapeType="1"/>
              </p:cNvSpPr>
              <p:nvPr/>
            </p:nvSpPr>
            <p:spPr bwMode="auto">
              <a:xfrm>
                <a:off x="4339" y="3203"/>
                <a:ext cx="817" cy="0"/>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062" name="Group 29"/>
            <p:cNvGrpSpPr>
              <a:grpSpLocks/>
            </p:cNvGrpSpPr>
            <p:nvPr/>
          </p:nvGrpSpPr>
          <p:grpSpPr bwMode="auto">
            <a:xfrm>
              <a:off x="4422" y="1258"/>
              <a:ext cx="681" cy="591"/>
              <a:chOff x="4423" y="2681"/>
              <a:chExt cx="681" cy="591"/>
            </a:xfrm>
          </p:grpSpPr>
          <p:sp>
            <p:nvSpPr>
              <p:cNvPr id="43065" name="Freeform 30"/>
              <p:cNvSpPr>
                <a:spLocks/>
              </p:cNvSpPr>
              <p:nvPr/>
            </p:nvSpPr>
            <p:spPr bwMode="auto">
              <a:xfrm>
                <a:off x="4967" y="2682"/>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6" name="Freeform 31"/>
              <p:cNvSpPr>
                <a:spLocks/>
              </p:cNvSpPr>
              <p:nvPr/>
            </p:nvSpPr>
            <p:spPr bwMode="auto">
              <a:xfrm>
                <a:off x="4786" y="2681"/>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7" name="Freeform 32"/>
              <p:cNvSpPr>
                <a:spLocks/>
              </p:cNvSpPr>
              <p:nvPr/>
            </p:nvSpPr>
            <p:spPr bwMode="auto">
              <a:xfrm>
                <a:off x="4604" y="2682"/>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8" name="Freeform 33"/>
              <p:cNvSpPr>
                <a:spLocks/>
              </p:cNvSpPr>
              <p:nvPr/>
            </p:nvSpPr>
            <p:spPr bwMode="auto">
              <a:xfrm>
                <a:off x="4423" y="2681"/>
                <a:ext cx="137" cy="590"/>
              </a:xfrm>
              <a:custGeom>
                <a:avLst/>
                <a:gdLst>
                  <a:gd name="T0" fmla="*/ 0 w 750"/>
                  <a:gd name="T1" fmla="*/ 0 h 2869"/>
                  <a:gd name="T2" fmla="*/ 0 w 750"/>
                  <a:gd name="T3" fmla="*/ 0 h 2869"/>
                  <a:gd name="T4" fmla="*/ 0 w 750"/>
                  <a:gd name="T5" fmla="*/ 0 h 2869"/>
                  <a:gd name="T6" fmla="*/ 0 w 750"/>
                  <a:gd name="T7" fmla="*/ 0 h 2869"/>
                  <a:gd name="T8" fmla="*/ 0 w 750"/>
                  <a:gd name="T9" fmla="*/ 0 h 2869"/>
                  <a:gd name="T10" fmla="*/ 0 w 750"/>
                  <a:gd name="T11" fmla="*/ 0 h 2869"/>
                  <a:gd name="T12" fmla="*/ 0 w 750"/>
                  <a:gd name="T13" fmla="*/ 0 h 2869"/>
                  <a:gd name="T14" fmla="*/ 0 w 750"/>
                  <a:gd name="T15" fmla="*/ 0 h 2869"/>
                  <a:gd name="T16" fmla="*/ 0 w 750"/>
                  <a:gd name="T17" fmla="*/ 0 h 2869"/>
                  <a:gd name="T18" fmla="*/ 0 w 750"/>
                  <a:gd name="T19" fmla="*/ 0 h 2869"/>
                  <a:gd name="T20" fmla="*/ 0 w 750"/>
                  <a:gd name="T21" fmla="*/ 0 h 2869"/>
                  <a:gd name="T22" fmla="*/ 0 w 750"/>
                  <a:gd name="T23" fmla="*/ 0 h 2869"/>
                  <a:gd name="T24" fmla="*/ 0 w 750"/>
                  <a:gd name="T25" fmla="*/ 0 h 2869"/>
                  <a:gd name="T26" fmla="*/ 0 w 750"/>
                  <a:gd name="T27" fmla="*/ 0 h 2869"/>
                  <a:gd name="T28" fmla="*/ 0 w 750"/>
                  <a:gd name="T29" fmla="*/ 0 h 2869"/>
                  <a:gd name="T30" fmla="*/ 0 w 750"/>
                  <a:gd name="T31" fmla="*/ 0 h 2869"/>
                  <a:gd name="T32" fmla="*/ 0 w 750"/>
                  <a:gd name="T33" fmla="*/ 0 h 2869"/>
                  <a:gd name="T34" fmla="*/ 0 w 750"/>
                  <a:gd name="T35" fmla="*/ 0 h 2869"/>
                  <a:gd name="T36" fmla="*/ 0 w 750"/>
                  <a:gd name="T37" fmla="*/ 0 h 2869"/>
                  <a:gd name="T38" fmla="*/ 0 w 750"/>
                  <a:gd name="T39" fmla="*/ 0 h 2869"/>
                  <a:gd name="T40" fmla="*/ 0 w 750"/>
                  <a:gd name="T41" fmla="*/ 0 h 28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50" h="2869">
                    <a:moveTo>
                      <a:pt x="738" y="0"/>
                    </a:moveTo>
                    <a:cubicBezTo>
                      <a:pt x="675" y="11"/>
                      <a:pt x="585" y="26"/>
                      <a:pt x="526" y="59"/>
                    </a:cubicBezTo>
                    <a:cubicBezTo>
                      <a:pt x="501" y="73"/>
                      <a:pt x="479" y="90"/>
                      <a:pt x="456" y="106"/>
                    </a:cubicBezTo>
                    <a:cubicBezTo>
                      <a:pt x="444" y="114"/>
                      <a:pt x="420" y="130"/>
                      <a:pt x="420" y="130"/>
                    </a:cubicBezTo>
                    <a:cubicBezTo>
                      <a:pt x="392" y="219"/>
                      <a:pt x="434" y="111"/>
                      <a:pt x="373" y="188"/>
                    </a:cubicBezTo>
                    <a:cubicBezTo>
                      <a:pt x="365" y="198"/>
                      <a:pt x="366" y="212"/>
                      <a:pt x="362" y="224"/>
                    </a:cubicBezTo>
                    <a:cubicBezTo>
                      <a:pt x="358" y="236"/>
                      <a:pt x="358" y="249"/>
                      <a:pt x="350" y="259"/>
                    </a:cubicBezTo>
                    <a:cubicBezTo>
                      <a:pt x="341" y="270"/>
                      <a:pt x="327" y="274"/>
                      <a:pt x="315" y="282"/>
                    </a:cubicBezTo>
                    <a:cubicBezTo>
                      <a:pt x="299" y="329"/>
                      <a:pt x="285" y="349"/>
                      <a:pt x="244" y="377"/>
                    </a:cubicBezTo>
                    <a:cubicBezTo>
                      <a:pt x="217" y="460"/>
                      <a:pt x="235" y="427"/>
                      <a:pt x="197" y="482"/>
                    </a:cubicBezTo>
                    <a:cubicBezTo>
                      <a:pt x="170" y="565"/>
                      <a:pt x="182" y="529"/>
                      <a:pt x="162" y="588"/>
                    </a:cubicBezTo>
                    <a:cubicBezTo>
                      <a:pt x="158" y="600"/>
                      <a:pt x="154" y="611"/>
                      <a:pt x="150" y="623"/>
                    </a:cubicBezTo>
                    <a:cubicBezTo>
                      <a:pt x="146" y="635"/>
                      <a:pt x="138" y="659"/>
                      <a:pt x="138" y="659"/>
                    </a:cubicBezTo>
                    <a:cubicBezTo>
                      <a:pt x="121" y="768"/>
                      <a:pt x="80" y="883"/>
                      <a:pt x="44" y="988"/>
                    </a:cubicBezTo>
                    <a:cubicBezTo>
                      <a:pt x="11" y="1389"/>
                      <a:pt x="0" y="1801"/>
                      <a:pt x="127" y="2187"/>
                    </a:cubicBezTo>
                    <a:cubicBezTo>
                      <a:pt x="171" y="2319"/>
                      <a:pt x="202" y="2459"/>
                      <a:pt x="279" y="2575"/>
                    </a:cubicBezTo>
                    <a:cubicBezTo>
                      <a:pt x="303" y="2610"/>
                      <a:pt x="326" y="2646"/>
                      <a:pt x="350" y="2681"/>
                    </a:cubicBezTo>
                    <a:cubicBezTo>
                      <a:pt x="366" y="2704"/>
                      <a:pt x="420" y="2728"/>
                      <a:pt x="420" y="2728"/>
                    </a:cubicBezTo>
                    <a:cubicBezTo>
                      <a:pt x="458" y="2783"/>
                      <a:pt x="485" y="2788"/>
                      <a:pt x="550" y="2810"/>
                    </a:cubicBezTo>
                    <a:cubicBezTo>
                      <a:pt x="563" y="2814"/>
                      <a:pt x="572" y="2827"/>
                      <a:pt x="585" y="2833"/>
                    </a:cubicBezTo>
                    <a:cubicBezTo>
                      <a:pt x="639" y="2857"/>
                      <a:pt x="692" y="2869"/>
                      <a:pt x="750" y="2869"/>
                    </a:cubicBezTo>
                  </a:path>
                </a:pathLst>
              </a:custGeom>
              <a:noFill/>
              <a:ln w="19050" cap="flat" cmpd="sng">
                <a:solidFill>
                  <a:srgbClr val="FF7C8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063" name="Line 34"/>
            <p:cNvSpPr>
              <a:spLocks noChangeShapeType="1"/>
            </p:cNvSpPr>
            <p:nvPr/>
          </p:nvSpPr>
          <p:spPr bwMode="auto">
            <a:xfrm flipH="1" flipV="1">
              <a:off x="5164" y="1326"/>
              <a:ext cx="10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4" name="Line 35"/>
            <p:cNvSpPr>
              <a:spLocks noChangeShapeType="1"/>
            </p:cNvSpPr>
            <p:nvPr/>
          </p:nvSpPr>
          <p:spPr bwMode="auto">
            <a:xfrm>
              <a:off x="5260" y="1568"/>
              <a:ext cx="2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2132" name="Line 36"/>
          <p:cNvSpPr>
            <a:spLocks noChangeShapeType="1"/>
          </p:cNvSpPr>
          <p:nvPr/>
        </p:nvSpPr>
        <p:spPr bwMode="auto">
          <a:xfrm>
            <a:off x="7924800" y="1990725"/>
            <a:ext cx="863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33" name="Line 37"/>
          <p:cNvSpPr>
            <a:spLocks noChangeShapeType="1"/>
          </p:cNvSpPr>
          <p:nvPr/>
        </p:nvSpPr>
        <p:spPr bwMode="auto">
          <a:xfrm>
            <a:off x="5029200" y="1990725"/>
            <a:ext cx="863600" cy="0"/>
          </a:xfrm>
          <a:prstGeom prst="line">
            <a:avLst/>
          </a:prstGeom>
          <a:noFill/>
          <a:ln w="38100">
            <a:solidFill>
              <a:srgbClr val="FFFF66"/>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34" name="Line 38"/>
          <p:cNvSpPr>
            <a:spLocks noChangeShapeType="1"/>
          </p:cNvSpPr>
          <p:nvPr/>
        </p:nvSpPr>
        <p:spPr bwMode="auto">
          <a:xfrm rot="7113083" flipH="1" flipV="1">
            <a:off x="8344694" y="2561431"/>
            <a:ext cx="273050" cy="503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35" name="Object 39"/>
          <p:cNvGraphicFramePr>
            <a:graphicFrameLocks/>
          </p:cNvGraphicFramePr>
          <p:nvPr/>
        </p:nvGraphicFramePr>
        <p:xfrm>
          <a:off x="8458200" y="2924175"/>
          <a:ext cx="230188" cy="280988"/>
        </p:xfrm>
        <a:graphic>
          <a:graphicData uri="http://schemas.openxmlformats.org/presentationml/2006/ole">
            <mc:AlternateContent xmlns:mc="http://schemas.openxmlformats.org/markup-compatibility/2006">
              <mc:Choice xmlns:v="urn:schemas-microsoft-com:vml" Requires="v">
                <p:oleObj spid="_x0000_s43364" name="Equation" r:id="rId5" imgW="123903" imgH="171408" progId="Equation.3">
                  <p:embed/>
                </p:oleObj>
              </mc:Choice>
              <mc:Fallback>
                <p:oleObj name="Equation" r:id="rId5" imgW="123903" imgH="171408" progId="Equation.3">
                  <p:embed/>
                  <p:pic>
                    <p:nvPicPr>
                      <p:cNvPr id="0" name="Object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0" y="2924175"/>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6" name="Object 40"/>
          <p:cNvGraphicFramePr>
            <a:graphicFrameLocks/>
          </p:cNvGraphicFramePr>
          <p:nvPr/>
        </p:nvGraphicFramePr>
        <p:xfrm>
          <a:off x="8305800" y="1457325"/>
          <a:ext cx="280988" cy="341313"/>
        </p:xfrm>
        <a:graphic>
          <a:graphicData uri="http://schemas.openxmlformats.org/presentationml/2006/ole">
            <mc:AlternateContent xmlns:mc="http://schemas.openxmlformats.org/markup-compatibility/2006">
              <mc:Choice xmlns:v="urn:schemas-microsoft-com:vml" Requires="v">
                <p:oleObj spid="_x0000_s43365" name="Equation" r:id="rId7" imgW="171412" imgH="238081" progId="Equation.3">
                  <p:embed/>
                </p:oleObj>
              </mc:Choice>
              <mc:Fallback>
                <p:oleObj name="Equation" r:id="rId7" imgW="171412" imgH="238081" progId="Equation.3">
                  <p:embed/>
                  <p:pic>
                    <p:nvPicPr>
                      <p:cNvPr id="0" name="Object 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14573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7" name="Object 41"/>
          <p:cNvGraphicFramePr>
            <a:graphicFrameLocks/>
          </p:cNvGraphicFramePr>
          <p:nvPr/>
        </p:nvGraphicFramePr>
        <p:xfrm>
          <a:off x="5334000" y="1533525"/>
          <a:ext cx="280988" cy="341313"/>
        </p:xfrm>
        <a:graphic>
          <a:graphicData uri="http://schemas.openxmlformats.org/presentationml/2006/ole">
            <mc:AlternateContent xmlns:mc="http://schemas.openxmlformats.org/markup-compatibility/2006">
              <mc:Choice xmlns:v="urn:schemas-microsoft-com:vml" Requires="v">
                <p:oleObj spid="_x0000_s43366" name="Equation" r:id="rId9" imgW="171412" imgH="238081" progId="Equation.3">
                  <p:embed/>
                </p:oleObj>
              </mc:Choice>
              <mc:Fallback>
                <p:oleObj name="Equation" r:id="rId9" imgW="171412" imgH="238081" progId="Equation.3">
                  <p:embed/>
                  <p:pic>
                    <p:nvPicPr>
                      <p:cNvPr id="0" name="Object 4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15335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38" name="Line 42"/>
          <p:cNvSpPr>
            <a:spLocks noChangeShapeType="1"/>
          </p:cNvSpPr>
          <p:nvPr/>
        </p:nvSpPr>
        <p:spPr bwMode="auto">
          <a:xfrm flipH="1">
            <a:off x="4838700" y="2828925"/>
            <a:ext cx="381000" cy="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2139" name="Object 43"/>
          <p:cNvGraphicFramePr>
            <a:graphicFrameLocks/>
          </p:cNvGraphicFramePr>
          <p:nvPr/>
        </p:nvGraphicFramePr>
        <p:xfrm>
          <a:off x="4953000" y="2905125"/>
          <a:ext cx="230188" cy="280988"/>
        </p:xfrm>
        <a:graphic>
          <a:graphicData uri="http://schemas.openxmlformats.org/presentationml/2006/ole">
            <mc:AlternateContent xmlns:mc="http://schemas.openxmlformats.org/markup-compatibility/2006">
              <mc:Choice xmlns:v="urn:schemas-microsoft-com:vml" Requires="v">
                <p:oleObj spid="_x0000_s43367" name="Equation" r:id="rId11" imgW="123903" imgH="171408" progId="Equation.3">
                  <p:embed/>
                </p:oleObj>
              </mc:Choice>
              <mc:Fallback>
                <p:oleObj name="Equation" r:id="rId11" imgW="123903" imgH="171408" progId="Equation.3">
                  <p:embed/>
                  <p:pic>
                    <p:nvPicPr>
                      <p:cNvPr id="0" name="Object 4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2905125"/>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40" name="Freeform 44"/>
          <p:cNvSpPr>
            <a:spLocks/>
          </p:cNvSpPr>
          <p:nvPr/>
        </p:nvSpPr>
        <p:spPr bwMode="auto">
          <a:xfrm rot="334607" flipH="1">
            <a:off x="7486650" y="2108200"/>
            <a:ext cx="373063" cy="244475"/>
          </a:xfrm>
          <a:custGeom>
            <a:avLst/>
            <a:gdLst>
              <a:gd name="T0" fmla="*/ 0 w 212"/>
              <a:gd name="T1" fmla="*/ 2147483647 h 210"/>
              <a:gd name="T2" fmla="*/ 2147483647 w 212"/>
              <a:gd name="T3" fmla="*/ 2147483647 h 210"/>
              <a:gd name="T4" fmla="*/ 2147483647 w 212"/>
              <a:gd name="T5" fmla="*/ 2147483647 h 210"/>
              <a:gd name="T6" fmla="*/ 2147483647 w 212"/>
              <a:gd name="T7" fmla="*/ 2147483647 h 210"/>
              <a:gd name="T8" fmla="*/ 2147483647 w 212"/>
              <a:gd name="T9" fmla="*/ 2147483647 h 210"/>
              <a:gd name="T10" fmla="*/ 2147483647 w 212"/>
              <a:gd name="T11" fmla="*/ 2147483647 h 210"/>
              <a:gd name="T12" fmla="*/ 2147483647 w 212"/>
              <a:gd name="T13" fmla="*/ 2147483647 h 210"/>
              <a:gd name="T14" fmla="*/ 2147483647 w 212"/>
              <a:gd name="T15" fmla="*/ 2147483647 h 210"/>
              <a:gd name="T16" fmla="*/ 0 w 212"/>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 h="210">
                <a:moveTo>
                  <a:pt x="0" y="22"/>
                </a:moveTo>
                <a:cubicBezTo>
                  <a:pt x="8" y="45"/>
                  <a:pt x="16" y="69"/>
                  <a:pt x="24" y="92"/>
                </a:cubicBezTo>
                <a:cubicBezTo>
                  <a:pt x="28" y="104"/>
                  <a:pt x="32" y="115"/>
                  <a:pt x="36" y="127"/>
                </a:cubicBezTo>
                <a:cubicBezTo>
                  <a:pt x="40" y="139"/>
                  <a:pt x="38" y="154"/>
                  <a:pt x="47" y="163"/>
                </a:cubicBezTo>
                <a:cubicBezTo>
                  <a:pt x="70" y="186"/>
                  <a:pt x="110" y="177"/>
                  <a:pt x="141" y="186"/>
                </a:cubicBezTo>
                <a:cubicBezTo>
                  <a:pt x="165" y="193"/>
                  <a:pt x="212" y="210"/>
                  <a:pt x="212" y="210"/>
                </a:cubicBezTo>
                <a:cubicBezTo>
                  <a:pt x="194" y="158"/>
                  <a:pt x="188" y="71"/>
                  <a:pt x="130" y="45"/>
                </a:cubicBezTo>
                <a:cubicBezTo>
                  <a:pt x="115" y="39"/>
                  <a:pt x="99" y="37"/>
                  <a:pt x="83" y="33"/>
                </a:cubicBezTo>
                <a:cubicBezTo>
                  <a:pt x="55" y="25"/>
                  <a:pt x="22" y="0"/>
                  <a:pt x="0" y="22"/>
                </a:cubicBezTo>
                <a:close/>
              </a:path>
            </a:pathLst>
          </a:custGeom>
          <a:solidFill>
            <a:srgbClr val="CC9900">
              <a:alpha val="90979"/>
            </a:srgbClr>
          </a:solidFill>
          <a:ln>
            <a:noFill/>
          </a:ln>
          <a:effectLst/>
          <a:extLst>
            <a:ext uri="{91240B29-F687-4F45-9708-019B960494DF}">
              <a14:hiddenLine xmlns:a14="http://schemas.microsoft.com/office/drawing/2010/main" w="9525" cap="flat" cmpd="sng">
                <a:solidFill>
                  <a:schemeClr val="hlink"/>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41" name="Line 45"/>
          <p:cNvSpPr>
            <a:spLocks noChangeShapeType="1"/>
          </p:cNvSpPr>
          <p:nvPr/>
        </p:nvSpPr>
        <p:spPr bwMode="auto">
          <a:xfrm flipH="1" flipV="1">
            <a:off x="7448550" y="1714500"/>
            <a:ext cx="273050" cy="503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42" name="Line 46"/>
          <p:cNvSpPr>
            <a:spLocks noChangeShapeType="1"/>
          </p:cNvSpPr>
          <p:nvPr/>
        </p:nvSpPr>
        <p:spPr bwMode="auto">
          <a:xfrm>
            <a:off x="7696200" y="2205038"/>
            <a:ext cx="863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2143" name="Group 47"/>
          <p:cNvGrpSpPr>
            <a:grpSpLocks/>
          </p:cNvGrpSpPr>
          <p:nvPr/>
        </p:nvGrpSpPr>
        <p:grpSpPr bwMode="auto">
          <a:xfrm>
            <a:off x="7620000" y="1990725"/>
            <a:ext cx="327025" cy="215900"/>
            <a:chOff x="4856" y="2604"/>
            <a:chExt cx="206" cy="136"/>
          </a:xfrm>
        </p:grpSpPr>
        <p:sp>
          <p:nvSpPr>
            <p:cNvPr id="43047" name="Line 48"/>
            <p:cNvSpPr>
              <a:spLocks noChangeShapeType="1"/>
            </p:cNvSpPr>
            <p:nvPr/>
          </p:nvSpPr>
          <p:spPr bwMode="auto">
            <a:xfrm flipH="1" flipV="1">
              <a:off x="4989" y="2604"/>
              <a:ext cx="73" cy="136"/>
            </a:xfrm>
            <a:prstGeom prst="line">
              <a:avLst/>
            </a:prstGeom>
            <a:noFill/>
            <a:ln w="12700">
              <a:solidFill>
                <a:srgbClr val="00FF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8" name="Line 49"/>
            <p:cNvSpPr>
              <a:spLocks noChangeShapeType="1"/>
            </p:cNvSpPr>
            <p:nvPr/>
          </p:nvSpPr>
          <p:spPr bwMode="auto">
            <a:xfrm>
              <a:off x="4856" y="2604"/>
              <a:ext cx="136"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32146" name="Object 50"/>
          <p:cNvGraphicFramePr>
            <a:graphicFrameLocks/>
          </p:cNvGraphicFramePr>
          <p:nvPr/>
        </p:nvGraphicFramePr>
        <p:xfrm>
          <a:off x="1449388" y="3733800"/>
          <a:ext cx="4722812" cy="609600"/>
        </p:xfrm>
        <a:graphic>
          <a:graphicData uri="http://schemas.openxmlformats.org/presentationml/2006/ole">
            <mc:AlternateContent xmlns:mc="http://schemas.openxmlformats.org/markup-compatibility/2006">
              <mc:Choice xmlns:v="urn:schemas-microsoft-com:vml" Requires="v">
                <p:oleObj spid="_x0000_s43368" name="Equation" r:id="rId13" imgW="4619498" imgH="504776" progId="Equation.3">
                  <p:embed/>
                </p:oleObj>
              </mc:Choice>
              <mc:Fallback>
                <p:oleObj name="Equation" r:id="rId13" imgW="4619498" imgH="504776" progId="Equation.3">
                  <p:embed/>
                  <p:pic>
                    <p:nvPicPr>
                      <p:cNvPr id="0" name="Object 5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388" y="3733800"/>
                        <a:ext cx="47228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47" name="Object 51"/>
          <p:cNvGraphicFramePr>
            <a:graphicFrameLocks/>
          </p:cNvGraphicFramePr>
          <p:nvPr/>
        </p:nvGraphicFramePr>
        <p:xfrm>
          <a:off x="1493838" y="4559300"/>
          <a:ext cx="2982912" cy="317500"/>
        </p:xfrm>
        <a:graphic>
          <a:graphicData uri="http://schemas.openxmlformats.org/presentationml/2006/ole">
            <mc:AlternateContent xmlns:mc="http://schemas.openxmlformats.org/markup-compatibility/2006">
              <mc:Choice xmlns:v="urn:schemas-microsoft-com:vml" Requires="v">
                <p:oleObj spid="_x0000_s43369" name="Equation" r:id="rId15" imgW="2876490" imgH="209468" progId="Equation.3">
                  <p:embed/>
                </p:oleObj>
              </mc:Choice>
              <mc:Fallback>
                <p:oleObj name="Equation" r:id="rId15" imgW="2876490" imgH="209468" progId="Equation.3">
                  <p:embed/>
                  <p:pic>
                    <p:nvPicPr>
                      <p:cNvPr id="0" name="Object 5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838" y="4559300"/>
                        <a:ext cx="29829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48" name="Text Box 52"/>
          <p:cNvSpPr txBox="1">
            <a:spLocks noChangeArrowheads="1"/>
          </p:cNvSpPr>
          <p:nvPr/>
        </p:nvSpPr>
        <p:spPr bwMode="auto">
          <a:xfrm>
            <a:off x="773113" y="4953000"/>
            <a:ext cx="3165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根据高斯定理有</a:t>
            </a:r>
            <a:r>
              <a:rPr kumimoji="1" lang="zh-CN" altLang="en-US" sz="2800" b="1">
                <a:solidFill>
                  <a:schemeClr val="bg1"/>
                </a:solidFill>
                <a:latin typeface="宋体" pitchFamily="2" charset="-122"/>
              </a:rPr>
              <a:t> </a:t>
            </a:r>
          </a:p>
        </p:txBody>
      </p:sp>
      <p:graphicFrame>
        <p:nvGraphicFramePr>
          <p:cNvPr id="132149" name="Object 53"/>
          <p:cNvGraphicFramePr>
            <a:graphicFrameLocks/>
          </p:cNvGraphicFramePr>
          <p:nvPr/>
        </p:nvGraphicFramePr>
        <p:xfrm>
          <a:off x="1295400" y="5562600"/>
          <a:ext cx="1854200" cy="914400"/>
        </p:xfrm>
        <a:graphic>
          <a:graphicData uri="http://schemas.openxmlformats.org/presentationml/2006/ole">
            <mc:AlternateContent xmlns:mc="http://schemas.openxmlformats.org/markup-compatibility/2006">
              <mc:Choice xmlns:v="urn:schemas-microsoft-com:vml" Requires="v">
                <p:oleObj spid="_x0000_s43370" name="Equation" r:id="rId17" imgW="1752726" imgH="809531" progId="Equation.3">
                  <p:embed/>
                </p:oleObj>
              </mc:Choice>
              <mc:Fallback>
                <p:oleObj name="Equation" r:id="rId17" imgW="1752726" imgH="809531" progId="Equation.3">
                  <p:embed/>
                  <p:pic>
                    <p:nvPicPr>
                      <p:cNvPr id="0" name="Object 5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5400" y="5562600"/>
                        <a:ext cx="185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50" name="Object 54"/>
          <p:cNvGraphicFramePr>
            <a:graphicFrameLocks/>
          </p:cNvGraphicFramePr>
          <p:nvPr/>
        </p:nvGraphicFramePr>
        <p:xfrm>
          <a:off x="3657600" y="5562600"/>
          <a:ext cx="1155700" cy="914400"/>
        </p:xfrm>
        <a:graphic>
          <a:graphicData uri="http://schemas.openxmlformats.org/presentationml/2006/ole">
            <mc:AlternateContent xmlns:mc="http://schemas.openxmlformats.org/markup-compatibility/2006">
              <mc:Choice xmlns:v="urn:schemas-microsoft-com:vml" Requires="v">
                <p:oleObj spid="_x0000_s43371" name="Equation" r:id="rId19" imgW="1047641" imgH="809531" progId="Equation.3">
                  <p:embed/>
                </p:oleObj>
              </mc:Choice>
              <mc:Fallback>
                <p:oleObj name="Equation" r:id="rId19" imgW="1047641" imgH="809531" progId="Equation.3">
                  <p:embed/>
                  <p:pic>
                    <p:nvPicPr>
                      <p:cNvPr id="0" name="Object 5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57600" y="5562600"/>
                        <a:ext cx="1155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2151" name="Group 55"/>
          <p:cNvGrpSpPr>
            <a:grpSpLocks/>
          </p:cNvGrpSpPr>
          <p:nvPr/>
        </p:nvGrpSpPr>
        <p:grpSpPr bwMode="auto">
          <a:xfrm>
            <a:off x="5665788" y="4500563"/>
            <a:ext cx="2868612" cy="1995487"/>
            <a:chOff x="2902" y="2666"/>
            <a:chExt cx="2001" cy="1392"/>
          </a:xfrm>
        </p:grpSpPr>
        <p:sp>
          <p:nvSpPr>
            <p:cNvPr id="43042" name="Line 56"/>
            <p:cNvSpPr>
              <a:spLocks noChangeShapeType="1"/>
            </p:cNvSpPr>
            <p:nvPr/>
          </p:nvSpPr>
          <p:spPr bwMode="auto">
            <a:xfrm>
              <a:off x="2902" y="3410"/>
              <a:ext cx="172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3" name="Line 57"/>
            <p:cNvSpPr>
              <a:spLocks noChangeShapeType="1"/>
            </p:cNvSpPr>
            <p:nvPr/>
          </p:nvSpPr>
          <p:spPr bwMode="auto">
            <a:xfrm flipV="1">
              <a:off x="3766" y="2762"/>
              <a:ext cx="0" cy="129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44" name="Text Box 58"/>
            <p:cNvSpPr txBox="1">
              <a:spLocks noChangeArrowheads="1"/>
            </p:cNvSpPr>
            <p:nvPr/>
          </p:nvSpPr>
          <p:spPr bwMode="auto">
            <a:xfrm>
              <a:off x="4668" y="3268"/>
              <a:ext cx="235"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sp>
          <p:nvSpPr>
            <p:cNvPr id="43045" name="Text Box 59"/>
            <p:cNvSpPr txBox="1">
              <a:spLocks noChangeArrowheads="1"/>
            </p:cNvSpPr>
            <p:nvPr/>
          </p:nvSpPr>
          <p:spPr bwMode="auto">
            <a:xfrm>
              <a:off x="3766" y="3412"/>
              <a:ext cx="282"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43046" name="Text Box 60"/>
            <p:cNvSpPr txBox="1">
              <a:spLocks noChangeArrowheads="1"/>
            </p:cNvSpPr>
            <p:nvPr/>
          </p:nvSpPr>
          <p:spPr bwMode="auto">
            <a:xfrm>
              <a:off x="3334" y="2666"/>
              <a:ext cx="341"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E</a:t>
              </a:r>
              <a:r>
                <a:rPr kumimoji="1" lang="en-US" altLang="zh-CN" sz="2400" b="1" i="1" baseline="-25000">
                  <a:solidFill>
                    <a:srgbClr val="FFFF66"/>
                  </a:solidFill>
                  <a:latin typeface="Times New Roman" pitchFamily="18" charset="0"/>
                </a:rPr>
                <a:t>x</a:t>
              </a:r>
              <a:endParaRPr kumimoji="1" lang="en-US" altLang="zh-CN" sz="2400" b="1" i="1">
                <a:solidFill>
                  <a:srgbClr val="FFFF66"/>
                </a:solidFill>
                <a:latin typeface="Times New Roman" pitchFamily="18" charset="0"/>
              </a:endParaRPr>
            </a:p>
          </p:txBody>
        </p:sp>
      </p:grpSp>
      <p:sp>
        <p:nvSpPr>
          <p:cNvPr id="132157" name="Line 61"/>
          <p:cNvSpPr>
            <a:spLocks noChangeShapeType="1"/>
          </p:cNvSpPr>
          <p:nvPr/>
        </p:nvSpPr>
        <p:spPr bwMode="auto">
          <a:xfrm>
            <a:off x="5605463" y="6038850"/>
            <a:ext cx="12954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58" name="Line 62"/>
          <p:cNvSpPr>
            <a:spLocks noChangeShapeType="1"/>
          </p:cNvSpPr>
          <p:nvPr/>
        </p:nvSpPr>
        <p:spPr bwMode="auto">
          <a:xfrm>
            <a:off x="6900863" y="5067300"/>
            <a:ext cx="129540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2159" name="Object 63"/>
          <p:cNvGraphicFramePr>
            <a:graphicFrameLocks/>
          </p:cNvGraphicFramePr>
          <p:nvPr/>
        </p:nvGraphicFramePr>
        <p:xfrm>
          <a:off x="7315200" y="1295400"/>
          <a:ext cx="230188" cy="280988"/>
        </p:xfrm>
        <a:graphic>
          <a:graphicData uri="http://schemas.openxmlformats.org/presentationml/2006/ole">
            <mc:AlternateContent xmlns:mc="http://schemas.openxmlformats.org/markup-compatibility/2006">
              <mc:Choice xmlns:v="urn:schemas-microsoft-com:vml" Requires="v">
                <p:oleObj spid="_x0000_s43372" name="Equation" r:id="rId21" imgW="123903" imgH="171408" progId="Equation.3">
                  <p:embed/>
                </p:oleObj>
              </mc:Choice>
              <mc:Fallback>
                <p:oleObj name="Equation" r:id="rId21" imgW="123903" imgH="171408" progId="Equation.3">
                  <p:embed/>
                  <p:pic>
                    <p:nvPicPr>
                      <p:cNvPr id="0" name="Object 6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15200" y="1295400"/>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41" name="矩形 1"/>
          <p:cNvSpPr>
            <a:spLocks noChangeArrowheads="1"/>
          </p:cNvSpPr>
          <p:nvPr/>
        </p:nvSpPr>
        <p:spPr bwMode="auto">
          <a:xfrm>
            <a:off x="57150" y="28575"/>
            <a:ext cx="308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8.11 (p.304)</a:t>
            </a:r>
            <a:endParaRPr lang="zh-CN" altLang="zh-CN" sz="2400" b="1">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105"/>
                                        </p:tgtEl>
                                        <p:attrNameLst>
                                          <p:attrName>style.visibility</p:attrName>
                                        </p:attrNameLst>
                                      </p:cBhvr>
                                      <p:to>
                                        <p:strVal val="visible"/>
                                      </p:to>
                                    </p:set>
                                    <p:animEffect transition="in" filter="wipe(left)">
                                      <p:cBhvr>
                                        <p:cTn id="7" dur="500"/>
                                        <p:tgtEl>
                                          <p:spTgt spid="1321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102"/>
                                        </p:tgtEl>
                                        <p:attrNameLst>
                                          <p:attrName>style.visibility</p:attrName>
                                        </p:attrNameLst>
                                      </p:cBhvr>
                                      <p:to>
                                        <p:strVal val="visible"/>
                                      </p:to>
                                    </p:set>
                                    <p:animEffect transition="in" filter="wipe(left)">
                                      <p:cBhvr>
                                        <p:cTn id="12" dur="500"/>
                                        <p:tgtEl>
                                          <p:spTgt spid="1321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32106"/>
                                        </p:tgtEl>
                                        <p:attrNameLst>
                                          <p:attrName>style.visibility</p:attrName>
                                        </p:attrNameLst>
                                      </p:cBhvr>
                                      <p:to>
                                        <p:strVal val="visible"/>
                                      </p:to>
                                    </p:set>
                                    <p:animEffect transition="in" filter="box(out)">
                                      <p:cBhvr>
                                        <p:cTn id="17" dur="500"/>
                                        <p:tgtEl>
                                          <p:spTgt spid="1321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2104"/>
                                        </p:tgtEl>
                                        <p:attrNameLst>
                                          <p:attrName>style.visibility</p:attrName>
                                        </p:attrNameLst>
                                      </p:cBhvr>
                                      <p:to>
                                        <p:strVal val="visible"/>
                                      </p:to>
                                    </p:set>
                                    <p:animEffect transition="in" filter="wipe(left)">
                                      <p:cBhvr>
                                        <p:cTn id="22" dur="500"/>
                                        <p:tgtEl>
                                          <p:spTgt spid="1321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2103"/>
                                        </p:tgtEl>
                                        <p:attrNameLst>
                                          <p:attrName>style.visibility</p:attrName>
                                        </p:attrNameLst>
                                      </p:cBhvr>
                                      <p:to>
                                        <p:strVal val="visible"/>
                                      </p:to>
                                    </p:set>
                                    <p:animEffect transition="in" filter="wipe(left)">
                                      <p:cBhvr>
                                        <p:cTn id="27" dur="500"/>
                                        <p:tgtEl>
                                          <p:spTgt spid="1321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2098"/>
                                        </p:tgtEl>
                                        <p:attrNameLst>
                                          <p:attrName>style.visibility</p:attrName>
                                        </p:attrNameLst>
                                      </p:cBhvr>
                                      <p:to>
                                        <p:strVal val="visible"/>
                                      </p:to>
                                    </p:set>
                                    <p:animEffect transition="in" filter="wipe(left)">
                                      <p:cBhvr>
                                        <p:cTn id="32" dur="500"/>
                                        <p:tgtEl>
                                          <p:spTgt spid="1320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32133"/>
                                        </p:tgtEl>
                                        <p:attrNameLst>
                                          <p:attrName>style.visibility</p:attrName>
                                        </p:attrNameLst>
                                      </p:cBhvr>
                                      <p:to>
                                        <p:strVal val="visible"/>
                                      </p:to>
                                    </p:set>
                                    <p:animEffect transition="in" filter="wipe(right)">
                                      <p:cBhvr>
                                        <p:cTn id="37" dur="500"/>
                                        <p:tgtEl>
                                          <p:spTgt spid="132133"/>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32137"/>
                                        </p:tgtEl>
                                        <p:attrNameLst>
                                          <p:attrName>style.visibility</p:attrName>
                                        </p:attrNameLst>
                                      </p:cBhvr>
                                      <p:to>
                                        <p:strVal val="visible"/>
                                      </p:to>
                                    </p:set>
                                  </p:childTnLst>
                                </p:cTn>
                              </p:par>
                            </p:childTnLst>
                          </p:cTn>
                        </p:par>
                        <p:par>
                          <p:cTn id="41" fill="hold" nodeType="afterGroup">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32132"/>
                                        </p:tgtEl>
                                        <p:attrNameLst>
                                          <p:attrName>style.visibility</p:attrName>
                                        </p:attrNameLst>
                                      </p:cBhvr>
                                      <p:to>
                                        <p:strVal val="visible"/>
                                      </p:to>
                                    </p:set>
                                    <p:animEffect transition="in" filter="wipe(left)">
                                      <p:cBhvr>
                                        <p:cTn id="44" dur="500"/>
                                        <p:tgtEl>
                                          <p:spTgt spid="132132"/>
                                        </p:tgtEl>
                                      </p:cBhvr>
                                    </p:animEffect>
                                  </p:childTnLst>
                                </p:cTn>
                              </p:par>
                            </p:childTnLst>
                          </p:cTn>
                        </p:par>
                        <p:par>
                          <p:cTn id="45" fill="hold" nodeType="afterGroup">
                            <p:stCondLst>
                              <p:cond delay="1500"/>
                            </p:stCondLst>
                            <p:childTnLst>
                              <p:par>
                                <p:cTn id="46" presetID="1" presetClass="entr" presetSubtype="0" fill="hold" nodeType="afterEffect">
                                  <p:stCondLst>
                                    <p:cond delay="0"/>
                                  </p:stCondLst>
                                  <p:childTnLst>
                                    <p:set>
                                      <p:cBhvr>
                                        <p:cTn id="47" dur="1" fill="hold">
                                          <p:stCondLst>
                                            <p:cond delay="499"/>
                                          </p:stCondLst>
                                        </p:cTn>
                                        <p:tgtEl>
                                          <p:spTgt spid="13213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2099"/>
                                        </p:tgtEl>
                                        <p:attrNameLst>
                                          <p:attrName>style.visibility</p:attrName>
                                        </p:attrNameLst>
                                      </p:cBhvr>
                                      <p:to>
                                        <p:strVal val="visible"/>
                                      </p:to>
                                    </p:set>
                                    <p:animEffect transition="in" filter="wipe(left)">
                                      <p:cBhvr>
                                        <p:cTn id="52" dur="500"/>
                                        <p:tgtEl>
                                          <p:spTgt spid="13209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2100"/>
                                        </p:tgtEl>
                                        <p:attrNameLst>
                                          <p:attrName>style.visibility</p:attrName>
                                        </p:attrNameLst>
                                      </p:cBhvr>
                                      <p:to>
                                        <p:strVal val="visible"/>
                                      </p:to>
                                    </p:set>
                                    <p:animEffect transition="in" filter="wipe(left)">
                                      <p:cBhvr>
                                        <p:cTn id="57" dur="500"/>
                                        <p:tgtEl>
                                          <p:spTgt spid="13210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132107"/>
                                        </p:tgtEl>
                                        <p:attrNameLst>
                                          <p:attrName>style.visibility</p:attrName>
                                        </p:attrNameLst>
                                      </p:cBhvr>
                                      <p:to>
                                        <p:strVal val="visible"/>
                                      </p:to>
                                    </p:set>
                                    <p:animEffect transition="in" filter="wipe(right)">
                                      <p:cBhvr>
                                        <p:cTn id="62" dur="500"/>
                                        <p:tgtEl>
                                          <p:spTgt spid="13210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32101"/>
                                        </p:tgtEl>
                                        <p:attrNameLst>
                                          <p:attrName>style.visibility</p:attrName>
                                        </p:attrNameLst>
                                      </p:cBhvr>
                                      <p:to>
                                        <p:strVal val="visible"/>
                                      </p:to>
                                    </p:set>
                                    <p:animEffect transition="in" filter="wipe(left)">
                                      <p:cBhvr>
                                        <p:cTn id="67" dur="500"/>
                                        <p:tgtEl>
                                          <p:spTgt spid="13210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2146"/>
                                        </p:tgtEl>
                                        <p:attrNameLst>
                                          <p:attrName>style.visibility</p:attrName>
                                        </p:attrNameLst>
                                      </p:cBhvr>
                                      <p:to>
                                        <p:strVal val="visible"/>
                                      </p:to>
                                    </p:set>
                                    <p:animEffect transition="in" filter="wipe(left)">
                                      <p:cBhvr>
                                        <p:cTn id="72" dur="500"/>
                                        <p:tgtEl>
                                          <p:spTgt spid="13214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32134"/>
                                        </p:tgtEl>
                                        <p:attrNameLst>
                                          <p:attrName>style.visibility</p:attrName>
                                        </p:attrNameLst>
                                      </p:cBhvr>
                                      <p:to>
                                        <p:strVal val="visible"/>
                                      </p:to>
                                    </p:set>
                                    <p:animEffect transition="in" filter="wipe(left)">
                                      <p:cBhvr>
                                        <p:cTn id="77" dur="500"/>
                                        <p:tgtEl>
                                          <p:spTgt spid="132134"/>
                                        </p:tgtEl>
                                      </p:cBhvr>
                                    </p:animEffect>
                                  </p:childTnLst>
                                </p:cTn>
                              </p:par>
                            </p:childTnLst>
                          </p:cTn>
                        </p:par>
                        <p:par>
                          <p:cTn id="78" fill="hold" nodeType="afterGroup">
                            <p:stCondLst>
                              <p:cond delay="500"/>
                            </p:stCondLst>
                            <p:childTnLst>
                              <p:par>
                                <p:cTn id="79" presetID="1" presetClass="entr" presetSubtype="0" fill="hold" nodeType="afterEffect">
                                  <p:stCondLst>
                                    <p:cond delay="0"/>
                                  </p:stCondLst>
                                  <p:childTnLst>
                                    <p:set>
                                      <p:cBhvr>
                                        <p:cTn id="80" dur="1" fill="hold">
                                          <p:stCondLst>
                                            <p:cond delay="499"/>
                                          </p:stCondLst>
                                        </p:cTn>
                                        <p:tgtEl>
                                          <p:spTgt spid="13213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32138"/>
                                        </p:tgtEl>
                                        <p:attrNameLst>
                                          <p:attrName>style.visibility</p:attrName>
                                        </p:attrNameLst>
                                      </p:cBhvr>
                                      <p:to>
                                        <p:strVal val="visible"/>
                                      </p:to>
                                    </p:set>
                                    <p:animEffect transition="in" filter="wipe(right)">
                                      <p:cBhvr>
                                        <p:cTn id="85" dur="500"/>
                                        <p:tgtEl>
                                          <p:spTgt spid="132138"/>
                                        </p:tgtEl>
                                      </p:cBhvr>
                                    </p:animEffect>
                                  </p:childTnLst>
                                </p:cTn>
                              </p:par>
                            </p:childTnLst>
                          </p:cTn>
                        </p:par>
                        <p:par>
                          <p:cTn id="86" fill="hold" nodeType="afterGroup">
                            <p:stCondLst>
                              <p:cond delay="500"/>
                            </p:stCondLst>
                            <p:childTnLst>
                              <p:par>
                                <p:cTn id="87" presetID="1" presetClass="entr" presetSubtype="0" fill="hold" nodeType="afterEffect">
                                  <p:stCondLst>
                                    <p:cond delay="0"/>
                                  </p:stCondLst>
                                  <p:childTnLst>
                                    <p:set>
                                      <p:cBhvr>
                                        <p:cTn id="88" dur="1" fill="hold">
                                          <p:stCondLst>
                                            <p:cond delay="499"/>
                                          </p:stCondLst>
                                        </p:cTn>
                                        <p:tgtEl>
                                          <p:spTgt spid="132139"/>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3" presetClass="entr" presetSubtype="32" fill="hold" grpId="0" nodeType="clickEffect">
                                  <p:stCondLst>
                                    <p:cond delay="0"/>
                                  </p:stCondLst>
                                  <p:childTnLst>
                                    <p:set>
                                      <p:cBhvr>
                                        <p:cTn id="92" dur="1" fill="hold">
                                          <p:stCondLst>
                                            <p:cond delay="0"/>
                                          </p:stCondLst>
                                        </p:cTn>
                                        <p:tgtEl>
                                          <p:spTgt spid="132140"/>
                                        </p:tgtEl>
                                        <p:attrNameLst>
                                          <p:attrName>style.visibility</p:attrName>
                                        </p:attrNameLst>
                                      </p:cBhvr>
                                      <p:to>
                                        <p:strVal val="visible"/>
                                      </p:to>
                                    </p:set>
                                    <p:anim calcmode="lin" valueType="num">
                                      <p:cBhvr>
                                        <p:cTn id="93" dur="500" fill="hold"/>
                                        <p:tgtEl>
                                          <p:spTgt spid="132140"/>
                                        </p:tgtEl>
                                        <p:attrNameLst>
                                          <p:attrName>ppt_w</p:attrName>
                                        </p:attrNameLst>
                                      </p:cBhvr>
                                      <p:tavLst>
                                        <p:tav tm="0">
                                          <p:val>
                                            <p:strVal val="4*#ppt_w"/>
                                          </p:val>
                                        </p:tav>
                                        <p:tav tm="100000">
                                          <p:val>
                                            <p:strVal val="#ppt_w"/>
                                          </p:val>
                                        </p:tav>
                                      </p:tavLst>
                                    </p:anim>
                                    <p:anim calcmode="lin" valueType="num">
                                      <p:cBhvr>
                                        <p:cTn id="94" dur="500" fill="hold"/>
                                        <p:tgtEl>
                                          <p:spTgt spid="132140"/>
                                        </p:tgtEl>
                                        <p:attrNameLst>
                                          <p:attrName>ppt_h</p:attrName>
                                        </p:attrNameLst>
                                      </p:cBhvr>
                                      <p:tavLst>
                                        <p:tav tm="0">
                                          <p:val>
                                            <p:strVal val="4*#ppt_h"/>
                                          </p:val>
                                        </p:tav>
                                        <p:tav tm="100000">
                                          <p:val>
                                            <p:strVal val="#ppt_h"/>
                                          </p:val>
                                        </p:tav>
                                      </p:tavLst>
                                    </p:anim>
                                  </p:childTnLst>
                                </p:cTn>
                              </p:par>
                            </p:childTnLst>
                          </p:cTn>
                        </p:par>
                        <p:par>
                          <p:cTn id="95" fill="hold" nodeType="afterGroup">
                            <p:stCondLst>
                              <p:cond delay="500"/>
                            </p:stCondLst>
                            <p:childTnLst>
                              <p:par>
                                <p:cTn id="96" presetID="18" presetClass="entr" presetSubtype="9" fill="hold" grpId="0" nodeType="afterEffect">
                                  <p:stCondLst>
                                    <p:cond delay="0"/>
                                  </p:stCondLst>
                                  <p:childTnLst>
                                    <p:set>
                                      <p:cBhvr>
                                        <p:cTn id="97" dur="1" fill="hold">
                                          <p:stCondLst>
                                            <p:cond delay="0"/>
                                          </p:stCondLst>
                                        </p:cTn>
                                        <p:tgtEl>
                                          <p:spTgt spid="132141"/>
                                        </p:tgtEl>
                                        <p:attrNameLst>
                                          <p:attrName>style.visibility</p:attrName>
                                        </p:attrNameLst>
                                      </p:cBhvr>
                                      <p:to>
                                        <p:strVal val="visible"/>
                                      </p:to>
                                    </p:set>
                                    <p:animEffect transition="in" filter="strips(upLeft)">
                                      <p:cBhvr>
                                        <p:cTn id="98" dur="500"/>
                                        <p:tgtEl>
                                          <p:spTgt spid="132141"/>
                                        </p:tgtEl>
                                      </p:cBhvr>
                                    </p:animEffect>
                                  </p:childTnLst>
                                </p:cTn>
                              </p:par>
                            </p:childTnLst>
                          </p:cTn>
                        </p:par>
                        <p:par>
                          <p:cTn id="99" fill="hold" nodeType="afterGroup">
                            <p:stCondLst>
                              <p:cond delay="1000"/>
                            </p:stCondLst>
                            <p:childTnLst>
                              <p:par>
                                <p:cTn id="100" presetID="1" presetClass="entr" presetSubtype="0" fill="hold" nodeType="afterEffect">
                                  <p:stCondLst>
                                    <p:cond delay="0"/>
                                  </p:stCondLst>
                                  <p:childTnLst>
                                    <p:set>
                                      <p:cBhvr>
                                        <p:cTn id="101" dur="1" fill="hold">
                                          <p:stCondLst>
                                            <p:cond delay="499"/>
                                          </p:stCondLst>
                                        </p:cTn>
                                        <p:tgtEl>
                                          <p:spTgt spid="13215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32142"/>
                                        </p:tgtEl>
                                        <p:attrNameLst>
                                          <p:attrName>style.visibility</p:attrName>
                                        </p:attrNameLst>
                                      </p:cBhvr>
                                      <p:to>
                                        <p:strVal val="visible"/>
                                      </p:to>
                                    </p:set>
                                    <p:animEffect transition="in" filter="wipe(left)">
                                      <p:cBhvr>
                                        <p:cTn id="106" dur="500"/>
                                        <p:tgtEl>
                                          <p:spTgt spid="132142"/>
                                        </p:tgtEl>
                                      </p:cBhvr>
                                    </p:animEffect>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32143"/>
                                        </p:tgtEl>
                                        <p:attrNameLst>
                                          <p:attrName>style.visibility</p:attrName>
                                        </p:attrNameLst>
                                      </p:cBhvr>
                                      <p:to>
                                        <p:strVal val="visible"/>
                                      </p:to>
                                    </p:set>
                                    <p:animEffect transition="in" filter="dissolve">
                                      <p:cBhvr>
                                        <p:cTn id="110" dur="500"/>
                                        <p:tgtEl>
                                          <p:spTgt spid="13214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32147"/>
                                        </p:tgtEl>
                                        <p:attrNameLst>
                                          <p:attrName>style.visibility</p:attrName>
                                        </p:attrNameLst>
                                      </p:cBhvr>
                                      <p:to>
                                        <p:strVal val="visible"/>
                                      </p:to>
                                    </p:set>
                                    <p:animEffect transition="in" filter="wipe(left)">
                                      <p:cBhvr>
                                        <p:cTn id="115" dur="500"/>
                                        <p:tgtEl>
                                          <p:spTgt spid="13214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32148"/>
                                        </p:tgtEl>
                                        <p:attrNameLst>
                                          <p:attrName>style.visibility</p:attrName>
                                        </p:attrNameLst>
                                      </p:cBhvr>
                                      <p:to>
                                        <p:strVal val="visible"/>
                                      </p:to>
                                    </p:set>
                                    <p:animEffect transition="in" filter="wipe(left)">
                                      <p:cBhvr>
                                        <p:cTn id="120" dur="500"/>
                                        <p:tgtEl>
                                          <p:spTgt spid="132148"/>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32149"/>
                                        </p:tgtEl>
                                        <p:attrNameLst>
                                          <p:attrName>style.visibility</p:attrName>
                                        </p:attrNameLst>
                                      </p:cBhvr>
                                      <p:to>
                                        <p:strVal val="visible"/>
                                      </p:to>
                                    </p:set>
                                    <p:animEffect transition="in" filter="wipe(left)">
                                      <p:cBhvr>
                                        <p:cTn id="125" dur="500"/>
                                        <p:tgtEl>
                                          <p:spTgt spid="132149"/>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32150"/>
                                        </p:tgtEl>
                                        <p:attrNameLst>
                                          <p:attrName>style.visibility</p:attrName>
                                        </p:attrNameLst>
                                      </p:cBhvr>
                                      <p:to>
                                        <p:strVal val="visible"/>
                                      </p:to>
                                    </p:set>
                                    <p:animEffect transition="in" filter="wipe(left)">
                                      <p:cBhvr>
                                        <p:cTn id="130" dur="500"/>
                                        <p:tgtEl>
                                          <p:spTgt spid="13215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132151"/>
                                        </p:tgtEl>
                                        <p:attrNameLst>
                                          <p:attrName>style.visibility</p:attrName>
                                        </p:attrNameLst>
                                      </p:cBhvr>
                                      <p:to>
                                        <p:strVal val="visible"/>
                                      </p:to>
                                    </p:set>
                                    <p:animEffect transition="in" filter="blinds(horizontal)">
                                      <p:cBhvr>
                                        <p:cTn id="135" dur="500"/>
                                        <p:tgtEl>
                                          <p:spTgt spid="132151"/>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32157"/>
                                        </p:tgtEl>
                                        <p:attrNameLst>
                                          <p:attrName>style.visibility</p:attrName>
                                        </p:attrNameLst>
                                      </p:cBhvr>
                                      <p:to>
                                        <p:strVal val="visible"/>
                                      </p:to>
                                    </p:set>
                                    <p:animEffect transition="in" filter="wipe(left)">
                                      <p:cBhvr>
                                        <p:cTn id="140" dur="500"/>
                                        <p:tgtEl>
                                          <p:spTgt spid="132157"/>
                                        </p:tgtEl>
                                      </p:cBhvr>
                                    </p:animEffect>
                                  </p:childTnLst>
                                </p:cTn>
                              </p:par>
                            </p:childTnLst>
                          </p:cTn>
                        </p:par>
                        <p:par>
                          <p:cTn id="141" fill="hold" nodeType="afterGroup">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132158"/>
                                        </p:tgtEl>
                                        <p:attrNameLst>
                                          <p:attrName>style.visibility</p:attrName>
                                        </p:attrNameLst>
                                      </p:cBhvr>
                                      <p:to>
                                        <p:strVal val="visible"/>
                                      </p:to>
                                    </p:set>
                                    <p:animEffect transition="in" filter="wipe(left)">
                                      <p:cBhvr>
                                        <p:cTn id="144" dur="500"/>
                                        <p:tgtEl>
                                          <p:spTgt spid="132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utoUpdateAnimBg="0"/>
      <p:bldP spid="132099" grpId="0" autoUpdateAnimBg="0"/>
      <p:bldP spid="132100" grpId="0" autoUpdateAnimBg="0"/>
      <p:bldP spid="132102" grpId="0" autoUpdateAnimBg="0"/>
      <p:bldP spid="132103" grpId="0" autoUpdateAnimBg="0"/>
      <p:bldP spid="132104" grpId="0" autoUpdateAnimBg="0"/>
      <p:bldP spid="132105" grpId="0" autoUpdateAnimBg="0"/>
      <p:bldP spid="132106" grpId="0" animBg="1"/>
      <p:bldP spid="132132" grpId="0" animBg="1"/>
      <p:bldP spid="132133" grpId="0" animBg="1"/>
      <p:bldP spid="132134" grpId="0" animBg="1"/>
      <p:bldP spid="132138" grpId="0" animBg="1"/>
      <p:bldP spid="132140" grpId="0" animBg="1"/>
      <p:bldP spid="132141" grpId="0" animBg="1"/>
      <p:bldP spid="132142" grpId="0" animBg="1"/>
      <p:bldP spid="132148" grpId="0" autoUpdateAnimBg="0"/>
      <p:bldP spid="132157" grpId="0" animBg="1"/>
      <p:bldP spid="13215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6324600" y="1617663"/>
            <a:ext cx="1662113" cy="936625"/>
          </a:xfrm>
          <a:prstGeom prst="rect">
            <a:avLst/>
          </a:prstGeom>
          <a:noFill/>
          <a:ln w="9525">
            <a:solidFill>
              <a:srgbClr val="FF7C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23" name="Group 3"/>
          <p:cNvGrpSpPr>
            <a:grpSpLocks/>
          </p:cNvGrpSpPr>
          <p:nvPr/>
        </p:nvGrpSpPr>
        <p:grpSpPr bwMode="auto">
          <a:xfrm>
            <a:off x="5394325" y="1614488"/>
            <a:ext cx="2520950" cy="998537"/>
            <a:chOff x="3398" y="1140"/>
            <a:chExt cx="1588" cy="629"/>
          </a:xfrm>
        </p:grpSpPr>
        <p:grpSp>
          <p:nvGrpSpPr>
            <p:cNvPr id="44114" name="Group 4"/>
            <p:cNvGrpSpPr>
              <a:grpSpLocks/>
            </p:cNvGrpSpPr>
            <p:nvPr/>
          </p:nvGrpSpPr>
          <p:grpSpPr bwMode="auto">
            <a:xfrm>
              <a:off x="3398" y="1142"/>
              <a:ext cx="1588" cy="627"/>
              <a:chOff x="3470" y="1181"/>
              <a:chExt cx="1588" cy="627"/>
            </a:xfrm>
          </p:grpSpPr>
          <p:sp>
            <p:nvSpPr>
              <p:cNvPr id="44116" name="Rectangle 5"/>
              <p:cNvSpPr>
                <a:spLocks noChangeArrowheads="1"/>
              </p:cNvSpPr>
              <p:nvPr/>
            </p:nvSpPr>
            <p:spPr bwMode="auto">
              <a:xfrm>
                <a:off x="4015" y="1181"/>
                <a:ext cx="1043" cy="590"/>
              </a:xfrm>
              <a:prstGeom prst="rect">
                <a:avLst/>
              </a:prstGeom>
              <a:gradFill rotWithShape="1">
                <a:gsLst>
                  <a:gs pos="0">
                    <a:srgbClr val="005E47">
                      <a:alpha val="39998"/>
                    </a:srgbClr>
                  </a:gs>
                  <a:gs pos="50000">
                    <a:srgbClr val="00CC99">
                      <a:alpha val="39998"/>
                    </a:srgbClr>
                  </a:gs>
                  <a:gs pos="100000">
                    <a:srgbClr val="005E47">
                      <a:alpha val="39998"/>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7" name="Rectangle 6"/>
              <p:cNvSpPr>
                <a:spLocks noChangeArrowheads="1"/>
              </p:cNvSpPr>
              <p:nvPr/>
            </p:nvSpPr>
            <p:spPr bwMode="auto">
              <a:xfrm>
                <a:off x="3651" y="1181"/>
                <a:ext cx="409" cy="590"/>
              </a:xfrm>
              <a:prstGeom prst="rect">
                <a:avLst/>
              </a:prstGeom>
              <a:noFill/>
              <a:ln w="9525">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8" name="Line 7"/>
              <p:cNvSpPr>
                <a:spLocks noChangeShapeType="1"/>
              </p:cNvSpPr>
              <p:nvPr/>
            </p:nvSpPr>
            <p:spPr bwMode="auto">
              <a:xfrm flipH="1">
                <a:off x="4070" y="1207"/>
                <a:ext cx="672" cy="601"/>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9" name="Oval 8"/>
              <p:cNvSpPr>
                <a:spLocks noChangeArrowheads="1"/>
              </p:cNvSpPr>
              <p:nvPr/>
            </p:nvSpPr>
            <p:spPr bwMode="auto">
              <a:xfrm>
                <a:off x="3470" y="1181"/>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20" name="Rectangle 9"/>
              <p:cNvSpPr>
                <a:spLocks noChangeArrowheads="1"/>
              </p:cNvSpPr>
              <p:nvPr/>
            </p:nvSpPr>
            <p:spPr bwMode="auto">
              <a:xfrm>
                <a:off x="3651" y="1181"/>
                <a:ext cx="409"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115" name="Line 10"/>
            <p:cNvSpPr>
              <a:spLocks noChangeShapeType="1"/>
            </p:cNvSpPr>
            <p:nvPr/>
          </p:nvSpPr>
          <p:spPr bwMode="auto">
            <a:xfrm>
              <a:off x="3564" y="1140"/>
              <a:ext cx="384" cy="0"/>
            </a:xfrm>
            <a:prstGeom prst="line">
              <a:avLst/>
            </a:prstGeom>
            <a:noFill/>
            <a:ln w="95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31" name="Text Box 11"/>
          <p:cNvSpPr txBox="1">
            <a:spLocks noChangeArrowheads="1"/>
          </p:cNvSpPr>
          <p:nvPr/>
        </p:nvSpPr>
        <p:spPr bwMode="auto">
          <a:xfrm>
            <a:off x="231775" y="3413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例</a:t>
            </a:r>
          </a:p>
        </p:txBody>
      </p:sp>
      <p:sp>
        <p:nvSpPr>
          <p:cNvPr id="133132" name="Text Box 12"/>
          <p:cNvSpPr txBox="1">
            <a:spLocks noChangeArrowheads="1"/>
          </p:cNvSpPr>
          <p:nvPr/>
        </p:nvSpPr>
        <p:spPr bwMode="auto">
          <a:xfrm>
            <a:off x="757238" y="381000"/>
            <a:ext cx="565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已知</a:t>
            </a:r>
            <a:r>
              <a:rPr kumimoji="1" lang="zh-CN" altLang="en-US" sz="2400" b="1">
                <a:solidFill>
                  <a:schemeClr val="bg1"/>
                </a:solidFill>
                <a:latin typeface="宋体" pitchFamily="2" charset="-122"/>
                <a:sym typeface="Symbol" pitchFamily="18" charset="2"/>
              </a:rPr>
              <a:t>无限大板</a:t>
            </a:r>
            <a:r>
              <a:rPr kumimoji="1" lang="zh-CN" altLang="en-US" sz="2400" b="1">
                <a:solidFill>
                  <a:schemeClr val="bg1"/>
                </a:solidFill>
                <a:latin typeface="宋体" pitchFamily="2" charset="-122"/>
              </a:rPr>
              <a:t>电荷体密度为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sym typeface="Symbol" pitchFamily="18" charset="2"/>
              </a:rPr>
              <a:t>，厚度为</a:t>
            </a:r>
            <a:r>
              <a:rPr kumimoji="1" lang="en-US" altLang="zh-CN" sz="2400" b="1" i="1">
                <a:solidFill>
                  <a:srgbClr val="66FFFF"/>
                </a:solidFill>
                <a:latin typeface="Times New Roman" pitchFamily="18" charset="0"/>
                <a:sym typeface="Symbol" pitchFamily="18" charset="2"/>
              </a:rPr>
              <a:t>d</a:t>
            </a:r>
            <a:endParaRPr kumimoji="1" lang="en-US" altLang="zh-CN" sz="2400" b="1">
              <a:solidFill>
                <a:srgbClr val="66FFFF"/>
              </a:solidFill>
              <a:latin typeface="Times New Roman" pitchFamily="18" charset="0"/>
              <a:sym typeface="Symbol" pitchFamily="18" charset="2"/>
            </a:endParaRPr>
          </a:p>
        </p:txBody>
      </p:sp>
      <p:sp>
        <p:nvSpPr>
          <p:cNvPr id="133133" name="Text Box 13"/>
          <p:cNvSpPr txBox="1">
            <a:spLocks noChangeArrowheads="1"/>
          </p:cNvSpPr>
          <p:nvPr/>
        </p:nvSpPr>
        <p:spPr bwMode="auto">
          <a:xfrm>
            <a:off x="773113" y="212725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板外：</a:t>
            </a:r>
          </a:p>
        </p:txBody>
      </p:sp>
      <p:graphicFrame>
        <p:nvGraphicFramePr>
          <p:cNvPr id="133134" name="Object 14"/>
          <p:cNvGraphicFramePr>
            <a:graphicFrameLocks/>
          </p:cNvGraphicFramePr>
          <p:nvPr/>
        </p:nvGraphicFramePr>
        <p:xfrm>
          <a:off x="1949450" y="1981200"/>
          <a:ext cx="1636713" cy="914400"/>
        </p:xfrm>
        <a:graphic>
          <a:graphicData uri="http://schemas.openxmlformats.org/presentationml/2006/ole">
            <mc:AlternateContent xmlns:mc="http://schemas.openxmlformats.org/markup-compatibility/2006">
              <mc:Choice xmlns:v="urn:schemas-microsoft-com:vml" Requires="v">
                <p:oleObj spid="_x0000_s44237" name="Equation" r:id="rId3" imgW="1533534" imgH="809531" progId="Equation.3">
                  <p:embed/>
                </p:oleObj>
              </mc:Choice>
              <mc:Fallback>
                <p:oleObj name="Equation" r:id="rId3" imgW="1533534" imgH="809531"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450" y="1981200"/>
                        <a:ext cx="16367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5" name="Object 15"/>
          <p:cNvGraphicFramePr>
            <a:graphicFrameLocks/>
          </p:cNvGraphicFramePr>
          <p:nvPr/>
        </p:nvGraphicFramePr>
        <p:xfrm>
          <a:off x="1971675" y="2971800"/>
          <a:ext cx="1371600" cy="914400"/>
        </p:xfrm>
        <a:graphic>
          <a:graphicData uri="http://schemas.openxmlformats.org/presentationml/2006/ole">
            <mc:AlternateContent xmlns:mc="http://schemas.openxmlformats.org/markup-compatibility/2006">
              <mc:Choice xmlns:v="urn:schemas-microsoft-com:vml" Requires="v">
                <p:oleObj spid="_x0000_s44238" name="Equation" r:id="rId5" imgW="1266833" imgH="809531" progId="Equation.3">
                  <p:embed/>
                </p:oleObj>
              </mc:Choice>
              <mc:Fallback>
                <p:oleObj name="Equation" r:id="rId5" imgW="1266833" imgH="809531" progId="Equation.3">
                  <p:embed/>
                  <p:pic>
                    <p:nvPicPr>
                      <p:cNvPr id="0"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675" y="2971800"/>
                        <a:ext cx="137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6" name="Text Box 16"/>
          <p:cNvSpPr txBox="1">
            <a:spLocks noChangeArrowheads="1"/>
          </p:cNvSpPr>
          <p:nvPr/>
        </p:nvSpPr>
        <p:spPr bwMode="auto">
          <a:xfrm>
            <a:off x="763588" y="3810000"/>
            <a:ext cx="110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板内：</a:t>
            </a:r>
          </a:p>
        </p:txBody>
      </p:sp>
      <p:graphicFrame>
        <p:nvGraphicFramePr>
          <p:cNvPr id="133137" name="Object 17"/>
          <p:cNvGraphicFramePr>
            <a:graphicFrameLocks/>
          </p:cNvGraphicFramePr>
          <p:nvPr/>
        </p:nvGraphicFramePr>
        <p:xfrm>
          <a:off x="966788" y="4572000"/>
          <a:ext cx="2005012" cy="914400"/>
        </p:xfrm>
        <a:graphic>
          <a:graphicData uri="http://schemas.openxmlformats.org/presentationml/2006/ole">
            <mc:AlternateContent xmlns:mc="http://schemas.openxmlformats.org/markup-compatibility/2006">
              <mc:Choice xmlns:v="urn:schemas-microsoft-com:vml" Requires="v">
                <p:oleObj spid="_x0000_s44239" name="Equation" r:id="rId7" imgW="1904973" imgH="809531" progId="Equation.3">
                  <p:embed/>
                </p:oleObj>
              </mc:Choice>
              <mc:Fallback>
                <p:oleObj name="Equation" r:id="rId7" imgW="1904973" imgH="809531" progId="Equation.3">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788" y="4572000"/>
                        <a:ext cx="20050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38" name="Object 18"/>
          <p:cNvGraphicFramePr>
            <a:graphicFrameLocks/>
          </p:cNvGraphicFramePr>
          <p:nvPr/>
        </p:nvGraphicFramePr>
        <p:xfrm>
          <a:off x="1143000" y="5638800"/>
          <a:ext cx="1219200" cy="914400"/>
        </p:xfrm>
        <a:graphic>
          <a:graphicData uri="http://schemas.openxmlformats.org/presentationml/2006/ole">
            <mc:AlternateContent xmlns:mc="http://schemas.openxmlformats.org/markup-compatibility/2006">
              <mc:Choice xmlns:v="urn:schemas-microsoft-com:vml" Requires="v">
                <p:oleObj spid="_x0000_s44240" name="Equation" r:id="rId9" imgW="1114316" imgH="809531" progId="Equation.3">
                  <p:embed/>
                </p:oleObj>
              </mc:Choice>
              <mc:Fallback>
                <p:oleObj name="Equation" r:id="rId9" imgW="1114316" imgH="809531" progId="Equation.3">
                  <p:embed/>
                  <p:pic>
                    <p:nvPicPr>
                      <p:cNvPr id="0" name="Object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5638800"/>
                        <a:ext cx="1219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39" name="Text Box 19"/>
          <p:cNvSpPr txBox="1">
            <a:spLocks noChangeArrowheads="1"/>
          </p:cNvSpPr>
          <p:nvPr/>
        </p:nvSpPr>
        <p:spPr bwMode="auto">
          <a:xfrm>
            <a:off x="228600" y="1371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133140" name="Text Box 20"/>
          <p:cNvSpPr txBox="1">
            <a:spLocks noChangeArrowheads="1"/>
          </p:cNvSpPr>
          <p:nvPr/>
        </p:nvSpPr>
        <p:spPr bwMode="auto">
          <a:xfrm>
            <a:off x="779463" y="1371600"/>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选取如图的圆柱面为高斯面</a:t>
            </a:r>
          </a:p>
        </p:txBody>
      </p:sp>
      <p:sp>
        <p:nvSpPr>
          <p:cNvPr id="133141" name="Rectangle 21"/>
          <p:cNvSpPr>
            <a:spLocks noChangeArrowheads="1"/>
          </p:cNvSpPr>
          <p:nvPr/>
        </p:nvSpPr>
        <p:spPr bwMode="auto">
          <a:xfrm>
            <a:off x="228600" y="8318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33142" name="Rectangle 22"/>
          <p:cNvSpPr>
            <a:spLocks noChangeArrowheads="1"/>
          </p:cNvSpPr>
          <p:nvPr/>
        </p:nvSpPr>
        <p:spPr bwMode="auto">
          <a:xfrm>
            <a:off x="744538" y="8382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itchFamily="18" charset="0"/>
                <a:sym typeface="Symbol" pitchFamily="18" charset="2"/>
              </a:rPr>
              <a:t>电场场强分布</a:t>
            </a:r>
          </a:p>
        </p:txBody>
      </p:sp>
      <p:grpSp>
        <p:nvGrpSpPr>
          <p:cNvPr id="133143" name="Group 23"/>
          <p:cNvGrpSpPr>
            <a:grpSpLocks/>
          </p:cNvGrpSpPr>
          <p:nvPr/>
        </p:nvGrpSpPr>
        <p:grpSpPr bwMode="auto">
          <a:xfrm>
            <a:off x="6259513" y="609600"/>
            <a:ext cx="1943100" cy="2778125"/>
            <a:chOff x="3943" y="507"/>
            <a:chExt cx="1224" cy="1750"/>
          </a:xfrm>
        </p:grpSpPr>
        <p:sp>
          <p:nvSpPr>
            <p:cNvPr id="44094" name="AutoShape 24"/>
            <p:cNvSpPr>
              <a:spLocks noChangeArrowheads="1"/>
            </p:cNvSpPr>
            <p:nvPr/>
          </p:nvSpPr>
          <p:spPr bwMode="auto">
            <a:xfrm>
              <a:off x="4033" y="507"/>
              <a:ext cx="1134" cy="318"/>
            </a:xfrm>
            <a:prstGeom prst="parallelogram">
              <a:avLst>
                <a:gd name="adj" fmla="val 138613"/>
              </a:avLst>
            </a:prstGeom>
            <a:gradFill rotWithShape="1">
              <a:gsLst>
                <a:gs pos="0">
                  <a:srgbClr val="3399FF">
                    <a:alpha val="50000"/>
                  </a:srgbClr>
                </a:gs>
                <a:gs pos="100000">
                  <a:srgbClr val="184776">
                    <a:alpha val="50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95" name="Freeform 25"/>
            <p:cNvSpPr>
              <a:spLocks/>
            </p:cNvSpPr>
            <p:nvPr/>
          </p:nvSpPr>
          <p:spPr bwMode="auto">
            <a:xfrm>
              <a:off x="3960" y="739"/>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184776">
                    <a:alpha val="39998"/>
                  </a:srgbClr>
                </a:gs>
                <a:gs pos="100000">
                  <a:srgbClr val="3399FF">
                    <a:alpha val="37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6" name="Line 26"/>
            <p:cNvSpPr>
              <a:spLocks noChangeShapeType="1"/>
            </p:cNvSpPr>
            <p:nvPr/>
          </p:nvSpPr>
          <p:spPr bwMode="auto">
            <a:xfrm flipH="1">
              <a:off x="3950" y="825"/>
              <a:ext cx="240" cy="214"/>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7" name="Line 27"/>
            <p:cNvSpPr>
              <a:spLocks noChangeShapeType="1"/>
            </p:cNvSpPr>
            <p:nvPr/>
          </p:nvSpPr>
          <p:spPr bwMode="auto">
            <a:xfrm flipH="1">
              <a:off x="3961" y="821"/>
              <a:ext cx="624" cy="558"/>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8" name="Line 28"/>
            <p:cNvSpPr>
              <a:spLocks noChangeShapeType="1"/>
            </p:cNvSpPr>
            <p:nvPr/>
          </p:nvSpPr>
          <p:spPr bwMode="auto">
            <a:xfrm flipH="1">
              <a:off x="4179" y="1640"/>
              <a:ext cx="528" cy="473"/>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99" name="Freeform 29"/>
            <p:cNvSpPr>
              <a:spLocks/>
            </p:cNvSpPr>
            <p:nvPr/>
          </p:nvSpPr>
          <p:spPr bwMode="auto">
            <a:xfrm>
              <a:off x="4682" y="507"/>
              <a:ext cx="485" cy="323"/>
            </a:xfrm>
            <a:custGeom>
              <a:avLst/>
              <a:gdLst>
                <a:gd name="T0" fmla="*/ 0 w 282"/>
                <a:gd name="T1" fmla="*/ 17257 h 217"/>
                <a:gd name="T2" fmla="*/ 12479 w 282"/>
                <a:gd name="T3" fmla="*/ 15586 h 217"/>
                <a:gd name="T4" fmla="*/ 25414 w 282"/>
                <a:gd name="T5" fmla="*/ 14672 h 217"/>
                <a:gd name="T6" fmla="*/ 34007 w 282"/>
                <a:gd name="T7" fmla="*/ 12039 h 217"/>
                <a:gd name="T8" fmla="*/ 46486 w 282"/>
                <a:gd name="T9" fmla="*/ 10369 h 217"/>
                <a:gd name="T10" fmla="*/ 93065 w 282"/>
                <a:gd name="T11" fmla="*/ 2621 h 217"/>
                <a:gd name="T12" fmla="*/ 109761 w 282"/>
                <a:gd name="T13" fmla="*/ 0 h 2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2" h="217">
                  <a:moveTo>
                    <a:pt x="0" y="217"/>
                  </a:moveTo>
                  <a:cubicBezTo>
                    <a:pt x="11" y="210"/>
                    <a:pt x="21" y="202"/>
                    <a:pt x="32" y="196"/>
                  </a:cubicBezTo>
                  <a:cubicBezTo>
                    <a:pt x="42" y="191"/>
                    <a:pt x="56" y="192"/>
                    <a:pt x="65" y="185"/>
                  </a:cubicBezTo>
                  <a:cubicBezTo>
                    <a:pt x="75" y="177"/>
                    <a:pt x="78" y="161"/>
                    <a:pt x="87" y="152"/>
                  </a:cubicBezTo>
                  <a:cubicBezTo>
                    <a:pt x="96" y="143"/>
                    <a:pt x="108" y="137"/>
                    <a:pt x="119" y="130"/>
                  </a:cubicBezTo>
                  <a:cubicBezTo>
                    <a:pt x="147" y="89"/>
                    <a:pt x="191" y="48"/>
                    <a:pt x="239" y="33"/>
                  </a:cubicBezTo>
                  <a:cubicBezTo>
                    <a:pt x="275" y="8"/>
                    <a:pt x="262" y="20"/>
                    <a:pt x="282" y="0"/>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0" name="Freeform 30"/>
            <p:cNvSpPr>
              <a:spLocks/>
            </p:cNvSpPr>
            <p:nvPr/>
          </p:nvSpPr>
          <p:spPr bwMode="auto">
            <a:xfrm>
              <a:off x="3943" y="518"/>
              <a:ext cx="544" cy="318"/>
            </a:xfrm>
            <a:custGeom>
              <a:avLst/>
              <a:gdLst>
                <a:gd name="T0" fmla="*/ 0 w 435"/>
                <a:gd name="T1" fmla="*/ 1020 h 283"/>
                <a:gd name="T2" fmla="*/ 1406 w 435"/>
                <a:gd name="T3" fmla="*/ 825 h 283"/>
                <a:gd name="T4" fmla="*/ 2040 w 435"/>
                <a:gd name="T5" fmla="*/ 589 h 283"/>
                <a:gd name="T6" fmla="*/ 4332 w 435"/>
                <a:gd name="T7" fmla="*/ 160 h 283"/>
                <a:gd name="T8" fmla="*/ 5082 w 435"/>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5" h="283">
                  <a:moveTo>
                    <a:pt x="0" y="283"/>
                  </a:moveTo>
                  <a:cubicBezTo>
                    <a:pt x="52" y="263"/>
                    <a:pt x="81" y="260"/>
                    <a:pt x="120" y="228"/>
                  </a:cubicBezTo>
                  <a:cubicBezTo>
                    <a:pt x="225" y="142"/>
                    <a:pt x="91" y="247"/>
                    <a:pt x="174" y="163"/>
                  </a:cubicBezTo>
                  <a:cubicBezTo>
                    <a:pt x="218" y="118"/>
                    <a:pt x="310" y="64"/>
                    <a:pt x="370" y="44"/>
                  </a:cubicBezTo>
                  <a:cubicBezTo>
                    <a:pt x="392" y="29"/>
                    <a:pt x="435" y="0"/>
                    <a:pt x="435" y="0"/>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1" name="Freeform 31"/>
            <p:cNvSpPr>
              <a:spLocks/>
            </p:cNvSpPr>
            <p:nvPr/>
          </p:nvSpPr>
          <p:spPr bwMode="auto">
            <a:xfrm>
              <a:off x="4682" y="1822"/>
              <a:ext cx="485" cy="340"/>
            </a:xfrm>
            <a:custGeom>
              <a:avLst/>
              <a:gdLst>
                <a:gd name="T0" fmla="*/ 0 w 289"/>
                <a:gd name="T1" fmla="*/ 2453 h 279"/>
                <a:gd name="T2" fmla="*/ 29061 w 289"/>
                <a:gd name="T3" fmla="*/ 1785 h 279"/>
                <a:gd name="T4" fmla="*/ 57942 w 289"/>
                <a:gd name="T5" fmla="*/ 643 h 279"/>
                <a:gd name="T6" fmla="*/ 80641 w 289"/>
                <a:gd name="T7" fmla="*/ 161 h 2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9" h="279">
                  <a:moveTo>
                    <a:pt x="0" y="279"/>
                  </a:moveTo>
                  <a:cubicBezTo>
                    <a:pt x="35" y="256"/>
                    <a:pt x="63" y="227"/>
                    <a:pt x="98" y="203"/>
                  </a:cubicBezTo>
                  <a:cubicBezTo>
                    <a:pt x="110" y="163"/>
                    <a:pt x="161" y="99"/>
                    <a:pt x="195" y="73"/>
                  </a:cubicBezTo>
                  <a:cubicBezTo>
                    <a:pt x="289" y="0"/>
                    <a:pt x="239" y="53"/>
                    <a:pt x="271" y="18"/>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2" name="Rectangle 32"/>
            <p:cNvSpPr>
              <a:spLocks noChangeArrowheads="1"/>
            </p:cNvSpPr>
            <p:nvPr/>
          </p:nvSpPr>
          <p:spPr bwMode="auto">
            <a:xfrm>
              <a:off x="4911" y="564"/>
              <a:ext cx="2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i="1">
                  <a:solidFill>
                    <a:srgbClr val="66FFFF"/>
                  </a:solidFill>
                  <a:latin typeface="Times New Roman" pitchFamily="18" charset="0"/>
                  <a:sym typeface="Symbol" pitchFamily="18" charset="2"/>
                </a:rPr>
                <a:t></a:t>
              </a:r>
            </a:p>
          </p:txBody>
        </p:sp>
        <p:sp>
          <p:nvSpPr>
            <p:cNvPr id="133153" name="Freeform 33"/>
            <p:cNvSpPr>
              <a:spLocks/>
            </p:cNvSpPr>
            <p:nvPr/>
          </p:nvSpPr>
          <p:spPr bwMode="auto">
            <a:xfrm rot="-10800000">
              <a:off x="3946" y="2140"/>
              <a:ext cx="728" cy="117"/>
            </a:xfrm>
            <a:custGeom>
              <a:avLst/>
              <a:gdLst>
                <a:gd name="T0" fmla="*/ 0 w 728"/>
                <a:gd name="T1" fmla="*/ 131 h 131"/>
                <a:gd name="T2" fmla="*/ 44 w 728"/>
                <a:gd name="T3" fmla="*/ 76 h 131"/>
                <a:gd name="T4" fmla="*/ 109 w 728"/>
                <a:gd name="T5" fmla="*/ 55 h 131"/>
                <a:gd name="T6" fmla="*/ 185 w 728"/>
                <a:gd name="T7" fmla="*/ 66 h 131"/>
                <a:gd name="T8" fmla="*/ 217 w 728"/>
                <a:gd name="T9" fmla="*/ 87 h 131"/>
                <a:gd name="T10" fmla="*/ 261 w 728"/>
                <a:gd name="T11" fmla="*/ 98 h 131"/>
                <a:gd name="T12" fmla="*/ 435 w 728"/>
                <a:gd name="T13" fmla="*/ 44 h 131"/>
                <a:gd name="T14" fmla="*/ 467 w 728"/>
                <a:gd name="T15" fmla="*/ 22 h 131"/>
                <a:gd name="T16" fmla="*/ 533 w 728"/>
                <a:gd name="T17" fmla="*/ 0 h 131"/>
                <a:gd name="T18" fmla="*/ 598 w 728"/>
                <a:gd name="T19" fmla="*/ 22 h 131"/>
                <a:gd name="T20" fmla="*/ 728 w 728"/>
                <a:gd name="T2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3399FF">
                    <a:alpha val="38000"/>
                  </a:srgbClr>
                </a:gs>
                <a:gs pos="50000">
                  <a:srgbClr val="3399FF">
                    <a:gamma/>
                    <a:shade val="46275"/>
                    <a:invGamma/>
                    <a:alpha val="39999"/>
                  </a:srgbClr>
                </a:gs>
                <a:gs pos="100000">
                  <a:srgbClr val="3399FF">
                    <a:alpha val="38000"/>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a typeface="宋体" charset="-122"/>
              </a:endParaRPr>
            </a:p>
          </p:txBody>
        </p:sp>
        <p:sp>
          <p:nvSpPr>
            <p:cNvPr id="44106" name="Rectangle 34"/>
            <p:cNvSpPr>
              <a:spLocks noChangeArrowheads="1"/>
            </p:cNvSpPr>
            <p:nvPr/>
          </p:nvSpPr>
          <p:spPr bwMode="auto">
            <a:xfrm>
              <a:off x="3971" y="841"/>
              <a:ext cx="680" cy="1315"/>
            </a:xfrm>
            <a:prstGeom prst="rect">
              <a:avLst/>
            </a:prstGeom>
            <a:gradFill rotWithShape="1">
              <a:gsLst>
                <a:gs pos="0">
                  <a:srgbClr val="3399FF">
                    <a:alpha val="39000"/>
                  </a:srgbClr>
                </a:gs>
                <a:gs pos="100000">
                  <a:srgbClr val="184776">
                    <a:alpha val="39998"/>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07" name="Line 35"/>
            <p:cNvSpPr>
              <a:spLocks noChangeShapeType="1"/>
            </p:cNvSpPr>
            <p:nvPr/>
          </p:nvSpPr>
          <p:spPr bwMode="auto">
            <a:xfrm>
              <a:off x="3950" y="1984"/>
              <a:ext cx="720" cy="0"/>
            </a:xfrm>
            <a:prstGeom prst="line">
              <a:avLst/>
            </a:prstGeom>
            <a:noFill/>
            <a:ln w="19050">
              <a:solidFill>
                <a:srgbClr val="66FF3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8" name="Text Box 36"/>
            <p:cNvSpPr txBox="1">
              <a:spLocks noChangeArrowheads="1"/>
            </p:cNvSpPr>
            <p:nvPr/>
          </p:nvSpPr>
          <p:spPr bwMode="auto">
            <a:xfrm>
              <a:off x="4311" y="172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33"/>
                  </a:solidFill>
                  <a:latin typeface="Times New Roman" pitchFamily="18" charset="0"/>
                </a:rPr>
                <a:t>d</a:t>
              </a:r>
            </a:p>
          </p:txBody>
        </p:sp>
        <p:sp>
          <p:nvSpPr>
            <p:cNvPr id="44109" name="AutoShape 37"/>
            <p:cNvSpPr>
              <a:spLocks noChangeArrowheads="1"/>
            </p:cNvSpPr>
            <p:nvPr/>
          </p:nvSpPr>
          <p:spPr bwMode="auto">
            <a:xfrm rot="16200000" flipH="1">
              <a:off x="4079" y="1096"/>
              <a:ext cx="1678" cy="499"/>
            </a:xfrm>
            <a:prstGeom prst="parallelogram">
              <a:avLst>
                <a:gd name="adj" fmla="val 74338"/>
              </a:avLst>
            </a:prstGeom>
            <a:gradFill rotWithShape="1">
              <a:gsLst>
                <a:gs pos="0">
                  <a:srgbClr val="3399FF">
                    <a:alpha val="37000"/>
                  </a:srgbClr>
                </a:gs>
                <a:gs pos="100000">
                  <a:srgbClr val="184776">
                    <a:alpha val="3700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0" name="Line 38"/>
            <p:cNvSpPr>
              <a:spLocks noChangeShapeType="1"/>
            </p:cNvSpPr>
            <p:nvPr/>
          </p:nvSpPr>
          <p:spPr bwMode="auto">
            <a:xfrm>
              <a:off x="3961" y="853"/>
              <a:ext cx="0" cy="133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1" name="Line 39"/>
            <p:cNvSpPr>
              <a:spLocks noChangeShapeType="1"/>
            </p:cNvSpPr>
            <p:nvPr/>
          </p:nvSpPr>
          <p:spPr bwMode="auto">
            <a:xfrm>
              <a:off x="4681" y="811"/>
              <a:ext cx="0" cy="133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2" name="Line 40"/>
            <p:cNvSpPr>
              <a:spLocks noChangeShapeType="1"/>
            </p:cNvSpPr>
            <p:nvPr/>
          </p:nvSpPr>
          <p:spPr bwMode="auto">
            <a:xfrm>
              <a:off x="4303" y="825"/>
              <a:ext cx="0" cy="1357"/>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3" name="Line 41"/>
            <p:cNvSpPr>
              <a:spLocks noChangeShapeType="1"/>
            </p:cNvSpPr>
            <p:nvPr/>
          </p:nvSpPr>
          <p:spPr bwMode="auto">
            <a:xfrm flipH="1">
              <a:off x="4303" y="507"/>
              <a:ext cx="454" cy="318"/>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62" name="Text Box 42"/>
          <p:cNvSpPr txBox="1">
            <a:spLocks noChangeArrowheads="1"/>
          </p:cNvSpPr>
          <p:nvPr/>
        </p:nvSpPr>
        <p:spPr bwMode="auto">
          <a:xfrm>
            <a:off x="5087938" y="18494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S</a:t>
            </a:r>
          </a:p>
        </p:txBody>
      </p:sp>
      <p:sp>
        <p:nvSpPr>
          <p:cNvPr id="133163" name="Line 43"/>
          <p:cNvSpPr>
            <a:spLocks noChangeShapeType="1"/>
          </p:cNvSpPr>
          <p:nvPr/>
        </p:nvSpPr>
        <p:spPr bwMode="auto">
          <a:xfrm>
            <a:off x="7858125" y="1330325"/>
            <a:ext cx="863600" cy="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4" name="Line 44"/>
          <p:cNvSpPr>
            <a:spLocks noChangeShapeType="1"/>
          </p:cNvSpPr>
          <p:nvPr/>
        </p:nvSpPr>
        <p:spPr bwMode="auto">
          <a:xfrm>
            <a:off x="5267325" y="1330325"/>
            <a:ext cx="863600" cy="0"/>
          </a:xfrm>
          <a:prstGeom prst="line">
            <a:avLst/>
          </a:prstGeom>
          <a:noFill/>
          <a:ln w="38100">
            <a:solidFill>
              <a:srgbClr val="FF33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65" name="Group 45"/>
          <p:cNvGrpSpPr>
            <a:grpSpLocks/>
          </p:cNvGrpSpPr>
          <p:nvPr/>
        </p:nvGrpSpPr>
        <p:grpSpPr bwMode="auto">
          <a:xfrm>
            <a:off x="4159250" y="4667250"/>
            <a:ext cx="863600" cy="936625"/>
            <a:chOff x="4060" y="2795"/>
            <a:chExt cx="544" cy="590"/>
          </a:xfrm>
        </p:grpSpPr>
        <p:sp>
          <p:nvSpPr>
            <p:cNvPr id="44090" name="Rectangle 46"/>
            <p:cNvSpPr>
              <a:spLocks noChangeArrowheads="1"/>
            </p:cNvSpPr>
            <p:nvPr/>
          </p:nvSpPr>
          <p:spPr bwMode="auto">
            <a:xfrm>
              <a:off x="4106" y="2795"/>
              <a:ext cx="45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7" name="Oval 47"/>
            <p:cNvSpPr>
              <a:spLocks noChangeArrowheads="1"/>
            </p:cNvSpPr>
            <p:nvPr/>
          </p:nvSpPr>
          <p:spPr bwMode="auto">
            <a:xfrm>
              <a:off x="4060" y="2795"/>
              <a:ext cx="90"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44092" name="Rectangle 48"/>
            <p:cNvSpPr>
              <a:spLocks noChangeArrowheads="1"/>
            </p:cNvSpPr>
            <p:nvPr/>
          </p:nvSpPr>
          <p:spPr bwMode="auto">
            <a:xfrm>
              <a:off x="4126" y="2795"/>
              <a:ext cx="43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69" name="Oval 49"/>
            <p:cNvSpPr>
              <a:spLocks noChangeArrowheads="1"/>
            </p:cNvSpPr>
            <p:nvPr/>
          </p:nvSpPr>
          <p:spPr bwMode="auto">
            <a:xfrm>
              <a:off x="4514" y="2795"/>
              <a:ext cx="90" cy="590"/>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sp>
        <p:nvSpPr>
          <p:cNvPr id="133170" name="Text Box 50"/>
          <p:cNvSpPr txBox="1">
            <a:spLocks noChangeArrowheads="1"/>
          </p:cNvSpPr>
          <p:nvPr/>
        </p:nvSpPr>
        <p:spPr bwMode="auto">
          <a:xfrm>
            <a:off x="3657600" y="485775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S</a:t>
            </a:r>
          </a:p>
        </p:txBody>
      </p:sp>
      <p:grpSp>
        <p:nvGrpSpPr>
          <p:cNvPr id="133171" name="Group 51"/>
          <p:cNvGrpSpPr>
            <a:grpSpLocks/>
          </p:cNvGrpSpPr>
          <p:nvPr/>
        </p:nvGrpSpPr>
        <p:grpSpPr bwMode="auto">
          <a:xfrm>
            <a:off x="4014788" y="5661025"/>
            <a:ext cx="1143000" cy="457200"/>
            <a:chOff x="4012" y="3512"/>
            <a:chExt cx="720" cy="288"/>
          </a:xfrm>
        </p:grpSpPr>
        <p:sp>
          <p:nvSpPr>
            <p:cNvPr id="44088" name="Line 52"/>
            <p:cNvSpPr>
              <a:spLocks noChangeShapeType="1"/>
            </p:cNvSpPr>
            <p:nvPr/>
          </p:nvSpPr>
          <p:spPr bwMode="auto">
            <a:xfrm>
              <a:off x="4012" y="3773"/>
              <a:ext cx="720" cy="0"/>
            </a:xfrm>
            <a:prstGeom prst="line">
              <a:avLst/>
            </a:prstGeom>
            <a:noFill/>
            <a:ln w="38100">
              <a:solidFill>
                <a:srgbClr val="66FF33"/>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9" name="Text Box 53"/>
            <p:cNvSpPr txBox="1">
              <a:spLocks noChangeArrowheads="1"/>
            </p:cNvSpPr>
            <p:nvPr/>
          </p:nvSpPr>
          <p:spPr bwMode="auto">
            <a:xfrm>
              <a:off x="4394" y="351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33"/>
                  </a:solidFill>
                  <a:latin typeface="Times New Roman" pitchFamily="18" charset="0"/>
                </a:rPr>
                <a:t>d</a:t>
              </a:r>
            </a:p>
          </p:txBody>
        </p:sp>
      </p:grpSp>
      <p:grpSp>
        <p:nvGrpSpPr>
          <p:cNvPr id="133174" name="Group 54"/>
          <p:cNvGrpSpPr>
            <a:grpSpLocks/>
          </p:cNvGrpSpPr>
          <p:nvPr/>
        </p:nvGrpSpPr>
        <p:grpSpPr bwMode="auto">
          <a:xfrm>
            <a:off x="4006850" y="3990975"/>
            <a:ext cx="1174750" cy="2409825"/>
            <a:chOff x="4007" y="2528"/>
            <a:chExt cx="740" cy="1518"/>
          </a:xfrm>
        </p:grpSpPr>
        <p:grpSp>
          <p:nvGrpSpPr>
            <p:cNvPr id="44076" name="Group 55"/>
            <p:cNvGrpSpPr>
              <a:grpSpLocks/>
            </p:cNvGrpSpPr>
            <p:nvPr/>
          </p:nvGrpSpPr>
          <p:grpSpPr bwMode="auto">
            <a:xfrm>
              <a:off x="4007" y="2610"/>
              <a:ext cx="724" cy="1292"/>
              <a:chOff x="4007" y="2610"/>
              <a:chExt cx="724" cy="1292"/>
            </a:xfrm>
          </p:grpSpPr>
          <p:sp>
            <p:nvSpPr>
              <p:cNvPr id="44084" name="Line 56"/>
              <p:cNvSpPr>
                <a:spLocks noChangeShapeType="1"/>
              </p:cNvSpPr>
              <p:nvPr/>
            </p:nvSpPr>
            <p:spPr bwMode="auto">
              <a:xfrm flipH="1">
                <a:off x="4059" y="2976"/>
                <a:ext cx="672" cy="601"/>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5" name="Line 57"/>
              <p:cNvSpPr>
                <a:spLocks noChangeShapeType="1"/>
              </p:cNvSpPr>
              <p:nvPr/>
            </p:nvSpPr>
            <p:spPr bwMode="auto">
              <a:xfrm flipH="1">
                <a:off x="4007" y="2614"/>
                <a:ext cx="240" cy="214"/>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6" name="Line 58"/>
              <p:cNvSpPr>
                <a:spLocks noChangeShapeType="1"/>
              </p:cNvSpPr>
              <p:nvPr/>
            </p:nvSpPr>
            <p:spPr bwMode="auto">
              <a:xfrm flipH="1">
                <a:off x="4018" y="2610"/>
                <a:ext cx="624" cy="558"/>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7" name="Line 59"/>
              <p:cNvSpPr>
                <a:spLocks noChangeShapeType="1"/>
              </p:cNvSpPr>
              <p:nvPr/>
            </p:nvSpPr>
            <p:spPr bwMode="auto">
              <a:xfrm flipH="1">
                <a:off x="4199" y="3429"/>
                <a:ext cx="528" cy="473"/>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077" name="Group 60"/>
            <p:cNvGrpSpPr>
              <a:grpSpLocks/>
            </p:cNvGrpSpPr>
            <p:nvPr/>
          </p:nvGrpSpPr>
          <p:grpSpPr bwMode="auto">
            <a:xfrm>
              <a:off x="4012" y="2528"/>
              <a:ext cx="735" cy="1518"/>
              <a:chOff x="4012" y="2528"/>
              <a:chExt cx="735" cy="1518"/>
            </a:xfrm>
          </p:grpSpPr>
          <p:grpSp>
            <p:nvGrpSpPr>
              <p:cNvPr id="44078" name="Group 61"/>
              <p:cNvGrpSpPr>
                <a:grpSpLocks/>
              </p:cNvGrpSpPr>
              <p:nvPr/>
            </p:nvGrpSpPr>
            <p:grpSpPr bwMode="auto">
              <a:xfrm>
                <a:off x="4012" y="2528"/>
                <a:ext cx="735" cy="1518"/>
                <a:chOff x="4012" y="2528"/>
                <a:chExt cx="735" cy="1518"/>
              </a:xfrm>
            </p:grpSpPr>
            <p:sp>
              <p:nvSpPr>
                <p:cNvPr id="44081" name="Freeform 62"/>
                <p:cNvSpPr>
                  <a:spLocks/>
                </p:cNvSpPr>
                <p:nvPr/>
              </p:nvSpPr>
              <p:spPr bwMode="auto">
                <a:xfrm>
                  <a:off x="4019" y="2528"/>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184776">
                        <a:alpha val="21999"/>
                      </a:srgbClr>
                    </a:gs>
                    <a:gs pos="100000">
                      <a:srgbClr val="3399FF">
                        <a:alpha val="21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2" name="Freeform 63"/>
                <p:cNvSpPr>
                  <a:spLocks/>
                </p:cNvSpPr>
                <p:nvPr/>
              </p:nvSpPr>
              <p:spPr bwMode="auto">
                <a:xfrm rot="10800000">
                  <a:off x="4012" y="3929"/>
                  <a:ext cx="728" cy="117"/>
                </a:xfrm>
                <a:custGeom>
                  <a:avLst/>
                  <a:gdLst>
                    <a:gd name="T0" fmla="*/ 0 w 728"/>
                    <a:gd name="T1" fmla="*/ 38 h 131"/>
                    <a:gd name="T2" fmla="*/ 44 w 728"/>
                    <a:gd name="T3" fmla="*/ 21 h 131"/>
                    <a:gd name="T4" fmla="*/ 109 w 728"/>
                    <a:gd name="T5" fmla="*/ 16 h 131"/>
                    <a:gd name="T6" fmla="*/ 185 w 728"/>
                    <a:gd name="T7" fmla="*/ 19 h 131"/>
                    <a:gd name="T8" fmla="*/ 217 w 728"/>
                    <a:gd name="T9" fmla="*/ 26 h 131"/>
                    <a:gd name="T10" fmla="*/ 261 w 728"/>
                    <a:gd name="T11" fmla="*/ 29 h 131"/>
                    <a:gd name="T12" fmla="*/ 435 w 728"/>
                    <a:gd name="T13" fmla="*/ 13 h 131"/>
                    <a:gd name="T14" fmla="*/ 467 w 728"/>
                    <a:gd name="T15" fmla="*/ 7 h 131"/>
                    <a:gd name="T16" fmla="*/ 533 w 728"/>
                    <a:gd name="T17" fmla="*/ 0 h 131"/>
                    <a:gd name="T18" fmla="*/ 598 w 728"/>
                    <a:gd name="T19" fmla="*/ 7 h 131"/>
                    <a:gd name="T20" fmla="*/ 728 w 728"/>
                    <a:gd name="T21" fmla="*/ 32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8" h="131">
                      <a:moveTo>
                        <a:pt x="0" y="131"/>
                      </a:moveTo>
                      <a:cubicBezTo>
                        <a:pt x="12" y="95"/>
                        <a:pt x="5" y="93"/>
                        <a:pt x="44" y="76"/>
                      </a:cubicBezTo>
                      <a:cubicBezTo>
                        <a:pt x="65" y="67"/>
                        <a:pt x="109" y="55"/>
                        <a:pt x="109" y="55"/>
                      </a:cubicBezTo>
                      <a:cubicBezTo>
                        <a:pt x="134" y="59"/>
                        <a:pt x="160" y="59"/>
                        <a:pt x="185" y="66"/>
                      </a:cubicBezTo>
                      <a:cubicBezTo>
                        <a:pt x="197" y="70"/>
                        <a:pt x="205" y="82"/>
                        <a:pt x="217" y="87"/>
                      </a:cubicBezTo>
                      <a:cubicBezTo>
                        <a:pt x="231" y="93"/>
                        <a:pt x="246" y="94"/>
                        <a:pt x="261" y="98"/>
                      </a:cubicBezTo>
                      <a:cubicBezTo>
                        <a:pt x="394" y="85"/>
                        <a:pt x="341" y="107"/>
                        <a:pt x="435" y="44"/>
                      </a:cubicBezTo>
                      <a:cubicBezTo>
                        <a:pt x="446" y="37"/>
                        <a:pt x="455" y="26"/>
                        <a:pt x="467" y="22"/>
                      </a:cubicBezTo>
                      <a:cubicBezTo>
                        <a:pt x="489" y="15"/>
                        <a:pt x="533" y="0"/>
                        <a:pt x="533" y="0"/>
                      </a:cubicBezTo>
                      <a:cubicBezTo>
                        <a:pt x="555" y="7"/>
                        <a:pt x="579" y="9"/>
                        <a:pt x="598" y="22"/>
                      </a:cubicBezTo>
                      <a:cubicBezTo>
                        <a:pt x="641" y="51"/>
                        <a:pt x="682" y="85"/>
                        <a:pt x="728" y="109"/>
                      </a:cubicBezTo>
                    </a:path>
                  </a:pathLst>
                </a:custGeom>
                <a:gradFill rotWithShape="1">
                  <a:gsLst>
                    <a:gs pos="0">
                      <a:srgbClr val="3399FF">
                        <a:alpha val="21999"/>
                      </a:srgbClr>
                    </a:gs>
                    <a:gs pos="50000">
                      <a:srgbClr val="184776">
                        <a:alpha val="21999"/>
                      </a:srgbClr>
                    </a:gs>
                    <a:gs pos="100000">
                      <a:srgbClr val="3399FF">
                        <a:alpha val="21999"/>
                      </a:srgbClr>
                    </a:gs>
                  </a:gsLst>
                  <a:lin ang="2700000" scaled="1"/>
                </a:gradFill>
                <a:ln w="38100" cmpd="sng">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3" name="Rectangle 64"/>
                <p:cNvSpPr>
                  <a:spLocks noChangeArrowheads="1"/>
                </p:cNvSpPr>
                <p:nvPr/>
              </p:nvSpPr>
              <p:spPr bwMode="auto">
                <a:xfrm>
                  <a:off x="4028" y="2630"/>
                  <a:ext cx="680" cy="1315"/>
                </a:xfrm>
                <a:prstGeom prst="rect">
                  <a:avLst/>
                </a:prstGeom>
                <a:gradFill rotWithShape="1">
                  <a:gsLst>
                    <a:gs pos="0">
                      <a:srgbClr val="3399FF">
                        <a:alpha val="21999"/>
                      </a:srgbClr>
                    </a:gs>
                    <a:gs pos="100000">
                      <a:srgbClr val="184776">
                        <a:alpha val="23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079" name="Line 65"/>
              <p:cNvSpPr>
                <a:spLocks noChangeShapeType="1"/>
              </p:cNvSpPr>
              <p:nvPr/>
            </p:nvSpPr>
            <p:spPr bwMode="auto">
              <a:xfrm>
                <a:off x="4018" y="2642"/>
                <a:ext cx="0" cy="133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0" name="Line 66"/>
              <p:cNvSpPr>
                <a:spLocks noChangeShapeType="1"/>
              </p:cNvSpPr>
              <p:nvPr/>
            </p:nvSpPr>
            <p:spPr bwMode="auto">
              <a:xfrm>
                <a:off x="4738" y="2600"/>
                <a:ext cx="0" cy="133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3187" name="Line 67"/>
          <p:cNvSpPr>
            <a:spLocks noChangeShapeType="1"/>
          </p:cNvSpPr>
          <p:nvPr/>
        </p:nvSpPr>
        <p:spPr bwMode="auto">
          <a:xfrm>
            <a:off x="4583113" y="4132263"/>
            <a:ext cx="0" cy="2154237"/>
          </a:xfrm>
          <a:prstGeom prst="line">
            <a:avLst/>
          </a:prstGeom>
          <a:noFill/>
          <a:ln w="38100">
            <a:solidFill>
              <a:srgbClr val="FFCC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88" name="Group 68"/>
          <p:cNvGrpSpPr>
            <a:grpSpLocks/>
          </p:cNvGrpSpPr>
          <p:nvPr/>
        </p:nvGrpSpPr>
        <p:grpSpPr bwMode="auto">
          <a:xfrm>
            <a:off x="4565650" y="4003675"/>
            <a:ext cx="404813" cy="630238"/>
            <a:chOff x="4383" y="2472"/>
            <a:chExt cx="255" cy="397"/>
          </a:xfrm>
        </p:grpSpPr>
        <p:sp>
          <p:nvSpPr>
            <p:cNvPr id="44073" name="Text Box 69"/>
            <p:cNvSpPr txBox="1">
              <a:spLocks noChangeArrowheads="1"/>
            </p:cNvSpPr>
            <p:nvPr/>
          </p:nvSpPr>
          <p:spPr bwMode="auto">
            <a:xfrm>
              <a:off x="4426" y="24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FF66"/>
                  </a:solidFill>
                  <a:latin typeface="Times New Roman" pitchFamily="18" charset="0"/>
                </a:rPr>
                <a:t>x</a:t>
              </a:r>
            </a:p>
          </p:txBody>
        </p:sp>
        <p:sp>
          <p:nvSpPr>
            <p:cNvPr id="44074" name="Line 70"/>
            <p:cNvSpPr>
              <a:spLocks noChangeShapeType="1"/>
            </p:cNvSpPr>
            <p:nvPr/>
          </p:nvSpPr>
          <p:spPr bwMode="auto">
            <a:xfrm flipV="1">
              <a:off x="4638" y="2614"/>
              <a:ext cx="0" cy="255"/>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5" name="Line 71"/>
            <p:cNvSpPr>
              <a:spLocks noChangeShapeType="1"/>
            </p:cNvSpPr>
            <p:nvPr/>
          </p:nvSpPr>
          <p:spPr bwMode="auto">
            <a:xfrm>
              <a:off x="4383" y="2755"/>
              <a:ext cx="255" cy="0"/>
            </a:xfrm>
            <a:prstGeom prst="line">
              <a:avLst/>
            </a:prstGeom>
            <a:noFill/>
            <a:ln w="9525">
              <a:solidFill>
                <a:srgbClr val="FFFF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3192" name="Group 72"/>
          <p:cNvGrpSpPr>
            <a:grpSpLocks/>
          </p:cNvGrpSpPr>
          <p:nvPr/>
        </p:nvGrpSpPr>
        <p:grpSpPr bwMode="auto">
          <a:xfrm>
            <a:off x="7554913" y="1617663"/>
            <a:ext cx="933450" cy="936625"/>
            <a:chOff x="4831" y="1181"/>
            <a:chExt cx="588" cy="590"/>
          </a:xfrm>
        </p:grpSpPr>
        <p:sp>
          <p:nvSpPr>
            <p:cNvPr id="44070" name="Rectangle 73"/>
            <p:cNvSpPr>
              <a:spLocks noChangeArrowheads="1"/>
            </p:cNvSpPr>
            <p:nvPr/>
          </p:nvSpPr>
          <p:spPr bwMode="auto">
            <a:xfrm>
              <a:off x="4987" y="1181"/>
              <a:ext cx="432" cy="590"/>
            </a:xfrm>
            <a:prstGeom prst="rect">
              <a:avLst/>
            </a:prstGeom>
            <a:noFill/>
            <a:ln w="19050">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1" name="Oval 74"/>
            <p:cNvSpPr>
              <a:spLocks noChangeArrowheads="1"/>
            </p:cNvSpPr>
            <p:nvPr/>
          </p:nvSpPr>
          <p:spPr bwMode="auto">
            <a:xfrm>
              <a:off x="4831" y="1181"/>
              <a:ext cx="317" cy="590"/>
            </a:xfrm>
            <a:prstGeom prst="ellipse">
              <a:avLst/>
            </a:prstGeom>
            <a:gradFill rotWithShape="1">
              <a:gsLst>
                <a:gs pos="0">
                  <a:srgbClr val="00CC99">
                    <a:alpha val="89998"/>
                  </a:srgbClr>
                </a:gs>
                <a:gs pos="100000">
                  <a:srgbClr val="005E47">
                    <a:alpha val="89998"/>
                  </a:srgb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2" name="Rectangle 75"/>
            <p:cNvSpPr>
              <a:spLocks noChangeArrowheads="1"/>
            </p:cNvSpPr>
            <p:nvPr/>
          </p:nvSpPr>
          <p:spPr bwMode="auto">
            <a:xfrm>
              <a:off x="4987" y="1181"/>
              <a:ext cx="432" cy="590"/>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96" name="Oval 76"/>
          <p:cNvSpPr>
            <a:spLocks noChangeArrowheads="1"/>
          </p:cNvSpPr>
          <p:nvPr/>
        </p:nvSpPr>
        <p:spPr bwMode="auto">
          <a:xfrm>
            <a:off x="8272463" y="1617663"/>
            <a:ext cx="503237" cy="936625"/>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1905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133197" name="Group 77"/>
          <p:cNvGrpSpPr>
            <a:grpSpLocks/>
          </p:cNvGrpSpPr>
          <p:nvPr/>
        </p:nvGrpSpPr>
        <p:grpSpPr bwMode="auto">
          <a:xfrm>
            <a:off x="5775325" y="4252913"/>
            <a:ext cx="2868613" cy="1995487"/>
            <a:chOff x="2902" y="2666"/>
            <a:chExt cx="2001" cy="1392"/>
          </a:xfrm>
        </p:grpSpPr>
        <p:sp>
          <p:nvSpPr>
            <p:cNvPr id="44065" name="Line 78"/>
            <p:cNvSpPr>
              <a:spLocks noChangeShapeType="1"/>
            </p:cNvSpPr>
            <p:nvPr/>
          </p:nvSpPr>
          <p:spPr bwMode="auto">
            <a:xfrm>
              <a:off x="2902" y="3410"/>
              <a:ext cx="172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6" name="Line 79"/>
            <p:cNvSpPr>
              <a:spLocks noChangeShapeType="1"/>
            </p:cNvSpPr>
            <p:nvPr/>
          </p:nvSpPr>
          <p:spPr bwMode="auto">
            <a:xfrm flipV="1">
              <a:off x="3766" y="2762"/>
              <a:ext cx="0" cy="129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7" name="Text Box 80"/>
            <p:cNvSpPr txBox="1">
              <a:spLocks noChangeArrowheads="1"/>
            </p:cNvSpPr>
            <p:nvPr/>
          </p:nvSpPr>
          <p:spPr bwMode="auto">
            <a:xfrm>
              <a:off x="4668" y="3268"/>
              <a:ext cx="235"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x</a:t>
              </a:r>
            </a:p>
          </p:txBody>
        </p:sp>
        <p:sp>
          <p:nvSpPr>
            <p:cNvPr id="44068" name="Text Box 81"/>
            <p:cNvSpPr txBox="1">
              <a:spLocks noChangeArrowheads="1"/>
            </p:cNvSpPr>
            <p:nvPr/>
          </p:nvSpPr>
          <p:spPr bwMode="auto">
            <a:xfrm>
              <a:off x="3766" y="3412"/>
              <a:ext cx="282"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O</a:t>
              </a:r>
            </a:p>
          </p:txBody>
        </p:sp>
        <p:sp>
          <p:nvSpPr>
            <p:cNvPr id="44069" name="Text Box 82"/>
            <p:cNvSpPr txBox="1">
              <a:spLocks noChangeArrowheads="1"/>
            </p:cNvSpPr>
            <p:nvPr/>
          </p:nvSpPr>
          <p:spPr bwMode="auto">
            <a:xfrm>
              <a:off x="3334" y="2666"/>
              <a:ext cx="341"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E</a:t>
              </a:r>
              <a:r>
                <a:rPr kumimoji="1" lang="en-US" altLang="zh-CN" sz="2400" b="1" i="1" baseline="-25000">
                  <a:solidFill>
                    <a:srgbClr val="FFFF66"/>
                  </a:solidFill>
                  <a:latin typeface="Times New Roman" pitchFamily="18" charset="0"/>
                </a:rPr>
                <a:t>x</a:t>
              </a:r>
              <a:endParaRPr kumimoji="1" lang="en-US" altLang="zh-CN" sz="2400" b="1" i="1">
                <a:solidFill>
                  <a:srgbClr val="FFFF66"/>
                </a:solidFill>
                <a:latin typeface="Times New Roman" pitchFamily="18" charset="0"/>
              </a:endParaRPr>
            </a:p>
          </p:txBody>
        </p:sp>
      </p:grpSp>
      <p:grpSp>
        <p:nvGrpSpPr>
          <p:cNvPr id="133203" name="Group 83"/>
          <p:cNvGrpSpPr>
            <a:grpSpLocks/>
          </p:cNvGrpSpPr>
          <p:nvPr/>
        </p:nvGrpSpPr>
        <p:grpSpPr bwMode="auto">
          <a:xfrm>
            <a:off x="5734050" y="4867275"/>
            <a:ext cx="2647950" cy="923925"/>
            <a:chOff x="3612" y="3066"/>
            <a:chExt cx="1668" cy="582"/>
          </a:xfrm>
        </p:grpSpPr>
        <p:sp>
          <p:nvSpPr>
            <p:cNvPr id="44062" name="Line 84"/>
            <p:cNvSpPr>
              <a:spLocks noChangeShapeType="1"/>
            </p:cNvSpPr>
            <p:nvPr/>
          </p:nvSpPr>
          <p:spPr bwMode="auto">
            <a:xfrm>
              <a:off x="3612" y="3648"/>
              <a:ext cx="480"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3" name="Line 85"/>
            <p:cNvSpPr>
              <a:spLocks noChangeShapeType="1"/>
            </p:cNvSpPr>
            <p:nvPr/>
          </p:nvSpPr>
          <p:spPr bwMode="auto">
            <a:xfrm>
              <a:off x="4752" y="3070"/>
              <a:ext cx="528" cy="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64" name="Line 86"/>
            <p:cNvSpPr>
              <a:spLocks noChangeShapeType="1"/>
            </p:cNvSpPr>
            <p:nvPr/>
          </p:nvSpPr>
          <p:spPr bwMode="auto">
            <a:xfrm flipV="1">
              <a:off x="4080" y="3066"/>
              <a:ext cx="672" cy="582"/>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3132"/>
                                        </p:tgtEl>
                                        <p:attrNameLst>
                                          <p:attrName>style.visibility</p:attrName>
                                        </p:attrNameLst>
                                      </p:cBhvr>
                                      <p:to>
                                        <p:strVal val="visible"/>
                                      </p:to>
                                    </p:set>
                                    <p:animEffect transition="in" filter="wipe(left)">
                                      <p:cBhvr>
                                        <p:cTn id="11" dur="500"/>
                                        <p:tgtEl>
                                          <p:spTgt spid="1331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133143"/>
                                        </p:tgtEl>
                                        <p:attrNameLst>
                                          <p:attrName>style.visibility</p:attrName>
                                        </p:attrNameLst>
                                      </p:cBhvr>
                                      <p:to>
                                        <p:strVal val="visible"/>
                                      </p:to>
                                    </p:set>
                                    <p:animEffect transition="in" filter="box(out)">
                                      <p:cBhvr>
                                        <p:cTn id="16" dur="500"/>
                                        <p:tgtEl>
                                          <p:spTgt spid="13314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314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3142"/>
                                        </p:tgtEl>
                                        <p:attrNameLst>
                                          <p:attrName>style.visibility</p:attrName>
                                        </p:attrNameLst>
                                      </p:cBhvr>
                                      <p:to>
                                        <p:strVal val="visible"/>
                                      </p:to>
                                    </p:set>
                                    <p:animEffect transition="in" filter="wipe(left)">
                                      <p:cBhvr>
                                        <p:cTn id="25" dur="500"/>
                                        <p:tgtEl>
                                          <p:spTgt spid="13314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3313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3164"/>
                                        </p:tgtEl>
                                        <p:attrNameLst>
                                          <p:attrName>style.visibility</p:attrName>
                                        </p:attrNameLst>
                                      </p:cBhvr>
                                      <p:to>
                                        <p:strVal val="visible"/>
                                      </p:to>
                                    </p:set>
                                    <p:animEffect transition="in" filter="wipe(right)">
                                      <p:cBhvr>
                                        <p:cTn id="34" dur="500"/>
                                        <p:tgtEl>
                                          <p:spTgt spid="133164"/>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3163"/>
                                        </p:tgtEl>
                                        <p:attrNameLst>
                                          <p:attrName>style.visibility</p:attrName>
                                        </p:attrNameLst>
                                      </p:cBhvr>
                                      <p:to>
                                        <p:strVal val="visible"/>
                                      </p:to>
                                    </p:set>
                                    <p:animEffect transition="in" filter="wipe(left)">
                                      <p:cBhvr>
                                        <p:cTn id="38" dur="500"/>
                                        <p:tgtEl>
                                          <p:spTgt spid="13316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3140"/>
                                        </p:tgtEl>
                                        <p:attrNameLst>
                                          <p:attrName>style.visibility</p:attrName>
                                        </p:attrNameLst>
                                      </p:cBhvr>
                                      <p:to>
                                        <p:strVal val="visible"/>
                                      </p:to>
                                    </p:set>
                                    <p:animEffect transition="in" filter="wipe(left)">
                                      <p:cBhvr>
                                        <p:cTn id="43" dur="500"/>
                                        <p:tgtEl>
                                          <p:spTgt spid="13314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33196"/>
                                        </p:tgtEl>
                                        <p:attrNameLst>
                                          <p:attrName>style.visibility</p:attrName>
                                        </p:attrNameLst>
                                      </p:cBhvr>
                                      <p:to>
                                        <p:strVal val="visible"/>
                                      </p:to>
                                    </p:set>
                                    <p:animEffect transition="in" filter="dissolve">
                                      <p:cBhvr>
                                        <p:cTn id="48" dur="500"/>
                                        <p:tgtEl>
                                          <p:spTgt spid="133196"/>
                                        </p:tgtEl>
                                      </p:cBhvr>
                                    </p:animEffect>
                                  </p:childTnLst>
                                </p:cTn>
                              </p:par>
                            </p:childTnLst>
                          </p:cTn>
                        </p:par>
                        <p:par>
                          <p:cTn id="49" fill="hold" nodeType="afterGroup">
                            <p:stCondLst>
                              <p:cond delay="500"/>
                            </p:stCondLst>
                            <p:childTnLst>
                              <p:par>
                                <p:cTn id="50" presetID="22" presetClass="entr" presetSubtype="2" fill="hold" nodeType="afterEffect">
                                  <p:stCondLst>
                                    <p:cond delay="0"/>
                                  </p:stCondLst>
                                  <p:childTnLst>
                                    <p:set>
                                      <p:cBhvr>
                                        <p:cTn id="51" dur="1" fill="hold">
                                          <p:stCondLst>
                                            <p:cond delay="0"/>
                                          </p:stCondLst>
                                        </p:cTn>
                                        <p:tgtEl>
                                          <p:spTgt spid="133192"/>
                                        </p:tgtEl>
                                        <p:attrNameLst>
                                          <p:attrName>style.visibility</p:attrName>
                                        </p:attrNameLst>
                                      </p:cBhvr>
                                      <p:to>
                                        <p:strVal val="visible"/>
                                      </p:to>
                                    </p:set>
                                    <p:animEffect transition="in" filter="wipe(right)">
                                      <p:cBhvr>
                                        <p:cTn id="52" dur="500"/>
                                        <p:tgtEl>
                                          <p:spTgt spid="133192"/>
                                        </p:tgtEl>
                                      </p:cBhvr>
                                    </p:animEffect>
                                  </p:childTnLst>
                                </p:cTn>
                              </p:par>
                            </p:childTnLst>
                          </p:cTn>
                        </p:par>
                        <p:par>
                          <p:cTn id="53" fill="hold" nodeType="afterGroup">
                            <p:stCondLst>
                              <p:cond delay="1000"/>
                            </p:stCondLst>
                            <p:childTnLst>
                              <p:par>
                                <p:cTn id="54" presetID="22" presetClass="entr" presetSubtype="2" fill="hold" grpId="0" nodeType="afterEffect">
                                  <p:stCondLst>
                                    <p:cond delay="0"/>
                                  </p:stCondLst>
                                  <p:childTnLst>
                                    <p:set>
                                      <p:cBhvr>
                                        <p:cTn id="55" dur="1" fill="hold">
                                          <p:stCondLst>
                                            <p:cond delay="0"/>
                                          </p:stCondLst>
                                        </p:cTn>
                                        <p:tgtEl>
                                          <p:spTgt spid="133122"/>
                                        </p:tgtEl>
                                        <p:attrNameLst>
                                          <p:attrName>style.visibility</p:attrName>
                                        </p:attrNameLst>
                                      </p:cBhvr>
                                      <p:to>
                                        <p:strVal val="visible"/>
                                      </p:to>
                                    </p:set>
                                    <p:animEffect transition="in" filter="wipe(right)">
                                      <p:cBhvr>
                                        <p:cTn id="56" dur="500"/>
                                        <p:tgtEl>
                                          <p:spTgt spid="133122"/>
                                        </p:tgtEl>
                                      </p:cBhvr>
                                    </p:animEffect>
                                  </p:childTnLst>
                                </p:cTn>
                              </p:par>
                            </p:childTnLst>
                          </p:cTn>
                        </p:par>
                        <p:par>
                          <p:cTn id="57" fill="hold" nodeType="afterGroup">
                            <p:stCondLst>
                              <p:cond delay="1500"/>
                            </p:stCondLst>
                            <p:childTnLst>
                              <p:par>
                                <p:cTn id="58" presetID="22" presetClass="entr" presetSubtype="2" fill="hold" nodeType="afterEffect">
                                  <p:stCondLst>
                                    <p:cond delay="0"/>
                                  </p:stCondLst>
                                  <p:childTnLst>
                                    <p:set>
                                      <p:cBhvr>
                                        <p:cTn id="59" dur="1" fill="hold">
                                          <p:stCondLst>
                                            <p:cond delay="0"/>
                                          </p:stCondLst>
                                        </p:cTn>
                                        <p:tgtEl>
                                          <p:spTgt spid="133123"/>
                                        </p:tgtEl>
                                        <p:attrNameLst>
                                          <p:attrName>style.visibility</p:attrName>
                                        </p:attrNameLst>
                                      </p:cBhvr>
                                      <p:to>
                                        <p:strVal val="visible"/>
                                      </p:to>
                                    </p:set>
                                    <p:animEffect transition="in" filter="wipe(right)">
                                      <p:cBhvr>
                                        <p:cTn id="60" dur="500"/>
                                        <p:tgtEl>
                                          <p:spTgt spid="133123"/>
                                        </p:tgtEl>
                                      </p:cBhvr>
                                    </p:animEffect>
                                  </p:childTnLst>
                                </p:cTn>
                              </p:par>
                            </p:childTnLst>
                          </p:cTn>
                        </p:par>
                        <p:par>
                          <p:cTn id="61" fill="hold" nodeType="afterGroup">
                            <p:stCondLst>
                              <p:cond delay="2000"/>
                            </p:stCondLst>
                            <p:childTnLst>
                              <p:par>
                                <p:cTn id="62" presetID="9" presetClass="entr" presetSubtype="0" fill="hold" grpId="0" nodeType="afterEffect">
                                  <p:stCondLst>
                                    <p:cond delay="0"/>
                                  </p:stCondLst>
                                  <p:childTnLst>
                                    <p:set>
                                      <p:cBhvr>
                                        <p:cTn id="63" dur="1" fill="hold">
                                          <p:stCondLst>
                                            <p:cond delay="0"/>
                                          </p:stCondLst>
                                        </p:cTn>
                                        <p:tgtEl>
                                          <p:spTgt spid="133162"/>
                                        </p:tgtEl>
                                        <p:attrNameLst>
                                          <p:attrName>style.visibility</p:attrName>
                                        </p:attrNameLst>
                                      </p:cBhvr>
                                      <p:to>
                                        <p:strVal val="visible"/>
                                      </p:to>
                                    </p:set>
                                    <p:animEffect transition="in" filter="dissolve">
                                      <p:cBhvr>
                                        <p:cTn id="64" dur="500"/>
                                        <p:tgtEl>
                                          <p:spTgt spid="13316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33133"/>
                                        </p:tgtEl>
                                        <p:attrNameLst>
                                          <p:attrName>style.visibility</p:attrName>
                                        </p:attrNameLst>
                                      </p:cBhvr>
                                      <p:to>
                                        <p:strVal val="visible"/>
                                      </p:to>
                                    </p:set>
                                    <p:animEffect transition="in" filter="wipe(left)">
                                      <p:cBhvr>
                                        <p:cTn id="69" dur="500"/>
                                        <p:tgtEl>
                                          <p:spTgt spid="13313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33134"/>
                                        </p:tgtEl>
                                        <p:attrNameLst>
                                          <p:attrName>style.visibility</p:attrName>
                                        </p:attrNameLst>
                                      </p:cBhvr>
                                      <p:to>
                                        <p:strVal val="visible"/>
                                      </p:to>
                                    </p:set>
                                    <p:animEffect transition="in" filter="wipe(left)">
                                      <p:cBhvr>
                                        <p:cTn id="74" dur="500"/>
                                        <p:tgtEl>
                                          <p:spTgt spid="1331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33135"/>
                                        </p:tgtEl>
                                        <p:attrNameLst>
                                          <p:attrName>style.visibility</p:attrName>
                                        </p:attrNameLst>
                                      </p:cBhvr>
                                      <p:to>
                                        <p:strVal val="visible"/>
                                      </p:to>
                                    </p:set>
                                    <p:animEffect transition="in" filter="wipe(left)">
                                      <p:cBhvr>
                                        <p:cTn id="79" dur="500"/>
                                        <p:tgtEl>
                                          <p:spTgt spid="13313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33136"/>
                                        </p:tgtEl>
                                        <p:attrNameLst>
                                          <p:attrName>style.visibility</p:attrName>
                                        </p:attrNameLst>
                                      </p:cBhvr>
                                      <p:to>
                                        <p:strVal val="visible"/>
                                      </p:to>
                                    </p:set>
                                    <p:animEffect transition="in" filter="wipe(left)">
                                      <p:cBhvr>
                                        <p:cTn id="84" dur="500"/>
                                        <p:tgtEl>
                                          <p:spTgt spid="13313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nodeType="clickEffect">
                                  <p:stCondLst>
                                    <p:cond delay="0"/>
                                  </p:stCondLst>
                                  <p:childTnLst>
                                    <p:set>
                                      <p:cBhvr>
                                        <p:cTn id="88" dur="1" fill="hold">
                                          <p:stCondLst>
                                            <p:cond delay="0"/>
                                          </p:stCondLst>
                                        </p:cTn>
                                        <p:tgtEl>
                                          <p:spTgt spid="133174"/>
                                        </p:tgtEl>
                                        <p:attrNameLst>
                                          <p:attrName>style.visibility</p:attrName>
                                        </p:attrNameLst>
                                      </p:cBhvr>
                                      <p:to>
                                        <p:strVal val="visible"/>
                                      </p:to>
                                    </p:set>
                                    <p:animEffect transition="in" filter="dissolve">
                                      <p:cBhvr>
                                        <p:cTn id="89" dur="500"/>
                                        <p:tgtEl>
                                          <p:spTgt spid="133174"/>
                                        </p:tgtEl>
                                      </p:cBhvr>
                                    </p:animEffect>
                                  </p:childTnLst>
                                </p:cTn>
                              </p:par>
                            </p:childTnLst>
                          </p:cTn>
                        </p:par>
                        <p:par>
                          <p:cTn id="90" fill="hold" nodeType="afterGroup">
                            <p:stCondLst>
                              <p:cond delay="500"/>
                            </p:stCondLst>
                            <p:childTnLst>
                              <p:par>
                                <p:cTn id="91" presetID="9" presetClass="entr" presetSubtype="0" fill="hold" grpId="0" nodeType="afterEffect">
                                  <p:stCondLst>
                                    <p:cond delay="0"/>
                                  </p:stCondLst>
                                  <p:childTnLst>
                                    <p:set>
                                      <p:cBhvr>
                                        <p:cTn id="92" dur="1" fill="hold">
                                          <p:stCondLst>
                                            <p:cond delay="0"/>
                                          </p:stCondLst>
                                        </p:cTn>
                                        <p:tgtEl>
                                          <p:spTgt spid="133187"/>
                                        </p:tgtEl>
                                        <p:attrNameLst>
                                          <p:attrName>style.visibility</p:attrName>
                                        </p:attrNameLst>
                                      </p:cBhvr>
                                      <p:to>
                                        <p:strVal val="visible"/>
                                      </p:to>
                                    </p:set>
                                    <p:animEffect transition="in" filter="dissolve">
                                      <p:cBhvr>
                                        <p:cTn id="93" dur="500"/>
                                        <p:tgtEl>
                                          <p:spTgt spid="133187"/>
                                        </p:tgtEl>
                                      </p:cBhvr>
                                    </p:animEffect>
                                  </p:childTnLst>
                                </p:cTn>
                              </p:par>
                            </p:childTnLst>
                          </p:cTn>
                        </p:par>
                        <p:par>
                          <p:cTn id="94" fill="hold" nodeType="afterGroup">
                            <p:stCondLst>
                              <p:cond delay="1000"/>
                            </p:stCondLst>
                            <p:childTnLst>
                              <p:par>
                                <p:cTn id="95" presetID="9" presetClass="entr" presetSubtype="0" fill="hold" nodeType="afterEffect">
                                  <p:stCondLst>
                                    <p:cond delay="0"/>
                                  </p:stCondLst>
                                  <p:childTnLst>
                                    <p:set>
                                      <p:cBhvr>
                                        <p:cTn id="96" dur="1" fill="hold">
                                          <p:stCondLst>
                                            <p:cond delay="0"/>
                                          </p:stCondLst>
                                        </p:cTn>
                                        <p:tgtEl>
                                          <p:spTgt spid="133171"/>
                                        </p:tgtEl>
                                        <p:attrNameLst>
                                          <p:attrName>style.visibility</p:attrName>
                                        </p:attrNameLst>
                                      </p:cBhvr>
                                      <p:to>
                                        <p:strVal val="visible"/>
                                      </p:to>
                                    </p:set>
                                    <p:animEffect transition="in" filter="dissolve">
                                      <p:cBhvr>
                                        <p:cTn id="97" dur="500"/>
                                        <p:tgtEl>
                                          <p:spTgt spid="13317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7" presetClass="entr" presetSubtype="10" fill="hold" nodeType="clickEffect">
                                  <p:stCondLst>
                                    <p:cond delay="0"/>
                                  </p:stCondLst>
                                  <p:childTnLst>
                                    <p:set>
                                      <p:cBhvr>
                                        <p:cTn id="101" dur="1" fill="hold">
                                          <p:stCondLst>
                                            <p:cond delay="0"/>
                                          </p:stCondLst>
                                        </p:cTn>
                                        <p:tgtEl>
                                          <p:spTgt spid="133165"/>
                                        </p:tgtEl>
                                        <p:attrNameLst>
                                          <p:attrName>style.visibility</p:attrName>
                                        </p:attrNameLst>
                                      </p:cBhvr>
                                      <p:to>
                                        <p:strVal val="visible"/>
                                      </p:to>
                                    </p:set>
                                    <p:anim calcmode="lin" valueType="num">
                                      <p:cBhvr>
                                        <p:cTn id="102" dur="500" fill="hold"/>
                                        <p:tgtEl>
                                          <p:spTgt spid="133165"/>
                                        </p:tgtEl>
                                        <p:attrNameLst>
                                          <p:attrName>ppt_w</p:attrName>
                                        </p:attrNameLst>
                                      </p:cBhvr>
                                      <p:tavLst>
                                        <p:tav tm="0">
                                          <p:val>
                                            <p:fltVal val="0"/>
                                          </p:val>
                                        </p:tav>
                                        <p:tav tm="100000">
                                          <p:val>
                                            <p:strVal val="#ppt_w"/>
                                          </p:val>
                                        </p:tav>
                                      </p:tavLst>
                                    </p:anim>
                                    <p:anim calcmode="lin" valueType="num">
                                      <p:cBhvr>
                                        <p:cTn id="103" dur="500" fill="hold"/>
                                        <p:tgtEl>
                                          <p:spTgt spid="133165"/>
                                        </p:tgtEl>
                                        <p:attrNameLst>
                                          <p:attrName>ppt_h</p:attrName>
                                        </p:attrNameLst>
                                      </p:cBhvr>
                                      <p:tavLst>
                                        <p:tav tm="0">
                                          <p:val>
                                            <p:strVal val="#ppt_h"/>
                                          </p:val>
                                        </p:tav>
                                        <p:tav tm="100000">
                                          <p:val>
                                            <p:strVal val="#ppt_h"/>
                                          </p:val>
                                        </p:tav>
                                      </p:tavLst>
                                    </p:anim>
                                  </p:childTnLst>
                                </p:cTn>
                              </p:par>
                            </p:childTnLst>
                          </p:cTn>
                        </p:par>
                        <p:par>
                          <p:cTn id="104" fill="hold" nodeType="afterGroup">
                            <p:stCondLst>
                              <p:cond delay="500"/>
                            </p:stCondLst>
                            <p:childTnLst>
                              <p:par>
                                <p:cTn id="105" presetID="1" presetClass="entr" presetSubtype="0" fill="hold" grpId="0" nodeType="afterEffect">
                                  <p:stCondLst>
                                    <p:cond delay="0"/>
                                  </p:stCondLst>
                                  <p:childTnLst>
                                    <p:set>
                                      <p:cBhvr>
                                        <p:cTn id="106" dur="1" fill="hold">
                                          <p:stCondLst>
                                            <p:cond delay="499"/>
                                          </p:stCondLst>
                                        </p:cTn>
                                        <p:tgtEl>
                                          <p:spTgt spid="133170"/>
                                        </p:tgtEl>
                                        <p:attrNameLst>
                                          <p:attrName>style.visibility</p:attrName>
                                        </p:attrNameLst>
                                      </p:cBhvr>
                                      <p:to>
                                        <p:strVal val="visible"/>
                                      </p:to>
                                    </p:set>
                                  </p:childTnLst>
                                </p:cTn>
                              </p:par>
                            </p:childTnLst>
                          </p:cTn>
                        </p:par>
                        <p:par>
                          <p:cTn id="107" fill="hold" nodeType="afterGroup">
                            <p:stCondLst>
                              <p:cond delay="1000"/>
                            </p:stCondLst>
                            <p:childTnLst>
                              <p:par>
                                <p:cTn id="108" presetID="9" presetClass="entr" presetSubtype="0" fill="hold" nodeType="afterEffect">
                                  <p:stCondLst>
                                    <p:cond delay="0"/>
                                  </p:stCondLst>
                                  <p:childTnLst>
                                    <p:set>
                                      <p:cBhvr>
                                        <p:cTn id="109" dur="1" fill="hold">
                                          <p:stCondLst>
                                            <p:cond delay="0"/>
                                          </p:stCondLst>
                                        </p:cTn>
                                        <p:tgtEl>
                                          <p:spTgt spid="133188"/>
                                        </p:tgtEl>
                                        <p:attrNameLst>
                                          <p:attrName>style.visibility</p:attrName>
                                        </p:attrNameLst>
                                      </p:cBhvr>
                                      <p:to>
                                        <p:strVal val="visible"/>
                                      </p:to>
                                    </p:set>
                                    <p:animEffect transition="in" filter="dissolve">
                                      <p:cBhvr>
                                        <p:cTn id="110" dur="500"/>
                                        <p:tgtEl>
                                          <p:spTgt spid="13318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33137"/>
                                        </p:tgtEl>
                                        <p:attrNameLst>
                                          <p:attrName>style.visibility</p:attrName>
                                        </p:attrNameLst>
                                      </p:cBhvr>
                                      <p:to>
                                        <p:strVal val="visible"/>
                                      </p:to>
                                    </p:set>
                                    <p:animEffect transition="in" filter="wipe(left)">
                                      <p:cBhvr>
                                        <p:cTn id="115" dur="500"/>
                                        <p:tgtEl>
                                          <p:spTgt spid="13313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133138"/>
                                        </p:tgtEl>
                                        <p:attrNameLst>
                                          <p:attrName>style.visibility</p:attrName>
                                        </p:attrNameLst>
                                      </p:cBhvr>
                                      <p:to>
                                        <p:strVal val="visible"/>
                                      </p:to>
                                    </p:set>
                                    <p:animEffect transition="in" filter="wipe(left)">
                                      <p:cBhvr>
                                        <p:cTn id="120" dur="500"/>
                                        <p:tgtEl>
                                          <p:spTgt spid="133138"/>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133197"/>
                                        </p:tgtEl>
                                        <p:attrNameLst>
                                          <p:attrName>style.visibility</p:attrName>
                                        </p:attrNameLst>
                                      </p:cBhvr>
                                      <p:to>
                                        <p:strVal val="visible"/>
                                      </p:to>
                                    </p:set>
                                    <p:animEffect transition="in" filter="blinds(horizontal)">
                                      <p:cBhvr>
                                        <p:cTn id="125" dur="500"/>
                                        <p:tgtEl>
                                          <p:spTgt spid="13319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133203"/>
                                        </p:tgtEl>
                                        <p:attrNameLst>
                                          <p:attrName>style.visibility</p:attrName>
                                        </p:attrNameLst>
                                      </p:cBhvr>
                                      <p:to>
                                        <p:strVal val="visible"/>
                                      </p:to>
                                    </p:set>
                                    <p:animEffect transition="in" filter="wipe(left)">
                                      <p:cBhvr>
                                        <p:cTn id="130" dur="500"/>
                                        <p:tgtEl>
                                          <p:spTgt spid="133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31" grpId="0" autoUpdateAnimBg="0"/>
      <p:bldP spid="133132" grpId="0" autoUpdateAnimBg="0"/>
      <p:bldP spid="133133" grpId="0" autoUpdateAnimBg="0"/>
      <p:bldP spid="133136" grpId="0" autoUpdateAnimBg="0"/>
      <p:bldP spid="133139" grpId="0" autoUpdateAnimBg="0"/>
      <p:bldP spid="133140" grpId="0" autoUpdateAnimBg="0"/>
      <p:bldP spid="133141" grpId="0" autoUpdateAnimBg="0"/>
      <p:bldP spid="133142" grpId="0" autoUpdateAnimBg="0"/>
      <p:bldP spid="133162" grpId="0" autoUpdateAnimBg="0"/>
      <p:bldP spid="133163" grpId="0" animBg="1"/>
      <p:bldP spid="133164" grpId="0" animBg="1"/>
      <p:bldP spid="133170" grpId="0" autoUpdateAnimBg="0"/>
      <p:bldP spid="133187" grpId="0" animBg="1"/>
      <p:bldP spid="13319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1"/>
          <p:cNvSpPr>
            <a:spLocks noChangeArrowheads="1"/>
          </p:cNvSpPr>
          <p:nvPr/>
        </p:nvSpPr>
        <p:spPr bwMode="auto">
          <a:xfrm>
            <a:off x="230188" y="5534025"/>
            <a:ext cx="7956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800" b="1" dirty="0">
                <a:solidFill>
                  <a:srgbClr val="FFC000"/>
                </a:solidFill>
              </a:rPr>
              <a:t>作业：</a:t>
            </a:r>
            <a:r>
              <a:rPr lang="en-US" altLang="zh-CN" sz="2800" b="1" dirty="0">
                <a:solidFill>
                  <a:srgbClr val="FFC000"/>
                </a:solidFill>
              </a:rPr>
              <a:t>8.18</a:t>
            </a:r>
            <a:r>
              <a:rPr lang="zh-CN" altLang="zh-CN" sz="2800" b="1" dirty="0">
                <a:solidFill>
                  <a:srgbClr val="FFC000"/>
                </a:solidFill>
              </a:rPr>
              <a:t>，</a:t>
            </a:r>
            <a:r>
              <a:rPr lang="en-US" altLang="zh-CN" sz="2800" b="1" dirty="0">
                <a:solidFill>
                  <a:srgbClr val="FFC000"/>
                </a:solidFill>
              </a:rPr>
              <a:t>8. 20,  8.22</a:t>
            </a:r>
            <a:r>
              <a:rPr lang="zh-CN" altLang="en-US" sz="2800" b="1" dirty="0">
                <a:solidFill>
                  <a:srgbClr val="FFC000"/>
                </a:solidFill>
              </a:rPr>
              <a:t>， </a:t>
            </a:r>
            <a:r>
              <a:rPr lang="en-US" altLang="zh-CN" sz="2800" b="1" dirty="0">
                <a:solidFill>
                  <a:srgbClr val="FFC000"/>
                </a:solidFill>
              </a:rPr>
              <a:t>8.23</a:t>
            </a:r>
            <a:endParaRPr lang="zh-CN" altLang="zh-CN" sz="2800" b="1" dirty="0">
              <a:solidFill>
                <a:srgbClr val="FFC000"/>
              </a:solidFill>
            </a:endParaRPr>
          </a:p>
        </p:txBody>
      </p:sp>
      <p:sp>
        <p:nvSpPr>
          <p:cNvPr id="45059" name="Text Box 6"/>
          <p:cNvSpPr txBox="1">
            <a:spLocks noChangeArrowheads="1"/>
          </p:cNvSpPr>
          <p:nvPr/>
        </p:nvSpPr>
        <p:spPr bwMode="auto">
          <a:xfrm>
            <a:off x="604838" y="260350"/>
            <a:ext cx="10080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宋体" pitchFamily="2" charset="-122"/>
                <a:sym typeface="Symbol" pitchFamily="18" charset="2"/>
              </a:rPr>
              <a:t>总结</a:t>
            </a:r>
          </a:p>
        </p:txBody>
      </p:sp>
      <p:sp>
        <p:nvSpPr>
          <p:cNvPr id="45060" name="Text Box 7"/>
          <p:cNvSpPr txBox="1">
            <a:spLocks noChangeArrowheads="1"/>
          </p:cNvSpPr>
          <p:nvPr/>
        </p:nvSpPr>
        <p:spPr bwMode="auto">
          <a:xfrm>
            <a:off x="409575" y="906463"/>
            <a:ext cx="7258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66FFFF"/>
                </a:solidFill>
                <a:latin typeface="Times New Roman" pitchFamily="18" charset="0"/>
                <a:ea typeface="楷体_GB2312" pitchFamily="49" charset="-122"/>
              </a:rPr>
              <a:t>用高斯定理求电场强度的步骤（</a:t>
            </a:r>
            <a:r>
              <a:rPr kumimoji="1" lang="en-US" altLang="zh-CN" sz="2800" b="1">
                <a:solidFill>
                  <a:srgbClr val="66FFFF"/>
                </a:solidFill>
                <a:latin typeface="Times New Roman" pitchFamily="18" charset="0"/>
                <a:ea typeface="楷体_GB2312" pitchFamily="49" charset="-122"/>
              </a:rPr>
              <a:t>P306</a:t>
            </a:r>
            <a:r>
              <a:rPr kumimoji="1" lang="zh-CN" altLang="en-US" sz="2800" b="1">
                <a:solidFill>
                  <a:srgbClr val="66FFFF"/>
                </a:solidFill>
                <a:latin typeface="Times New Roman" pitchFamily="18" charset="0"/>
                <a:ea typeface="楷体_GB2312" pitchFamily="49" charset="-122"/>
              </a:rPr>
              <a:t>）：</a:t>
            </a:r>
          </a:p>
        </p:txBody>
      </p:sp>
      <p:sp>
        <p:nvSpPr>
          <p:cNvPr id="45061" name="Text Box 8"/>
          <p:cNvSpPr txBox="1">
            <a:spLocks noChangeArrowheads="1"/>
          </p:cNvSpPr>
          <p:nvPr/>
        </p:nvSpPr>
        <p:spPr bwMode="auto">
          <a:xfrm>
            <a:off x="579438" y="1598613"/>
            <a:ext cx="39417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ea typeface="楷体_GB2312" pitchFamily="49" charset="-122"/>
              </a:rPr>
              <a:t>(1) </a:t>
            </a:r>
            <a:r>
              <a:rPr kumimoji="1" lang="zh-CN" altLang="en-US" sz="2800" b="1">
                <a:solidFill>
                  <a:schemeClr val="bg1"/>
                </a:solidFill>
                <a:latin typeface="楷体_GB2312" pitchFamily="49" charset="-122"/>
                <a:ea typeface="楷体_GB2312" pitchFamily="49" charset="-122"/>
              </a:rPr>
              <a:t>分析电荷对称性；  </a:t>
            </a:r>
          </a:p>
        </p:txBody>
      </p:sp>
      <p:sp>
        <p:nvSpPr>
          <p:cNvPr id="45062" name="Text Box 9"/>
          <p:cNvSpPr txBox="1">
            <a:spLocks noChangeArrowheads="1"/>
          </p:cNvSpPr>
          <p:nvPr/>
        </p:nvSpPr>
        <p:spPr bwMode="auto">
          <a:xfrm>
            <a:off x="573088" y="2195513"/>
            <a:ext cx="43005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rPr>
              <a:t>(2) </a:t>
            </a:r>
            <a:r>
              <a:rPr kumimoji="1" lang="zh-CN" altLang="en-US" sz="2800" b="1">
                <a:solidFill>
                  <a:schemeClr val="bg1"/>
                </a:solidFill>
                <a:latin typeface="楷体_GB2312" pitchFamily="49" charset="-122"/>
                <a:ea typeface="楷体_GB2312" pitchFamily="49" charset="-122"/>
              </a:rPr>
              <a:t>根据对称性取高斯面；</a:t>
            </a:r>
          </a:p>
        </p:txBody>
      </p:sp>
      <p:sp>
        <p:nvSpPr>
          <p:cNvPr id="45063" name="Text Box 10"/>
          <p:cNvSpPr txBox="1">
            <a:spLocks noChangeArrowheads="1"/>
          </p:cNvSpPr>
          <p:nvPr/>
        </p:nvSpPr>
        <p:spPr bwMode="auto">
          <a:xfrm>
            <a:off x="1179513" y="2873375"/>
            <a:ext cx="60150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高斯面必须是闭合曲面</a:t>
            </a:r>
            <a:endParaRPr kumimoji="1" lang="zh-CN" altLang="en-US" sz="2800" b="1">
              <a:solidFill>
                <a:schemeClr val="bg1"/>
              </a:solidFill>
              <a:latin typeface="Times New Roman" pitchFamily="18" charset="0"/>
              <a:ea typeface="楷体_GB2312" pitchFamily="49" charset="-122"/>
            </a:endParaRPr>
          </a:p>
        </p:txBody>
      </p:sp>
      <p:sp>
        <p:nvSpPr>
          <p:cNvPr id="45064" name="Text Box 11"/>
          <p:cNvSpPr txBox="1">
            <a:spLocks noChangeArrowheads="1"/>
          </p:cNvSpPr>
          <p:nvPr/>
        </p:nvSpPr>
        <p:spPr bwMode="auto">
          <a:xfrm>
            <a:off x="1179513" y="3530600"/>
            <a:ext cx="62007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高斯面必须通过所求的点</a:t>
            </a:r>
          </a:p>
        </p:txBody>
      </p:sp>
      <p:sp>
        <p:nvSpPr>
          <p:cNvPr id="45065" name="Text Box 19"/>
          <p:cNvSpPr txBox="1">
            <a:spLocks noChangeArrowheads="1"/>
          </p:cNvSpPr>
          <p:nvPr/>
        </p:nvSpPr>
        <p:spPr bwMode="auto">
          <a:xfrm>
            <a:off x="638175" y="4697413"/>
            <a:ext cx="5819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a:solidFill>
                  <a:schemeClr val="bg1"/>
                </a:solidFill>
                <a:latin typeface="Times New Roman" pitchFamily="18" charset="0"/>
              </a:rPr>
              <a:t>(3) </a:t>
            </a:r>
            <a:r>
              <a:rPr kumimoji="1" lang="zh-CN" altLang="en-US" sz="2800" b="1">
                <a:solidFill>
                  <a:schemeClr val="bg1"/>
                </a:solidFill>
                <a:latin typeface="楷体_GB2312" pitchFamily="49" charset="-122"/>
                <a:ea typeface="楷体_GB2312" pitchFamily="49" charset="-122"/>
              </a:rPr>
              <a:t>根据高斯定理求电场强度。</a:t>
            </a:r>
          </a:p>
        </p:txBody>
      </p:sp>
      <p:sp>
        <p:nvSpPr>
          <p:cNvPr id="45066" name="Text Box 20"/>
          <p:cNvSpPr txBox="1">
            <a:spLocks noChangeArrowheads="1"/>
          </p:cNvSpPr>
          <p:nvPr/>
        </p:nvSpPr>
        <p:spPr bwMode="auto">
          <a:xfrm>
            <a:off x="1179513" y="4100513"/>
            <a:ext cx="76406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3200" b="1">
                <a:solidFill>
                  <a:srgbClr val="FFFF00"/>
                </a:solidFill>
                <a:latin typeface="Times New Roman" pitchFamily="18" charset="0"/>
                <a:sym typeface="Symbol" pitchFamily="18" charset="2"/>
              </a:rPr>
              <a:t>  </a:t>
            </a:r>
            <a:r>
              <a:rPr kumimoji="1" lang="zh-CN" altLang="en-US" sz="2800" b="1">
                <a:solidFill>
                  <a:schemeClr val="bg1"/>
                </a:solidFill>
                <a:latin typeface="Times New Roman" pitchFamily="18" charset="0"/>
                <a:ea typeface="楷体_GB2312" pitchFamily="49" charset="-122"/>
                <a:sym typeface="Symbol" pitchFamily="18" charset="2"/>
              </a:rPr>
              <a:t>高斯面的选取使通过该面的电通量易于计算</a:t>
            </a:r>
          </a:p>
        </p:txBody>
      </p:sp>
      <p:sp>
        <p:nvSpPr>
          <p:cNvPr id="45067" name="AutoShape 21"/>
          <p:cNvSpPr>
            <a:spLocks noChangeArrowheads="1"/>
          </p:cNvSpPr>
          <p:nvPr/>
        </p:nvSpPr>
        <p:spPr bwMode="auto">
          <a:xfrm>
            <a:off x="49213" y="295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Tree>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0" y="47625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3200" b="1">
                <a:solidFill>
                  <a:srgbClr val="00FF00"/>
                </a:solidFill>
                <a:latin typeface="Times New Roman" pitchFamily="18" charset="0"/>
                <a:ea typeface="黑体" pitchFamily="49" charset="-122"/>
              </a:rPr>
              <a:t>9.4  </a:t>
            </a:r>
            <a:r>
              <a:rPr kumimoji="1" lang="zh-CN" altLang="en-US" sz="3200" b="1">
                <a:solidFill>
                  <a:srgbClr val="00FF00"/>
                </a:solidFill>
                <a:latin typeface="Times New Roman" pitchFamily="18" charset="0"/>
                <a:ea typeface="黑体" pitchFamily="49" charset="-122"/>
              </a:rPr>
              <a:t>静电场的环路定理  电势能</a:t>
            </a:r>
          </a:p>
        </p:txBody>
      </p:sp>
      <p:sp>
        <p:nvSpPr>
          <p:cNvPr id="136195" name="Text Box 3"/>
          <p:cNvSpPr txBox="1">
            <a:spLocks noChangeArrowheads="1"/>
          </p:cNvSpPr>
          <p:nvPr/>
        </p:nvSpPr>
        <p:spPr bwMode="auto">
          <a:xfrm>
            <a:off x="212725" y="1081088"/>
            <a:ext cx="3575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800" b="1">
                <a:solidFill>
                  <a:srgbClr val="FFFF00"/>
                </a:solidFill>
                <a:latin typeface="宋体" pitchFamily="2" charset="-122"/>
              </a:rPr>
              <a:t>一</a:t>
            </a:r>
            <a:r>
              <a:rPr kumimoji="1" lang="en-US" altLang="zh-CN" sz="2800" b="1">
                <a:solidFill>
                  <a:srgbClr val="FFFF00"/>
                </a:solidFill>
                <a:latin typeface="宋体" pitchFamily="2" charset="-122"/>
              </a:rPr>
              <a:t>.</a:t>
            </a:r>
            <a:r>
              <a:rPr kumimoji="1" lang="zh-CN" altLang="en-US" sz="2800" b="1">
                <a:solidFill>
                  <a:srgbClr val="FFFF00"/>
                </a:solidFill>
                <a:latin typeface="Times New Roman" pitchFamily="18" charset="0"/>
              </a:rPr>
              <a:t>静电力作功的特点</a:t>
            </a:r>
          </a:p>
        </p:txBody>
      </p:sp>
      <p:sp>
        <p:nvSpPr>
          <p:cNvPr id="136196" name="Text Box 4"/>
          <p:cNvSpPr txBox="1">
            <a:spLocks noChangeArrowheads="1"/>
          </p:cNvSpPr>
          <p:nvPr/>
        </p:nvSpPr>
        <p:spPr bwMode="auto">
          <a:xfrm>
            <a:off x="571500" y="1738313"/>
            <a:ext cx="3748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FF00"/>
                </a:solidFill>
                <a:latin typeface="Times New Roman" pitchFamily="18" charset="0"/>
              </a:rPr>
              <a:t>• </a:t>
            </a:r>
            <a:r>
              <a:rPr kumimoji="1" lang="zh-CN" altLang="en-US" sz="2400" b="1">
                <a:solidFill>
                  <a:srgbClr val="66FFFF"/>
                </a:solidFill>
                <a:latin typeface="Times New Roman" pitchFamily="18" charset="0"/>
              </a:rPr>
              <a:t>单个点电荷产生的电场中</a:t>
            </a:r>
          </a:p>
        </p:txBody>
      </p:sp>
      <p:graphicFrame>
        <p:nvGraphicFramePr>
          <p:cNvPr id="136197" name="Object 5"/>
          <p:cNvGraphicFramePr>
            <a:graphicFrameLocks/>
          </p:cNvGraphicFramePr>
          <p:nvPr/>
        </p:nvGraphicFramePr>
        <p:xfrm>
          <a:off x="1722438" y="5449888"/>
          <a:ext cx="2030412" cy="914400"/>
        </p:xfrm>
        <a:graphic>
          <a:graphicData uri="http://schemas.openxmlformats.org/presentationml/2006/ole">
            <mc:AlternateContent xmlns:mc="http://schemas.openxmlformats.org/markup-compatibility/2006">
              <mc:Choice xmlns:v="urn:schemas-microsoft-com:vml" Requires="v">
                <p:oleObj spid="_x0000_s83994" name="Equation" r:id="rId3" imgW="1924139" imgH="809531" progId="Equation.3">
                  <p:embed/>
                </p:oleObj>
              </mc:Choice>
              <mc:Fallback>
                <p:oleObj name="Equation" r:id="rId3" imgW="1924139" imgH="809531" progId="Equation.3">
                  <p:embed/>
                  <p:pic>
                    <p:nvPicPr>
                      <p:cNvPr id="136197"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438" y="5449888"/>
                        <a:ext cx="2030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198" name="Object 6"/>
          <p:cNvGraphicFramePr>
            <a:graphicFrameLocks/>
          </p:cNvGraphicFramePr>
          <p:nvPr/>
        </p:nvGraphicFramePr>
        <p:xfrm>
          <a:off x="1349375" y="2349500"/>
          <a:ext cx="1739900" cy="738188"/>
        </p:xfrm>
        <a:graphic>
          <a:graphicData uri="http://schemas.openxmlformats.org/presentationml/2006/ole">
            <mc:AlternateContent xmlns:mc="http://schemas.openxmlformats.org/markup-compatibility/2006">
              <mc:Choice xmlns:v="urn:schemas-microsoft-com:vml" Requires="v">
                <p:oleObj spid="_x0000_s83995" name="公式" r:id="rId5" imgW="1638271" imgH="628675" progId="Equation.3">
                  <p:embed/>
                </p:oleObj>
              </mc:Choice>
              <mc:Fallback>
                <p:oleObj name="公式" r:id="rId5" imgW="1638271" imgH="628675" progId="Equation.3">
                  <p:embed/>
                  <p:pic>
                    <p:nvPicPr>
                      <p:cNvPr id="136198"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375" y="2349500"/>
                        <a:ext cx="1739900"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199" name="Object 7"/>
          <p:cNvGraphicFramePr>
            <a:graphicFrameLocks/>
          </p:cNvGraphicFramePr>
          <p:nvPr/>
        </p:nvGraphicFramePr>
        <p:xfrm>
          <a:off x="3903663" y="5438775"/>
          <a:ext cx="2184400" cy="914400"/>
        </p:xfrm>
        <a:graphic>
          <a:graphicData uri="http://schemas.openxmlformats.org/presentationml/2006/ole">
            <mc:AlternateContent xmlns:mc="http://schemas.openxmlformats.org/markup-compatibility/2006">
              <mc:Choice xmlns:v="urn:schemas-microsoft-com:vml" Requires="v">
                <p:oleObj spid="_x0000_s83996" name="Equation" r:id="rId7" imgW="2076385" imgH="809531" progId="Equation.3">
                  <p:embed/>
                </p:oleObj>
              </mc:Choice>
              <mc:Fallback>
                <p:oleObj name="Equation" r:id="rId7" imgW="2076385" imgH="809531" progId="Equation.3">
                  <p:embed/>
                  <p:pic>
                    <p:nvPicPr>
                      <p:cNvPr id="136199"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3663" y="5438775"/>
                        <a:ext cx="218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0" name="Object 8"/>
          <p:cNvGraphicFramePr>
            <a:graphicFrameLocks/>
          </p:cNvGraphicFramePr>
          <p:nvPr/>
        </p:nvGraphicFramePr>
        <p:xfrm>
          <a:off x="1708150" y="4441825"/>
          <a:ext cx="2541588" cy="736600"/>
        </p:xfrm>
        <a:graphic>
          <a:graphicData uri="http://schemas.openxmlformats.org/presentationml/2006/ole">
            <mc:AlternateContent xmlns:mc="http://schemas.openxmlformats.org/markup-compatibility/2006">
              <mc:Choice xmlns:v="urn:schemas-microsoft-com:vml" Requires="v">
                <p:oleObj spid="_x0000_s83997" name="Equation" r:id="rId9" imgW="2438376" imgH="628675" progId="Equation.3">
                  <p:embed/>
                </p:oleObj>
              </mc:Choice>
              <mc:Fallback>
                <p:oleObj name="Equation" r:id="rId9" imgW="2438376" imgH="628675" progId="Equation.3">
                  <p:embed/>
                  <p:pic>
                    <p:nvPicPr>
                      <p:cNvPr id="13620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8150" y="4441825"/>
                        <a:ext cx="2541588"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201" name="AutoShape 9"/>
          <p:cNvSpPr>
            <a:spLocks noChangeArrowheads="1"/>
          </p:cNvSpPr>
          <p:nvPr/>
        </p:nvSpPr>
        <p:spPr bwMode="auto">
          <a:xfrm>
            <a:off x="8229600" y="2060575"/>
            <a:ext cx="304800" cy="38100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3200" i="1">
                <a:solidFill>
                  <a:srgbClr val="00FFFF"/>
                </a:solidFill>
                <a:latin typeface="Times New Roman" pitchFamily="18" charset="0"/>
              </a:rPr>
              <a:t>b</a:t>
            </a:r>
            <a:endParaRPr kumimoji="1" lang="en-US" altLang="zh-CN" sz="3200" i="1">
              <a:latin typeface="Times New Roman" pitchFamily="18" charset="0"/>
            </a:endParaRPr>
          </a:p>
        </p:txBody>
      </p:sp>
      <p:sp>
        <p:nvSpPr>
          <p:cNvPr id="136202" name="Arc 10"/>
          <p:cNvSpPr>
            <a:spLocks/>
          </p:cNvSpPr>
          <p:nvPr/>
        </p:nvSpPr>
        <p:spPr bwMode="auto">
          <a:xfrm flipV="1">
            <a:off x="6457950" y="2406650"/>
            <a:ext cx="1651000" cy="17526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p>
            <a:endParaRPr lang="zh-CN" altLang="en-US"/>
          </a:p>
        </p:txBody>
      </p:sp>
      <p:sp>
        <p:nvSpPr>
          <p:cNvPr id="136203" name="Line 11"/>
          <p:cNvSpPr>
            <a:spLocks noChangeShapeType="1"/>
          </p:cNvSpPr>
          <p:nvPr/>
        </p:nvSpPr>
        <p:spPr bwMode="auto">
          <a:xfrm flipV="1">
            <a:off x="4616450" y="2373313"/>
            <a:ext cx="3517900" cy="1143000"/>
          </a:xfrm>
          <a:prstGeom prst="line">
            <a:avLst/>
          </a:prstGeom>
          <a:noFill/>
          <a:ln w="28575">
            <a:solidFill>
              <a:srgbClr val="00FFFF"/>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4" name="Line 12"/>
          <p:cNvSpPr>
            <a:spLocks noChangeShapeType="1"/>
          </p:cNvSpPr>
          <p:nvPr/>
        </p:nvSpPr>
        <p:spPr bwMode="auto">
          <a:xfrm>
            <a:off x="4616450" y="3516313"/>
            <a:ext cx="1828800" cy="660400"/>
          </a:xfrm>
          <a:prstGeom prst="line">
            <a:avLst/>
          </a:prstGeom>
          <a:noFill/>
          <a:ln w="28575">
            <a:solidFill>
              <a:srgbClr val="00FFFF"/>
            </a:solidFill>
            <a:prstDash val="dash"/>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5" name="Line 13"/>
          <p:cNvSpPr>
            <a:spLocks noChangeShapeType="1"/>
          </p:cNvSpPr>
          <p:nvPr/>
        </p:nvSpPr>
        <p:spPr bwMode="auto">
          <a:xfrm>
            <a:off x="4616450" y="3516313"/>
            <a:ext cx="3071813" cy="0"/>
          </a:xfrm>
          <a:prstGeom prst="line">
            <a:avLst/>
          </a:prstGeom>
          <a:noFill/>
          <a:ln w="38100">
            <a:solidFill>
              <a:srgbClr val="00FFFF"/>
            </a:solidFill>
            <a:round/>
            <a:headEnd type="none" w="med"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6" name="Line 14"/>
          <p:cNvSpPr>
            <a:spLocks noChangeShapeType="1"/>
          </p:cNvSpPr>
          <p:nvPr/>
        </p:nvSpPr>
        <p:spPr bwMode="auto">
          <a:xfrm flipV="1">
            <a:off x="4679950" y="2830513"/>
            <a:ext cx="3378200" cy="673100"/>
          </a:xfrm>
          <a:prstGeom prst="line">
            <a:avLst/>
          </a:prstGeom>
          <a:noFill/>
          <a:ln w="28575">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207" name="AutoShape 15"/>
          <p:cNvSpPr>
            <a:spLocks noChangeArrowheads="1"/>
          </p:cNvSpPr>
          <p:nvPr/>
        </p:nvSpPr>
        <p:spPr bwMode="auto">
          <a:xfrm>
            <a:off x="6534150" y="4106863"/>
            <a:ext cx="304800" cy="30480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3200" i="1">
                <a:solidFill>
                  <a:srgbClr val="00FFFF"/>
                </a:solidFill>
                <a:latin typeface="Times New Roman" pitchFamily="18" charset="0"/>
              </a:rPr>
              <a:t>a</a:t>
            </a:r>
            <a:endParaRPr kumimoji="1" lang="en-US" altLang="zh-CN" sz="2400">
              <a:latin typeface="Times New Roman" pitchFamily="18" charset="0"/>
            </a:endParaRPr>
          </a:p>
        </p:txBody>
      </p:sp>
      <p:sp>
        <p:nvSpPr>
          <p:cNvPr id="136208" name="AutoShape 16"/>
          <p:cNvSpPr>
            <a:spLocks noChangeArrowheads="1"/>
          </p:cNvSpPr>
          <p:nvPr/>
        </p:nvSpPr>
        <p:spPr bwMode="auto">
          <a:xfrm>
            <a:off x="7219950" y="3937000"/>
            <a:ext cx="304800" cy="35560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800" i="1">
                <a:solidFill>
                  <a:schemeClr val="bg1"/>
                </a:solidFill>
                <a:latin typeface="Times New Roman" pitchFamily="18" charset="0"/>
              </a:rPr>
              <a:t>L</a:t>
            </a:r>
            <a:endParaRPr kumimoji="1" lang="en-US" altLang="zh-CN" sz="2200">
              <a:solidFill>
                <a:schemeClr val="bg1"/>
              </a:solidFill>
              <a:latin typeface="Times New Roman" pitchFamily="18" charset="0"/>
            </a:endParaRPr>
          </a:p>
          <a:p>
            <a:pPr algn="just"/>
            <a:endParaRPr kumimoji="1" lang="zh-CN" altLang="en-US" sz="1000">
              <a:latin typeface="Times New Roman" pitchFamily="18" charset="0"/>
            </a:endParaRPr>
          </a:p>
        </p:txBody>
      </p:sp>
      <p:graphicFrame>
        <p:nvGraphicFramePr>
          <p:cNvPr id="136209" name="Object 17"/>
          <p:cNvGraphicFramePr>
            <a:graphicFrameLocks/>
          </p:cNvGraphicFramePr>
          <p:nvPr/>
        </p:nvGraphicFramePr>
        <p:xfrm>
          <a:off x="6229350" y="2403475"/>
          <a:ext cx="255588" cy="431800"/>
        </p:xfrm>
        <a:graphic>
          <a:graphicData uri="http://schemas.openxmlformats.org/presentationml/2006/ole">
            <mc:AlternateContent xmlns:mc="http://schemas.openxmlformats.org/markup-compatibility/2006">
              <mc:Choice xmlns:v="urn:schemas-microsoft-com:vml" Requires="v">
                <p:oleObj spid="_x0000_s83998" name="Equation" r:id="rId11" imgW="152517" imgH="323920" progId="Equation.3">
                  <p:embed/>
                </p:oleObj>
              </mc:Choice>
              <mc:Fallback>
                <p:oleObj name="Equation" r:id="rId11" imgW="152517" imgH="323920" progId="Equation.3">
                  <p:embed/>
                  <p:pic>
                    <p:nvPicPr>
                      <p:cNvPr id="136209"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29350" y="2403475"/>
                        <a:ext cx="2555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0" name="Object 18"/>
          <p:cNvGraphicFramePr>
            <a:graphicFrameLocks/>
          </p:cNvGraphicFramePr>
          <p:nvPr/>
        </p:nvGraphicFramePr>
        <p:xfrm>
          <a:off x="6086475" y="3500438"/>
          <a:ext cx="241300" cy="471487"/>
        </p:xfrm>
        <a:graphic>
          <a:graphicData uri="http://schemas.openxmlformats.org/presentationml/2006/ole">
            <mc:AlternateContent xmlns:mc="http://schemas.openxmlformats.org/markup-compatibility/2006">
              <mc:Choice xmlns:v="urn:schemas-microsoft-com:vml" Requires="v">
                <p:oleObj spid="_x0000_s83999" name="Equation" r:id="rId13" imgW="133351" imgH="361981" progId="Equation.3">
                  <p:embed/>
                </p:oleObj>
              </mc:Choice>
              <mc:Fallback>
                <p:oleObj name="Equation" r:id="rId13" imgW="133351" imgH="361981" progId="Equation.3">
                  <p:embed/>
                  <p:pic>
                    <p:nvPicPr>
                      <p:cNvPr id="13621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86475" y="3500438"/>
                        <a:ext cx="241300"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1" name="Object 19"/>
          <p:cNvGraphicFramePr>
            <a:graphicFrameLocks/>
          </p:cNvGraphicFramePr>
          <p:nvPr/>
        </p:nvGraphicFramePr>
        <p:xfrm>
          <a:off x="5314950" y="3889375"/>
          <a:ext cx="266700" cy="431800"/>
        </p:xfrm>
        <a:graphic>
          <a:graphicData uri="http://schemas.openxmlformats.org/presentationml/2006/ole">
            <mc:AlternateContent xmlns:mc="http://schemas.openxmlformats.org/markup-compatibility/2006">
              <mc:Choice xmlns:v="urn:schemas-microsoft-com:vml" Requires="v">
                <p:oleObj spid="_x0000_s84000" name="Equation" r:id="rId15" imgW="161965" imgH="323920" progId="Equation.3">
                  <p:embed/>
                </p:oleObj>
              </mc:Choice>
              <mc:Fallback>
                <p:oleObj name="Equation" r:id="rId15" imgW="161965" imgH="323920" progId="Equation.3">
                  <p:embed/>
                  <p:pic>
                    <p:nvPicPr>
                      <p:cNvPr id="136211" name="Object 1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4950" y="3889375"/>
                        <a:ext cx="266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12" name="Oval 20"/>
          <p:cNvSpPr>
            <a:spLocks noChangeArrowheads="1"/>
          </p:cNvSpPr>
          <p:nvPr/>
        </p:nvSpPr>
        <p:spPr bwMode="auto">
          <a:xfrm>
            <a:off x="7677150" y="3432175"/>
            <a:ext cx="152400" cy="1524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13" name="Line 21"/>
          <p:cNvSpPr>
            <a:spLocks noChangeShapeType="1"/>
          </p:cNvSpPr>
          <p:nvPr/>
        </p:nvSpPr>
        <p:spPr bwMode="auto">
          <a:xfrm flipH="1">
            <a:off x="7753350" y="2830513"/>
            <a:ext cx="304800" cy="609600"/>
          </a:xfrm>
          <a:prstGeom prst="line">
            <a:avLst/>
          </a:prstGeom>
          <a:noFill/>
          <a:ln w="57150">
            <a:solidFill>
              <a:srgbClr val="FFFF00"/>
            </a:solidFill>
            <a:prstDash val="sysDot"/>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36214" name="Object 22"/>
          <p:cNvGraphicFramePr>
            <a:graphicFrameLocks/>
          </p:cNvGraphicFramePr>
          <p:nvPr/>
        </p:nvGraphicFramePr>
        <p:xfrm>
          <a:off x="7407275" y="2959100"/>
          <a:ext cx="392113" cy="366713"/>
        </p:xfrm>
        <a:graphic>
          <a:graphicData uri="http://schemas.openxmlformats.org/presentationml/2006/ole">
            <mc:AlternateContent xmlns:mc="http://schemas.openxmlformats.org/markup-compatibility/2006">
              <mc:Choice xmlns:v="urn:schemas-microsoft-com:vml" Requires="v">
                <p:oleObj spid="_x0000_s84001" name="Equation" r:id="rId17" imgW="285867" imgH="266694" progId="Equation.3">
                  <p:embed/>
                </p:oleObj>
              </mc:Choice>
              <mc:Fallback>
                <p:oleObj name="Equation" r:id="rId17" imgW="285867" imgH="266694" progId="Equation.3">
                  <p:embed/>
                  <p:pic>
                    <p:nvPicPr>
                      <p:cNvPr id="136214" name="Object 2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7275" y="2959100"/>
                        <a:ext cx="3921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5" name="Object 23"/>
          <p:cNvGraphicFramePr>
            <a:graphicFrameLocks/>
          </p:cNvGraphicFramePr>
          <p:nvPr/>
        </p:nvGraphicFramePr>
        <p:xfrm>
          <a:off x="7748588" y="3916363"/>
          <a:ext cx="366712" cy="315912"/>
        </p:xfrm>
        <a:graphic>
          <a:graphicData uri="http://schemas.openxmlformats.org/presentationml/2006/ole">
            <mc:AlternateContent xmlns:mc="http://schemas.openxmlformats.org/markup-compatibility/2006">
              <mc:Choice xmlns:v="urn:schemas-microsoft-com:vml" Requires="v">
                <p:oleObj spid="_x0000_s84002" name="Equation" r:id="rId19" imgW="266702" imgH="209468" progId="Equation.3">
                  <p:embed/>
                </p:oleObj>
              </mc:Choice>
              <mc:Fallback>
                <p:oleObj name="Equation" r:id="rId19" imgW="266702" imgH="209468" progId="Equation.3">
                  <p:embed/>
                  <p:pic>
                    <p:nvPicPr>
                      <p:cNvPr id="136215" name="Object 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48588" y="3916363"/>
                        <a:ext cx="3667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216" name="Group 24"/>
          <p:cNvGrpSpPr>
            <a:grpSpLocks/>
          </p:cNvGrpSpPr>
          <p:nvPr/>
        </p:nvGrpSpPr>
        <p:grpSpPr bwMode="auto">
          <a:xfrm>
            <a:off x="7753350" y="3563938"/>
            <a:ext cx="304800" cy="390525"/>
            <a:chOff x="4800" y="2099"/>
            <a:chExt cx="192" cy="246"/>
          </a:xfrm>
        </p:grpSpPr>
        <p:sp>
          <p:nvSpPr>
            <p:cNvPr id="46118" name="Line 25"/>
            <p:cNvSpPr>
              <a:spLocks noChangeShapeType="1"/>
            </p:cNvSpPr>
            <p:nvPr/>
          </p:nvSpPr>
          <p:spPr bwMode="auto">
            <a:xfrm>
              <a:off x="4992" y="2099"/>
              <a:ext cx="0" cy="240"/>
            </a:xfrm>
            <a:prstGeom prst="line">
              <a:avLst/>
            </a:prstGeom>
            <a:noFill/>
            <a:ln w="1905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119" name="Line 26"/>
            <p:cNvSpPr>
              <a:spLocks noChangeShapeType="1"/>
            </p:cNvSpPr>
            <p:nvPr/>
          </p:nvSpPr>
          <p:spPr bwMode="auto">
            <a:xfrm>
              <a:off x="4800" y="2261"/>
              <a:ext cx="192" cy="0"/>
            </a:xfrm>
            <a:prstGeom prst="line">
              <a:avLst/>
            </a:prstGeom>
            <a:noFill/>
            <a:ln w="19050">
              <a:solidFill>
                <a:schemeClr val="bg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0" name="Line 27"/>
            <p:cNvSpPr>
              <a:spLocks noChangeShapeType="1"/>
            </p:cNvSpPr>
            <p:nvPr/>
          </p:nvSpPr>
          <p:spPr bwMode="auto">
            <a:xfrm>
              <a:off x="4800" y="2105"/>
              <a:ext cx="0" cy="240"/>
            </a:xfrm>
            <a:prstGeom prst="line">
              <a:avLst/>
            </a:prstGeom>
            <a:noFill/>
            <a:ln w="19050">
              <a:solidFill>
                <a:schemeClr val="bg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36220" name="AutoShape 28"/>
          <p:cNvSpPr>
            <a:spLocks noChangeArrowheads="1"/>
          </p:cNvSpPr>
          <p:nvPr/>
        </p:nvSpPr>
        <p:spPr bwMode="auto">
          <a:xfrm>
            <a:off x="7962900" y="2936875"/>
            <a:ext cx="609600" cy="609600"/>
          </a:xfrm>
          <a:prstGeom prst="wedgeRectCallout">
            <a:avLst>
              <a:gd name="adj1" fmla="val -100523"/>
              <a:gd name="adj2" fmla="val 69532"/>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9050">
                <a:solidFill>
                  <a:srgbClr val="00CC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r>
              <a:rPr kumimoji="1" lang="zh-CN" altLang="en-US" sz="2800" i="1">
                <a:solidFill>
                  <a:schemeClr val="bg1"/>
                </a:solidFill>
                <a:latin typeface="Times New Roman" pitchFamily="18" charset="0"/>
                <a:sym typeface="Symbol" pitchFamily="18" charset="2"/>
              </a:rPr>
              <a:t></a:t>
            </a:r>
            <a:endParaRPr kumimoji="1" lang="zh-CN" altLang="en-US" sz="2800" i="1">
              <a:solidFill>
                <a:schemeClr val="bg1"/>
              </a:solidFill>
              <a:latin typeface="Times New Roman" pitchFamily="18" charset="0"/>
            </a:endParaRPr>
          </a:p>
        </p:txBody>
      </p:sp>
      <p:sp>
        <p:nvSpPr>
          <p:cNvPr id="136221" name="Oval 29"/>
          <p:cNvSpPr>
            <a:spLocks noChangeArrowheads="1"/>
          </p:cNvSpPr>
          <p:nvPr/>
        </p:nvSpPr>
        <p:spPr bwMode="auto">
          <a:xfrm>
            <a:off x="4552950" y="3473450"/>
            <a:ext cx="125413" cy="125413"/>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6222" name="Object 30"/>
          <p:cNvGraphicFramePr>
            <a:graphicFrameLocks/>
          </p:cNvGraphicFramePr>
          <p:nvPr/>
        </p:nvGraphicFramePr>
        <p:xfrm>
          <a:off x="4514850" y="3736975"/>
          <a:ext cx="230188" cy="306388"/>
        </p:xfrm>
        <a:graphic>
          <a:graphicData uri="http://schemas.openxmlformats.org/presentationml/2006/ole">
            <mc:AlternateContent xmlns:mc="http://schemas.openxmlformats.org/markup-compatibility/2006">
              <mc:Choice xmlns:v="urn:schemas-microsoft-com:vml" Requires="v">
                <p:oleObj spid="_x0000_s84003" name="Equation" r:id="rId21" imgW="123903" imgH="200021" progId="Equation.3">
                  <p:embed/>
                </p:oleObj>
              </mc:Choice>
              <mc:Fallback>
                <p:oleObj name="Equation" r:id="rId21" imgW="123903" imgH="200021" progId="Equation.3">
                  <p:embed/>
                  <p:pic>
                    <p:nvPicPr>
                      <p:cNvPr id="136222" name="Object 3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14850" y="373697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3" name="Line 31"/>
          <p:cNvSpPr>
            <a:spLocks noChangeShapeType="1"/>
          </p:cNvSpPr>
          <p:nvPr/>
        </p:nvSpPr>
        <p:spPr bwMode="auto">
          <a:xfrm>
            <a:off x="7810500" y="3516313"/>
            <a:ext cx="558800" cy="0"/>
          </a:xfrm>
          <a:prstGeom prst="line">
            <a:avLst/>
          </a:prstGeom>
          <a:noFill/>
          <a:ln w="38100">
            <a:solidFill>
              <a:srgbClr val="FFFF00"/>
            </a:solidFill>
            <a:round/>
            <a:headEnd type="none" w="med"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36224" name="Object 32"/>
          <p:cNvGraphicFramePr>
            <a:graphicFrameLocks/>
          </p:cNvGraphicFramePr>
          <p:nvPr/>
        </p:nvGraphicFramePr>
        <p:xfrm>
          <a:off x="8405813" y="3379788"/>
          <a:ext cx="280987" cy="341312"/>
        </p:xfrm>
        <a:graphic>
          <a:graphicData uri="http://schemas.openxmlformats.org/presentationml/2006/ole">
            <mc:AlternateContent xmlns:mc="http://schemas.openxmlformats.org/markup-compatibility/2006">
              <mc:Choice xmlns:v="urn:schemas-microsoft-com:vml" Requires="v">
                <p:oleObj spid="_x0000_s84004" name="Equation" r:id="rId23" imgW="171412" imgH="238081" progId="Equation.3">
                  <p:embed/>
                </p:oleObj>
              </mc:Choice>
              <mc:Fallback>
                <p:oleObj name="Equation" r:id="rId23" imgW="171412" imgH="238081" progId="Equation.3">
                  <p:embed/>
                  <p:pic>
                    <p:nvPicPr>
                      <p:cNvPr id="136224" name="Object 3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05813" y="3379788"/>
                        <a:ext cx="2809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5" name="Arc 33"/>
          <p:cNvSpPr>
            <a:spLocks/>
          </p:cNvSpPr>
          <p:nvPr/>
        </p:nvSpPr>
        <p:spPr bwMode="auto">
          <a:xfrm rot="2297410">
            <a:off x="7812088" y="3346450"/>
            <a:ext cx="219075" cy="150813"/>
          </a:xfrm>
          <a:custGeom>
            <a:avLst/>
            <a:gdLst>
              <a:gd name="T0" fmla="*/ 2147483647 w 20638"/>
              <a:gd name="T1" fmla="*/ 0 h 21479"/>
              <a:gd name="T2" fmla="*/ 2147483647 w 20638"/>
              <a:gd name="T3" fmla="*/ 2147483647 h 21479"/>
              <a:gd name="T4" fmla="*/ 0 w 20638"/>
              <a:gd name="T5" fmla="*/ 2147483647 h 21479"/>
              <a:gd name="T6" fmla="*/ 0 60000 65536"/>
              <a:gd name="T7" fmla="*/ 0 60000 65536"/>
              <a:gd name="T8" fmla="*/ 0 60000 65536"/>
            </a:gdLst>
            <a:ahLst/>
            <a:cxnLst>
              <a:cxn ang="T6">
                <a:pos x="T0" y="T1"/>
              </a:cxn>
              <a:cxn ang="T7">
                <a:pos x="T2" y="T3"/>
              </a:cxn>
              <a:cxn ang="T8">
                <a:pos x="T4" y="T5"/>
              </a:cxn>
            </a:cxnLst>
            <a:rect l="0" t="0" r="r" b="b"/>
            <a:pathLst>
              <a:path w="20638" h="21479" fill="none" extrusionOk="0">
                <a:moveTo>
                  <a:pt x="2283" y="0"/>
                </a:moveTo>
                <a:cubicBezTo>
                  <a:pt x="10871" y="913"/>
                  <a:pt x="18089" y="6853"/>
                  <a:pt x="20638" y="15104"/>
                </a:cubicBezTo>
              </a:path>
              <a:path w="20638" h="21479" stroke="0" extrusionOk="0">
                <a:moveTo>
                  <a:pt x="2283" y="0"/>
                </a:moveTo>
                <a:cubicBezTo>
                  <a:pt x="10871" y="913"/>
                  <a:pt x="18089" y="6853"/>
                  <a:pt x="20638" y="15104"/>
                </a:cubicBezTo>
                <a:lnTo>
                  <a:pt x="0" y="21479"/>
                </a:lnTo>
                <a:lnTo>
                  <a:pt x="2283" y="0"/>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6" name="Line 34"/>
          <p:cNvSpPr>
            <a:spLocks noChangeShapeType="1"/>
          </p:cNvSpPr>
          <p:nvPr/>
        </p:nvSpPr>
        <p:spPr bwMode="auto">
          <a:xfrm>
            <a:off x="8058150" y="2906713"/>
            <a:ext cx="0" cy="609600"/>
          </a:xfrm>
          <a:prstGeom prst="line">
            <a:avLst/>
          </a:prstGeom>
          <a:noFill/>
          <a:ln w="12700">
            <a:solidFill>
              <a:srgbClr val="FFFF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7" name="Oval 35"/>
          <p:cNvSpPr>
            <a:spLocks noChangeArrowheads="1"/>
          </p:cNvSpPr>
          <p:nvPr/>
        </p:nvSpPr>
        <p:spPr bwMode="auto">
          <a:xfrm>
            <a:off x="6381750" y="4090988"/>
            <a:ext cx="125413" cy="125412"/>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228" name="Text Box 36"/>
          <p:cNvSpPr txBox="1">
            <a:spLocks noChangeArrowheads="1"/>
          </p:cNvSpPr>
          <p:nvPr/>
        </p:nvSpPr>
        <p:spPr bwMode="auto">
          <a:xfrm>
            <a:off x="7092950" y="3357563"/>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400" i="1">
                <a:solidFill>
                  <a:srgbClr val="FFFF00"/>
                </a:solidFill>
                <a:latin typeface="Times New Roman" pitchFamily="18" charset="0"/>
              </a:rPr>
              <a:t>q</a:t>
            </a:r>
            <a:r>
              <a:rPr kumimoji="1" lang="en-US" altLang="zh-CN" sz="2400" baseline="-25000">
                <a:solidFill>
                  <a:srgbClr val="FFFF00"/>
                </a:solidFill>
                <a:latin typeface="Times New Roman" pitchFamily="18" charset="0"/>
              </a:rPr>
              <a:t>0</a:t>
            </a:r>
          </a:p>
        </p:txBody>
      </p:sp>
      <p:graphicFrame>
        <p:nvGraphicFramePr>
          <p:cNvPr id="136229" name="Object 37"/>
          <p:cNvGraphicFramePr>
            <a:graphicFrameLocks/>
          </p:cNvGraphicFramePr>
          <p:nvPr/>
        </p:nvGraphicFramePr>
        <p:xfrm>
          <a:off x="1739900" y="3357563"/>
          <a:ext cx="1968500" cy="738187"/>
        </p:xfrm>
        <a:graphic>
          <a:graphicData uri="http://schemas.openxmlformats.org/presentationml/2006/ole">
            <mc:AlternateContent xmlns:mc="http://schemas.openxmlformats.org/markup-compatibility/2006">
              <mc:Choice xmlns:v="urn:schemas-microsoft-com:vml" Requires="v">
                <p:oleObj spid="_x0000_s84005" name="Equation" r:id="rId25" imgW="1866911" imgH="628675" progId="Equation.3">
                  <p:embed/>
                </p:oleObj>
              </mc:Choice>
              <mc:Fallback>
                <p:oleObj name="Equation" r:id="rId25" imgW="1866911" imgH="628675" progId="Equation.3">
                  <p:embed/>
                  <p:pic>
                    <p:nvPicPr>
                      <p:cNvPr id="136229" name="Object 3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39900" y="3357563"/>
                        <a:ext cx="19685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230" name="Rectangle 38"/>
          <p:cNvSpPr>
            <a:spLocks noChangeArrowheads="1"/>
          </p:cNvSpPr>
          <p:nvPr/>
        </p:nvSpPr>
        <p:spPr bwMode="auto">
          <a:xfrm>
            <a:off x="6305550" y="567055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a:solidFill>
                  <a:schemeClr val="bg1"/>
                </a:solidFill>
                <a:latin typeface="Times New Roman" pitchFamily="18" charset="0"/>
                <a:ea typeface="楷体_GB2312" pitchFamily="49" charset="-122"/>
              </a:rPr>
              <a:t>(</a:t>
            </a:r>
            <a:r>
              <a:rPr kumimoji="1" lang="zh-CN" altLang="en-US" sz="2000" b="1">
                <a:solidFill>
                  <a:schemeClr val="bg1"/>
                </a:solidFill>
                <a:latin typeface="楷体_GB2312" pitchFamily="49" charset="-122"/>
                <a:ea typeface="楷体_GB2312" pitchFamily="49" charset="-122"/>
              </a:rPr>
              <a:t>与路径无关</a:t>
            </a:r>
            <a:r>
              <a:rPr kumimoji="1" lang="en-US" altLang="zh-CN" sz="2000" b="1">
                <a:solidFill>
                  <a:schemeClr val="bg1"/>
                </a:solidFill>
                <a:latin typeface="Times New Roman" pitchFamily="18" charset="0"/>
                <a:ea typeface="楷体_GB2312" pitchFamily="49" charset="-122"/>
              </a:rPr>
              <a:t>)</a:t>
            </a:r>
          </a:p>
        </p:txBody>
      </p:sp>
      <p:sp>
        <p:nvSpPr>
          <p:cNvPr id="136231" name="Text Box 39"/>
          <p:cNvSpPr txBox="1">
            <a:spLocks noChangeArrowheads="1"/>
          </p:cNvSpPr>
          <p:nvPr/>
        </p:nvSpPr>
        <p:spPr bwMode="auto">
          <a:xfrm>
            <a:off x="4400550" y="30511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66FFFF"/>
                </a:solidFill>
                <a:latin typeface="Times New Roman" pitchFamily="18" charset="0"/>
              </a:rPr>
              <a:t>O</a:t>
            </a:r>
          </a:p>
        </p:txBody>
      </p:sp>
      <p:sp>
        <p:nvSpPr>
          <p:cNvPr id="136232" name="Oval 40"/>
          <p:cNvSpPr>
            <a:spLocks noChangeArrowheads="1"/>
          </p:cNvSpPr>
          <p:nvPr/>
        </p:nvSpPr>
        <p:spPr bwMode="auto">
          <a:xfrm>
            <a:off x="8035925" y="2308225"/>
            <a:ext cx="125413" cy="125413"/>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11330473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wipe(left)">
                                      <p:cBhvr>
                                        <p:cTn id="7" dur="500"/>
                                        <p:tgtEl>
                                          <p:spTgt spid="136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6195"/>
                                        </p:tgtEl>
                                        <p:attrNameLst>
                                          <p:attrName>style.visibility</p:attrName>
                                        </p:attrNameLst>
                                      </p:cBhvr>
                                      <p:to>
                                        <p:strVal val="visible"/>
                                      </p:to>
                                    </p:set>
                                    <p:animEffect transition="in" filter="wipe(left)">
                                      <p:cBhvr>
                                        <p:cTn id="12" dur="500"/>
                                        <p:tgtEl>
                                          <p:spTgt spid="1361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6196"/>
                                        </p:tgtEl>
                                        <p:attrNameLst>
                                          <p:attrName>style.visibility</p:attrName>
                                        </p:attrNameLst>
                                      </p:cBhvr>
                                      <p:to>
                                        <p:strVal val="visible"/>
                                      </p:to>
                                    </p:set>
                                    <p:animEffect transition="in" filter="wipe(left)">
                                      <p:cBhvr>
                                        <p:cTn id="17" dur="500"/>
                                        <p:tgtEl>
                                          <p:spTgt spid="1361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36231"/>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136221"/>
                                        </p:tgtEl>
                                        <p:attrNameLst>
                                          <p:attrName>style.visibility</p:attrName>
                                        </p:attrNameLst>
                                      </p:cBhvr>
                                      <p:to>
                                        <p:strVal val="visible"/>
                                      </p:to>
                                    </p:set>
                                  </p:childTnLst>
                                </p:cTn>
                              </p:par>
                            </p:childTnLst>
                          </p:cTn>
                        </p:par>
                        <p:par>
                          <p:cTn id="25" fill="hold" nodeType="afterGroup">
                            <p:stCondLst>
                              <p:cond delay="1000"/>
                            </p:stCondLst>
                            <p:childTnLst>
                              <p:par>
                                <p:cTn id="26" presetID="1" presetClass="entr" presetSubtype="0" fill="hold" nodeType="afterEffect">
                                  <p:stCondLst>
                                    <p:cond delay="0"/>
                                  </p:stCondLst>
                                  <p:childTnLst>
                                    <p:set>
                                      <p:cBhvr>
                                        <p:cTn id="27" dur="1" fill="hold">
                                          <p:stCondLst>
                                            <p:cond delay="499"/>
                                          </p:stCondLst>
                                        </p:cTn>
                                        <p:tgtEl>
                                          <p:spTgt spid="13622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6207"/>
                                        </p:tgtEl>
                                        <p:attrNameLst>
                                          <p:attrName>style.visibility</p:attrName>
                                        </p:attrNameLst>
                                      </p:cBhvr>
                                      <p:to>
                                        <p:strVal val="visible"/>
                                      </p:to>
                                    </p:set>
                                    <p:animEffect transition="in" filter="wipe(left)">
                                      <p:cBhvr>
                                        <p:cTn id="32" dur="500"/>
                                        <p:tgtEl>
                                          <p:spTgt spid="1362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622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6202"/>
                                        </p:tgtEl>
                                        <p:attrNameLst>
                                          <p:attrName>style.visibility</p:attrName>
                                        </p:attrNameLst>
                                      </p:cBhvr>
                                      <p:to>
                                        <p:strVal val="visible"/>
                                      </p:to>
                                    </p:set>
                                    <p:animEffect transition="in" filter="wipe(left)">
                                      <p:cBhvr>
                                        <p:cTn id="41" dur="500"/>
                                        <p:tgtEl>
                                          <p:spTgt spid="13620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6232"/>
                                        </p:tgtEl>
                                        <p:attrNameLst>
                                          <p:attrName>style.visibility</p:attrName>
                                        </p:attrNameLst>
                                      </p:cBhvr>
                                      <p:to>
                                        <p:strVal val="visible"/>
                                      </p:to>
                                    </p:set>
                                    <p:animEffect transition="in" filter="wipe(left)">
                                      <p:cBhvr>
                                        <p:cTn id="46" dur="500"/>
                                        <p:tgtEl>
                                          <p:spTgt spid="13623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6201"/>
                                        </p:tgtEl>
                                        <p:attrNameLst>
                                          <p:attrName>style.visibility</p:attrName>
                                        </p:attrNameLst>
                                      </p:cBhvr>
                                      <p:to>
                                        <p:strVal val="visible"/>
                                      </p:to>
                                    </p:set>
                                    <p:animEffect transition="in" filter="wipe(left)">
                                      <p:cBhvr>
                                        <p:cTn id="51" dur="500"/>
                                        <p:tgtEl>
                                          <p:spTgt spid="13620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6208"/>
                                        </p:tgtEl>
                                        <p:attrNameLst>
                                          <p:attrName>style.visibility</p:attrName>
                                        </p:attrNameLst>
                                      </p:cBhvr>
                                      <p:to>
                                        <p:strVal val="visible"/>
                                      </p:to>
                                    </p:set>
                                    <p:animEffect transition="in" filter="wipe(left)">
                                      <p:cBhvr>
                                        <p:cTn id="56" dur="500"/>
                                        <p:tgtEl>
                                          <p:spTgt spid="13620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36212"/>
                                        </p:tgtEl>
                                        <p:attrNameLst>
                                          <p:attrName>style.visibility</p:attrName>
                                        </p:attrNameLst>
                                      </p:cBhvr>
                                      <p:to>
                                        <p:strVal val="visible"/>
                                      </p:to>
                                    </p:set>
                                    <p:animEffect transition="in" filter="wipe(left)">
                                      <p:cBhvr>
                                        <p:cTn id="61" dur="500"/>
                                        <p:tgtEl>
                                          <p:spTgt spid="13621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36228"/>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6205"/>
                                        </p:tgtEl>
                                        <p:attrNameLst>
                                          <p:attrName>style.visibility</p:attrName>
                                        </p:attrNameLst>
                                      </p:cBhvr>
                                      <p:to>
                                        <p:strVal val="visible"/>
                                      </p:to>
                                    </p:set>
                                    <p:animEffect transition="in" filter="wipe(left)">
                                      <p:cBhvr>
                                        <p:cTn id="70" dur="500"/>
                                        <p:tgtEl>
                                          <p:spTgt spid="13620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36210"/>
                                        </p:tgtEl>
                                        <p:attrNameLst>
                                          <p:attrName>style.visibility</p:attrName>
                                        </p:attrNameLst>
                                      </p:cBhvr>
                                      <p:to>
                                        <p:strVal val="visible"/>
                                      </p:to>
                                    </p:set>
                                    <p:animEffect transition="in" filter="wipe(left)">
                                      <p:cBhvr>
                                        <p:cTn id="75" dur="500"/>
                                        <p:tgtEl>
                                          <p:spTgt spid="13621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36213"/>
                                        </p:tgtEl>
                                        <p:attrNameLst>
                                          <p:attrName>style.visibility</p:attrName>
                                        </p:attrNameLst>
                                      </p:cBhvr>
                                      <p:to>
                                        <p:strVal val="visible"/>
                                      </p:to>
                                    </p:set>
                                    <p:animEffect transition="in" filter="wipe(down)">
                                      <p:cBhvr>
                                        <p:cTn id="80" dur="500"/>
                                        <p:tgtEl>
                                          <p:spTgt spid="136213"/>
                                        </p:tgtEl>
                                      </p:cBhvr>
                                    </p:animEffect>
                                  </p:childTnLst>
                                </p:cTn>
                              </p:par>
                            </p:childTnLst>
                          </p:cTn>
                        </p:par>
                        <p:par>
                          <p:cTn id="81" fill="hold" nodeType="afterGroup">
                            <p:stCondLst>
                              <p:cond delay="500"/>
                            </p:stCondLst>
                            <p:childTnLst>
                              <p:par>
                                <p:cTn id="82" presetID="1" presetClass="entr" presetSubtype="0" fill="hold" nodeType="afterEffect">
                                  <p:stCondLst>
                                    <p:cond delay="0"/>
                                  </p:stCondLst>
                                  <p:childTnLst>
                                    <p:set>
                                      <p:cBhvr>
                                        <p:cTn id="83" dur="1" fill="hold">
                                          <p:stCondLst>
                                            <p:cond delay="499"/>
                                          </p:stCondLst>
                                        </p:cTn>
                                        <p:tgtEl>
                                          <p:spTgt spid="136214"/>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36206"/>
                                        </p:tgtEl>
                                        <p:attrNameLst>
                                          <p:attrName>style.visibility</p:attrName>
                                        </p:attrNameLst>
                                      </p:cBhvr>
                                      <p:to>
                                        <p:strVal val="visible"/>
                                      </p:to>
                                    </p:set>
                                    <p:animEffect transition="in" filter="wipe(left)">
                                      <p:cBhvr>
                                        <p:cTn id="88" dur="500"/>
                                        <p:tgtEl>
                                          <p:spTgt spid="13620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36198"/>
                                        </p:tgtEl>
                                        <p:attrNameLst>
                                          <p:attrName>style.visibility</p:attrName>
                                        </p:attrNameLst>
                                      </p:cBhvr>
                                      <p:to>
                                        <p:strVal val="visible"/>
                                      </p:to>
                                    </p:set>
                                    <p:animEffect transition="in" filter="wipe(left)">
                                      <p:cBhvr>
                                        <p:cTn id="93" dur="500"/>
                                        <p:tgtEl>
                                          <p:spTgt spid="13619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36229"/>
                                        </p:tgtEl>
                                        <p:attrNameLst>
                                          <p:attrName>style.visibility</p:attrName>
                                        </p:attrNameLst>
                                      </p:cBhvr>
                                      <p:to>
                                        <p:strVal val="visible"/>
                                      </p:to>
                                    </p:set>
                                    <p:animEffect transition="in" filter="wipe(left)">
                                      <p:cBhvr>
                                        <p:cTn id="98" dur="500"/>
                                        <p:tgtEl>
                                          <p:spTgt spid="13622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36223"/>
                                        </p:tgtEl>
                                        <p:attrNameLst>
                                          <p:attrName>style.visibility</p:attrName>
                                        </p:attrNameLst>
                                      </p:cBhvr>
                                      <p:to>
                                        <p:strVal val="visible"/>
                                      </p:to>
                                    </p:set>
                                    <p:animEffect transition="in" filter="wipe(left)">
                                      <p:cBhvr>
                                        <p:cTn id="103" dur="500"/>
                                        <p:tgtEl>
                                          <p:spTgt spid="136223"/>
                                        </p:tgtEl>
                                      </p:cBhvr>
                                    </p:animEffect>
                                  </p:childTnLst>
                                </p:cTn>
                              </p:par>
                            </p:childTnLst>
                          </p:cTn>
                        </p:par>
                        <p:par>
                          <p:cTn id="104" fill="hold" nodeType="afterGroup">
                            <p:stCondLst>
                              <p:cond delay="500"/>
                            </p:stCondLst>
                            <p:childTnLst>
                              <p:par>
                                <p:cTn id="105" presetID="1" presetClass="entr" presetSubtype="0" fill="hold" nodeType="afterEffect">
                                  <p:stCondLst>
                                    <p:cond delay="0"/>
                                  </p:stCondLst>
                                  <p:childTnLst>
                                    <p:set>
                                      <p:cBhvr>
                                        <p:cTn id="106" dur="1" fill="hold">
                                          <p:stCondLst>
                                            <p:cond delay="499"/>
                                          </p:stCondLst>
                                        </p:cTn>
                                        <p:tgtEl>
                                          <p:spTgt spid="136224"/>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136225"/>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36220"/>
                                        </p:tgtEl>
                                        <p:attrNameLst>
                                          <p:attrName>style.visibility</p:attrName>
                                        </p:attrNameLst>
                                      </p:cBhvr>
                                      <p:to>
                                        <p:strVal val="visible"/>
                                      </p:to>
                                    </p:set>
                                    <p:animEffect transition="in" filter="wipe(left)">
                                      <p:cBhvr>
                                        <p:cTn id="115" dur="500"/>
                                        <p:tgtEl>
                                          <p:spTgt spid="13622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136200"/>
                                        </p:tgtEl>
                                        <p:attrNameLst>
                                          <p:attrName>style.visibility</p:attrName>
                                        </p:attrNameLst>
                                      </p:cBhvr>
                                      <p:to>
                                        <p:strVal val="visible"/>
                                      </p:to>
                                    </p:set>
                                    <p:animEffect transition="in" filter="wipe(left)">
                                      <p:cBhvr>
                                        <p:cTn id="120" dur="500"/>
                                        <p:tgtEl>
                                          <p:spTgt spid="136200"/>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36226"/>
                                        </p:tgtEl>
                                        <p:attrNameLst>
                                          <p:attrName>style.visibility</p:attrName>
                                        </p:attrNameLst>
                                      </p:cBhvr>
                                      <p:to>
                                        <p:strVal val="visible"/>
                                      </p:to>
                                    </p:set>
                                    <p:animEffect transition="in" filter="wipe(left)">
                                      <p:cBhvr>
                                        <p:cTn id="125" dur="500"/>
                                        <p:tgtEl>
                                          <p:spTgt spid="136226"/>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 presetClass="entr" presetSubtype="0" fill="hold" nodeType="clickEffect">
                                  <p:stCondLst>
                                    <p:cond delay="0"/>
                                  </p:stCondLst>
                                  <p:childTnLst>
                                    <p:set>
                                      <p:cBhvr>
                                        <p:cTn id="129" dur="1" fill="hold">
                                          <p:stCondLst>
                                            <p:cond delay="499"/>
                                          </p:stCondLst>
                                        </p:cTn>
                                        <p:tgtEl>
                                          <p:spTgt spid="136216"/>
                                        </p:tgtEl>
                                        <p:attrNameLst>
                                          <p:attrName>style.visibility</p:attrName>
                                        </p:attrNameLst>
                                      </p:cBhvr>
                                      <p:to>
                                        <p:strVal val="visible"/>
                                      </p:to>
                                    </p:set>
                                  </p:childTnLst>
                                </p:cTn>
                              </p:par>
                            </p:childTnLst>
                          </p:cTn>
                        </p:par>
                        <p:par>
                          <p:cTn id="130" fill="hold" nodeType="afterGroup">
                            <p:stCondLst>
                              <p:cond delay="500"/>
                            </p:stCondLst>
                            <p:childTnLst>
                              <p:par>
                                <p:cTn id="131" presetID="1" presetClass="entr" presetSubtype="0" fill="hold" nodeType="afterEffect">
                                  <p:stCondLst>
                                    <p:cond delay="0"/>
                                  </p:stCondLst>
                                  <p:childTnLst>
                                    <p:set>
                                      <p:cBhvr>
                                        <p:cTn id="132" dur="1" fill="hold">
                                          <p:stCondLst>
                                            <p:cond delay="499"/>
                                          </p:stCondLst>
                                        </p:cTn>
                                        <p:tgtEl>
                                          <p:spTgt spid="136215"/>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136197"/>
                                        </p:tgtEl>
                                        <p:attrNameLst>
                                          <p:attrName>style.visibility</p:attrName>
                                        </p:attrNameLst>
                                      </p:cBhvr>
                                      <p:to>
                                        <p:strVal val="visible"/>
                                      </p:to>
                                    </p:set>
                                    <p:animEffect transition="in" filter="wipe(left)">
                                      <p:cBhvr>
                                        <p:cTn id="137" dur="500"/>
                                        <p:tgtEl>
                                          <p:spTgt spid="136197"/>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36204"/>
                                        </p:tgtEl>
                                        <p:attrNameLst>
                                          <p:attrName>style.visibility</p:attrName>
                                        </p:attrNameLst>
                                      </p:cBhvr>
                                      <p:to>
                                        <p:strVal val="visible"/>
                                      </p:to>
                                    </p:set>
                                    <p:animEffect transition="in" filter="wipe(left)">
                                      <p:cBhvr>
                                        <p:cTn id="142" dur="500"/>
                                        <p:tgtEl>
                                          <p:spTgt spid="136204"/>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136211"/>
                                        </p:tgtEl>
                                        <p:attrNameLst>
                                          <p:attrName>style.visibility</p:attrName>
                                        </p:attrNameLst>
                                      </p:cBhvr>
                                      <p:to>
                                        <p:strVal val="visible"/>
                                      </p:to>
                                    </p:set>
                                    <p:animEffect transition="in" filter="wipe(left)">
                                      <p:cBhvr>
                                        <p:cTn id="147" dur="500"/>
                                        <p:tgtEl>
                                          <p:spTgt spid="13621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136203"/>
                                        </p:tgtEl>
                                        <p:attrNameLst>
                                          <p:attrName>style.visibility</p:attrName>
                                        </p:attrNameLst>
                                      </p:cBhvr>
                                      <p:to>
                                        <p:strVal val="visible"/>
                                      </p:to>
                                    </p:set>
                                    <p:animEffect transition="in" filter="wipe(left)">
                                      <p:cBhvr>
                                        <p:cTn id="152" dur="500"/>
                                        <p:tgtEl>
                                          <p:spTgt spid="136203"/>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36209"/>
                                        </p:tgtEl>
                                        <p:attrNameLst>
                                          <p:attrName>style.visibility</p:attrName>
                                        </p:attrNameLst>
                                      </p:cBhvr>
                                      <p:to>
                                        <p:strVal val="visible"/>
                                      </p:to>
                                    </p:set>
                                    <p:animEffect transition="in" filter="wipe(left)">
                                      <p:cBhvr>
                                        <p:cTn id="157" dur="500"/>
                                        <p:tgtEl>
                                          <p:spTgt spid="136209"/>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nodeType="clickEffect">
                                  <p:stCondLst>
                                    <p:cond delay="0"/>
                                  </p:stCondLst>
                                  <p:childTnLst>
                                    <p:set>
                                      <p:cBhvr>
                                        <p:cTn id="161" dur="1" fill="hold">
                                          <p:stCondLst>
                                            <p:cond delay="0"/>
                                          </p:stCondLst>
                                        </p:cTn>
                                        <p:tgtEl>
                                          <p:spTgt spid="136199"/>
                                        </p:tgtEl>
                                        <p:attrNameLst>
                                          <p:attrName>style.visibility</p:attrName>
                                        </p:attrNameLst>
                                      </p:cBhvr>
                                      <p:to>
                                        <p:strVal val="visible"/>
                                      </p:to>
                                    </p:set>
                                    <p:animEffect transition="in" filter="wipe(left)">
                                      <p:cBhvr>
                                        <p:cTn id="162" dur="500"/>
                                        <p:tgtEl>
                                          <p:spTgt spid="136199"/>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136230"/>
                                        </p:tgtEl>
                                        <p:attrNameLst>
                                          <p:attrName>style.visibility</p:attrName>
                                        </p:attrNameLst>
                                      </p:cBhvr>
                                      <p:to>
                                        <p:strVal val="visible"/>
                                      </p:to>
                                    </p:set>
                                    <p:animEffect transition="in" filter="wipe(left)">
                                      <p:cBhvr>
                                        <p:cTn id="167" dur="500"/>
                                        <p:tgtEl>
                                          <p:spTgt spid="136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autoUpdateAnimBg="0"/>
      <p:bldP spid="136195" grpId="0" autoUpdateAnimBg="0"/>
      <p:bldP spid="136196" grpId="0" autoUpdateAnimBg="0"/>
      <p:bldP spid="136201" grpId="0" autoUpdateAnimBg="0"/>
      <p:bldP spid="136202" grpId="0" animBg="1"/>
      <p:bldP spid="136203" grpId="0" animBg="1"/>
      <p:bldP spid="136204" grpId="0" animBg="1"/>
      <p:bldP spid="136205" grpId="0" animBg="1"/>
      <p:bldP spid="136206" grpId="0" animBg="1"/>
      <p:bldP spid="136207" grpId="0" autoUpdateAnimBg="0"/>
      <p:bldP spid="136208" grpId="0" autoUpdateAnimBg="0"/>
      <p:bldP spid="136212" grpId="0" animBg="1"/>
      <p:bldP spid="136213" grpId="0" animBg="1"/>
      <p:bldP spid="136220" grpId="0" autoUpdateAnimBg="0"/>
      <p:bldP spid="136221" grpId="0" animBg="1"/>
      <p:bldP spid="136223" grpId="0" animBg="1"/>
      <p:bldP spid="136225" grpId="0" animBg="1"/>
      <p:bldP spid="136226" grpId="0" animBg="1"/>
      <p:bldP spid="136227" grpId="0" animBg="1"/>
      <p:bldP spid="136228" grpId="0"/>
      <p:bldP spid="136230" grpId="0" autoUpdateAnimBg="0"/>
      <p:bldP spid="136231" grpId="0" autoUpdateAnimBg="0"/>
      <p:bldP spid="13623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2"/>
          <p:cNvGraphicFramePr>
            <a:graphicFrameLocks/>
          </p:cNvGraphicFramePr>
          <p:nvPr/>
        </p:nvGraphicFramePr>
        <p:xfrm>
          <a:off x="906463" y="1333500"/>
          <a:ext cx="3911600" cy="736600"/>
        </p:xfrm>
        <a:graphic>
          <a:graphicData uri="http://schemas.openxmlformats.org/presentationml/2006/ole">
            <mc:AlternateContent xmlns:mc="http://schemas.openxmlformats.org/markup-compatibility/2006">
              <mc:Choice xmlns:v="urn:schemas-microsoft-com:vml" Requires="v">
                <p:oleObj spid="_x0000_s85012" name="Equation" r:id="rId3" imgW="3809945" imgH="628675" progId="Equation.3">
                  <p:embed/>
                </p:oleObj>
              </mc:Choice>
              <mc:Fallback>
                <p:oleObj name="Equation" r:id="rId3" imgW="3809945" imgH="628675" progId="Equation.3">
                  <p:embed/>
                  <p:pic>
                    <p:nvPicPr>
                      <p:cNvPr id="137218"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333500"/>
                        <a:ext cx="39116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19" name="Object 3"/>
          <p:cNvGraphicFramePr>
            <a:graphicFrameLocks/>
          </p:cNvGraphicFramePr>
          <p:nvPr/>
        </p:nvGraphicFramePr>
        <p:xfrm>
          <a:off x="1462088" y="2171700"/>
          <a:ext cx="2727325" cy="939800"/>
        </p:xfrm>
        <a:graphic>
          <a:graphicData uri="http://schemas.openxmlformats.org/presentationml/2006/ole">
            <mc:AlternateContent xmlns:mc="http://schemas.openxmlformats.org/markup-compatibility/2006">
              <mc:Choice xmlns:v="urn:schemas-microsoft-com:vml" Requires="v">
                <p:oleObj spid="_x0000_s85013" name="Equation" r:id="rId5" imgW="2628954" imgH="838144" progId="Equation.3">
                  <p:embed/>
                </p:oleObj>
              </mc:Choice>
              <mc:Fallback>
                <p:oleObj name="Equation" r:id="rId5" imgW="2628954" imgH="838144" progId="Equation.3">
                  <p:embed/>
                  <p:pic>
                    <p:nvPicPr>
                      <p:cNvPr id="137219"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2088" y="2171700"/>
                        <a:ext cx="2727325"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0" name="Object 4"/>
          <p:cNvGraphicFramePr>
            <a:graphicFrameLocks/>
          </p:cNvGraphicFramePr>
          <p:nvPr/>
        </p:nvGraphicFramePr>
        <p:xfrm>
          <a:off x="1481138" y="3238500"/>
          <a:ext cx="2462212" cy="939800"/>
        </p:xfrm>
        <a:graphic>
          <a:graphicData uri="http://schemas.openxmlformats.org/presentationml/2006/ole">
            <mc:AlternateContent xmlns:mc="http://schemas.openxmlformats.org/markup-compatibility/2006">
              <mc:Choice xmlns:v="urn:schemas-microsoft-com:vml" Requires="v">
                <p:oleObj spid="_x0000_s85014" name="Equation" r:id="rId7" imgW="2362253" imgH="838144" progId="Equation.3">
                  <p:embed/>
                </p:oleObj>
              </mc:Choice>
              <mc:Fallback>
                <p:oleObj name="Equation" r:id="rId7" imgW="2362253" imgH="838144" progId="Equation.3">
                  <p:embed/>
                  <p:pic>
                    <p:nvPicPr>
                      <p:cNvPr id="13722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1138" y="3238500"/>
                        <a:ext cx="2462212"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1" name="Object 5"/>
          <p:cNvGraphicFramePr>
            <a:graphicFrameLocks/>
          </p:cNvGraphicFramePr>
          <p:nvPr/>
        </p:nvGraphicFramePr>
        <p:xfrm>
          <a:off x="1500188" y="4346575"/>
          <a:ext cx="2717800" cy="914400"/>
        </p:xfrm>
        <a:graphic>
          <a:graphicData uri="http://schemas.openxmlformats.org/presentationml/2006/ole">
            <mc:AlternateContent xmlns:mc="http://schemas.openxmlformats.org/markup-compatibility/2006">
              <mc:Choice xmlns:v="urn:schemas-microsoft-com:vml" Requires="v">
                <p:oleObj spid="_x0000_s85015" name="Equation" r:id="rId9" imgW="2609788" imgH="809531" progId="Equation.3">
                  <p:embed/>
                </p:oleObj>
              </mc:Choice>
              <mc:Fallback>
                <p:oleObj name="Equation" r:id="rId9" imgW="2609788" imgH="809531" progId="Equation.3">
                  <p:embed/>
                  <p:pic>
                    <p:nvPicPr>
                      <p:cNvPr id="137221"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0188" y="4346575"/>
                        <a:ext cx="2717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22" name="Text Box 6"/>
          <p:cNvSpPr txBox="1">
            <a:spLocks noChangeArrowheads="1"/>
          </p:cNvSpPr>
          <p:nvPr/>
        </p:nvSpPr>
        <p:spPr bwMode="auto">
          <a:xfrm>
            <a:off x="623888" y="5233988"/>
            <a:ext cx="1943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400" b="1">
                <a:solidFill>
                  <a:srgbClr val="FFFF00"/>
                </a:solidFill>
                <a:latin typeface="Times New Roman" pitchFamily="18" charset="0"/>
              </a:rPr>
              <a:t>  结论</a:t>
            </a:r>
          </a:p>
        </p:txBody>
      </p:sp>
      <p:sp>
        <p:nvSpPr>
          <p:cNvPr id="137223" name="Text Box 7"/>
          <p:cNvSpPr txBox="1">
            <a:spLocks noChangeArrowheads="1"/>
          </p:cNvSpPr>
          <p:nvPr/>
        </p:nvSpPr>
        <p:spPr bwMode="auto">
          <a:xfrm>
            <a:off x="779463" y="5588000"/>
            <a:ext cx="78835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Times New Roman" pitchFamily="18" charset="0"/>
                <a:ea typeface="楷体_GB2312" pitchFamily="49" charset="-122"/>
              </a:rPr>
              <a:t>电场力作功只与始末位置有关，与路径无关，所以静电力</a:t>
            </a:r>
          </a:p>
          <a:p>
            <a:pPr eaLnBrk="1" hangingPunct="1">
              <a:lnSpc>
                <a:spcPct val="125000"/>
              </a:lnSpc>
            </a:pPr>
            <a:r>
              <a:rPr kumimoji="1" lang="zh-CN" altLang="en-US" sz="2400" b="1">
                <a:solidFill>
                  <a:schemeClr val="bg1"/>
                </a:solidFill>
                <a:latin typeface="宋体" pitchFamily="2" charset="-122"/>
                <a:ea typeface="楷体_GB2312" pitchFamily="49" charset="-122"/>
              </a:rPr>
              <a:t>是</a:t>
            </a:r>
            <a:r>
              <a:rPr kumimoji="1" lang="zh-CN" altLang="en-US" sz="2400" b="1">
                <a:solidFill>
                  <a:srgbClr val="66FFFF"/>
                </a:solidFill>
                <a:latin typeface="宋体" pitchFamily="2" charset="-122"/>
                <a:ea typeface="楷体_GB2312" pitchFamily="49" charset="-122"/>
              </a:rPr>
              <a:t>保守力</a:t>
            </a:r>
            <a:r>
              <a:rPr kumimoji="1" lang="zh-CN" altLang="en-US" sz="2400" b="1">
                <a:solidFill>
                  <a:schemeClr val="bg1"/>
                </a:solidFill>
                <a:latin typeface="宋体" pitchFamily="2" charset="-122"/>
                <a:ea typeface="楷体_GB2312" pitchFamily="49" charset="-122"/>
              </a:rPr>
              <a:t>，</a:t>
            </a:r>
            <a:r>
              <a:rPr kumimoji="1" lang="zh-CN" altLang="en-US" sz="2400" b="1">
                <a:solidFill>
                  <a:schemeClr val="bg1"/>
                </a:solidFill>
                <a:latin typeface="Times New Roman" pitchFamily="18" charset="0"/>
                <a:ea typeface="楷体_GB2312" pitchFamily="49" charset="-122"/>
              </a:rPr>
              <a:t>静电场是</a:t>
            </a:r>
            <a:r>
              <a:rPr kumimoji="1" lang="zh-CN" altLang="en-US" sz="2400" b="1">
                <a:solidFill>
                  <a:srgbClr val="66FFFF"/>
                </a:solidFill>
                <a:latin typeface="Times New Roman" pitchFamily="18" charset="0"/>
                <a:ea typeface="楷体_GB2312" pitchFamily="49" charset="-122"/>
              </a:rPr>
              <a:t>保守力场</a:t>
            </a:r>
            <a:r>
              <a:rPr kumimoji="1" lang="zh-CN" altLang="en-US" sz="2400" b="1">
                <a:solidFill>
                  <a:schemeClr val="bg1"/>
                </a:solidFill>
                <a:latin typeface="Times New Roman" pitchFamily="18" charset="0"/>
                <a:ea typeface="楷体_GB2312" pitchFamily="49" charset="-122"/>
              </a:rPr>
              <a:t>。</a:t>
            </a:r>
          </a:p>
        </p:txBody>
      </p:sp>
      <p:sp>
        <p:nvSpPr>
          <p:cNvPr id="137224" name="Text Box 8"/>
          <p:cNvSpPr txBox="1">
            <a:spLocks noChangeArrowheads="1"/>
          </p:cNvSpPr>
          <p:nvPr/>
        </p:nvSpPr>
        <p:spPr bwMode="auto">
          <a:xfrm>
            <a:off x="588963" y="280988"/>
            <a:ext cx="4062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en-US" altLang="zh-CN" sz="2400" b="1">
                <a:solidFill>
                  <a:srgbClr val="FFFF00"/>
                </a:solidFill>
                <a:latin typeface="Times New Roman" pitchFamily="18" charset="0"/>
              </a:rPr>
              <a:t>• </a:t>
            </a:r>
            <a:r>
              <a:rPr kumimoji="1" lang="zh-CN" altLang="en-US" sz="2400" b="1">
                <a:solidFill>
                  <a:srgbClr val="66FFFF"/>
                </a:solidFill>
                <a:latin typeface="Times New Roman" pitchFamily="18" charset="0"/>
              </a:rPr>
              <a:t>任意带电体系产生的电场中</a:t>
            </a:r>
          </a:p>
        </p:txBody>
      </p:sp>
      <p:sp>
        <p:nvSpPr>
          <p:cNvPr id="137225" name="Text Box 9"/>
          <p:cNvSpPr txBox="1">
            <a:spLocks noChangeArrowheads="1"/>
          </p:cNvSpPr>
          <p:nvPr/>
        </p:nvSpPr>
        <p:spPr bwMode="auto">
          <a:xfrm>
            <a:off x="731838" y="779463"/>
            <a:ext cx="5557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400" b="1">
                <a:solidFill>
                  <a:schemeClr val="bg1"/>
                </a:solidFill>
                <a:latin typeface="宋体" pitchFamily="2" charset="-122"/>
              </a:rPr>
              <a:t>电荷系</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1</a:t>
            </a:r>
            <a:r>
              <a:rPr kumimoji="1" lang="zh-CN" altLang="en-US" sz="2400" b="1">
                <a:solidFill>
                  <a:srgbClr val="66FFFF"/>
                </a:solidFill>
                <a:latin typeface="Times New Roman" pitchFamily="18" charset="0"/>
              </a:rPr>
              <a:t>、</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2</a:t>
            </a:r>
            <a:r>
              <a:rPr kumimoji="1" lang="zh-CN" altLang="en-US" sz="2400" b="1">
                <a:solidFill>
                  <a:srgbClr val="66FFFF"/>
                </a:solidFill>
                <a:latin typeface="Times New Roman" pitchFamily="18" charset="0"/>
              </a:rPr>
              <a:t>、</a:t>
            </a:r>
            <a:r>
              <a:rPr kumimoji="1" lang="en-US" altLang="zh-CN" sz="2400" b="1">
                <a:solidFill>
                  <a:srgbClr val="66FFFF"/>
                </a:solidFill>
                <a:latin typeface="Times New Roman" pitchFamily="18" charset="0"/>
              </a:rPr>
              <a:t>…</a:t>
            </a:r>
            <a:r>
              <a:rPr kumimoji="1" lang="zh-CN" altLang="en-US" sz="2400" b="1">
                <a:solidFill>
                  <a:schemeClr val="bg1"/>
                </a:solidFill>
                <a:latin typeface="宋体" pitchFamily="2" charset="-122"/>
              </a:rPr>
              <a:t>的电场中，移动</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0</a:t>
            </a:r>
            <a:r>
              <a:rPr kumimoji="1" lang="zh-CN" altLang="en-US" sz="2400" b="1">
                <a:solidFill>
                  <a:schemeClr val="bg1"/>
                </a:solidFill>
                <a:latin typeface="宋体" pitchFamily="2" charset="-122"/>
              </a:rPr>
              <a:t>，有</a:t>
            </a:r>
          </a:p>
        </p:txBody>
      </p:sp>
      <p:grpSp>
        <p:nvGrpSpPr>
          <p:cNvPr id="137226" name="Group 10"/>
          <p:cNvGrpSpPr>
            <a:grpSpLocks/>
          </p:cNvGrpSpPr>
          <p:nvPr/>
        </p:nvGrpSpPr>
        <p:grpSpPr bwMode="auto">
          <a:xfrm>
            <a:off x="6400800" y="2787650"/>
            <a:ext cx="2000250" cy="2089150"/>
            <a:chOff x="4032" y="1756"/>
            <a:chExt cx="1260" cy="1316"/>
          </a:xfrm>
        </p:grpSpPr>
        <p:sp>
          <p:nvSpPr>
            <p:cNvPr id="47123" name="Oval 11"/>
            <p:cNvSpPr>
              <a:spLocks noChangeArrowheads="1"/>
            </p:cNvSpPr>
            <p:nvPr/>
          </p:nvSpPr>
          <p:spPr bwMode="auto">
            <a:xfrm>
              <a:off x="4476" y="2710"/>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24" name="Object 12"/>
            <p:cNvGraphicFramePr>
              <a:graphicFrameLocks/>
            </p:cNvGraphicFramePr>
            <p:nvPr/>
          </p:nvGraphicFramePr>
          <p:xfrm>
            <a:off x="4603" y="2608"/>
            <a:ext cx="209" cy="272"/>
          </p:xfrm>
          <a:graphic>
            <a:graphicData uri="http://schemas.openxmlformats.org/presentationml/2006/ole">
              <mc:AlternateContent xmlns:mc="http://schemas.openxmlformats.org/markup-compatibility/2006">
                <mc:Choice xmlns:v="urn:schemas-microsoft-com:vml" Requires="v">
                  <p:oleObj spid="_x0000_s85016" name="Equation" r:id="rId11" imgW="228640" imgH="323920" progId="Equation.3">
                    <p:embed/>
                  </p:oleObj>
                </mc:Choice>
                <mc:Fallback>
                  <p:oleObj name="Equation" r:id="rId11" imgW="228640" imgH="323920" progId="Equation.3">
                    <p:embed/>
                    <p:pic>
                      <p:nvPicPr>
                        <p:cNvPr id="47124"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3" y="2608"/>
                          <a:ext cx="209"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5" name="Oval 13"/>
            <p:cNvSpPr>
              <a:spLocks noChangeArrowheads="1"/>
            </p:cNvSpPr>
            <p:nvPr/>
          </p:nvSpPr>
          <p:spPr bwMode="auto">
            <a:xfrm>
              <a:off x="4716" y="2374"/>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26" name="Object 14"/>
            <p:cNvGraphicFramePr>
              <a:graphicFrameLocks/>
            </p:cNvGraphicFramePr>
            <p:nvPr/>
          </p:nvGraphicFramePr>
          <p:xfrm>
            <a:off x="4848" y="2272"/>
            <a:ext cx="336" cy="272"/>
          </p:xfrm>
          <a:graphic>
            <a:graphicData uri="http://schemas.openxmlformats.org/presentationml/2006/ole">
              <mc:AlternateContent xmlns:mc="http://schemas.openxmlformats.org/markup-compatibility/2006">
                <mc:Choice xmlns:v="urn:schemas-microsoft-com:vml" Requires="v">
                  <p:oleObj spid="_x0000_s85017" name="Equation" r:id="rId13" imgW="428666" imgH="323920" progId="Equation.3">
                    <p:embed/>
                  </p:oleObj>
                </mc:Choice>
                <mc:Fallback>
                  <p:oleObj name="Equation" r:id="rId13" imgW="428666" imgH="323920" progId="Equation.3">
                    <p:embed/>
                    <p:pic>
                      <p:nvPicPr>
                        <p:cNvPr id="47126"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8" y="2272"/>
                          <a:ext cx="33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7" name="Oval 15"/>
            <p:cNvSpPr>
              <a:spLocks noChangeArrowheads="1"/>
            </p:cNvSpPr>
            <p:nvPr/>
          </p:nvSpPr>
          <p:spPr bwMode="auto">
            <a:xfrm>
              <a:off x="4284" y="2326"/>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28" name="Object 16"/>
            <p:cNvGraphicFramePr>
              <a:graphicFrameLocks/>
            </p:cNvGraphicFramePr>
            <p:nvPr/>
          </p:nvGraphicFramePr>
          <p:xfrm>
            <a:off x="4407" y="2212"/>
            <a:ext cx="177" cy="272"/>
          </p:xfrm>
          <a:graphic>
            <a:graphicData uri="http://schemas.openxmlformats.org/presentationml/2006/ole">
              <mc:AlternateContent xmlns:mc="http://schemas.openxmlformats.org/markup-compatibility/2006">
                <mc:Choice xmlns:v="urn:schemas-microsoft-com:vml" Requires="v">
                  <p:oleObj spid="_x0000_s85018" name="Equation" r:id="rId15" imgW="171412" imgH="323920" progId="Equation.3">
                    <p:embed/>
                  </p:oleObj>
                </mc:Choice>
                <mc:Fallback>
                  <p:oleObj name="Equation" r:id="rId15" imgW="171412" imgH="323920" progId="Equation.3">
                    <p:embed/>
                    <p:pic>
                      <p:nvPicPr>
                        <p:cNvPr id="47128"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07" y="2212"/>
                          <a:ext cx="177"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9" name="Oval 17"/>
            <p:cNvSpPr>
              <a:spLocks noChangeArrowheads="1"/>
            </p:cNvSpPr>
            <p:nvPr/>
          </p:nvSpPr>
          <p:spPr bwMode="auto">
            <a:xfrm>
              <a:off x="4668" y="1990"/>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30" name="Object 18"/>
            <p:cNvGraphicFramePr>
              <a:graphicFrameLocks/>
            </p:cNvGraphicFramePr>
            <p:nvPr/>
          </p:nvGraphicFramePr>
          <p:xfrm>
            <a:off x="4800" y="1884"/>
            <a:ext cx="209" cy="263"/>
          </p:xfrm>
          <a:graphic>
            <a:graphicData uri="http://schemas.openxmlformats.org/presentationml/2006/ole">
              <mc:AlternateContent xmlns:mc="http://schemas.openxmlformats.org/markup-compatibility/2006">
                <mc:Choice xmlns:v="urn:schemas-microsoft-com:vml" Requires="v">
                  <p:oleObj spid="_x0000_s85019" name="Equation" r:id="rId17" imgW="228640" imgH="314203" progId="Equation.3">
                    <p:embed/>
                  </p:oleObj>
                </mc:Choice>
                <mc:Fallback>
                  <p:oleObj name="Equation" r:id="rId17" imgW="228640" imgH="314203" progId="Equation.3">
                    <p:embed/>
                    <p:pic>
                      <p:nvPicPr>
                        <p:cNvPr id="47130" name="Object 1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0" y="1884"/>
                          <a:ext cx="209"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31" name="Oval 19"/>
            <p:cNvSpPr>
              <a:spLocks noChangeArrowheads="1"/>
            </p:cNvSpPr>
            <p:nvPr/>
          </p:nvSpPr>
          <p:spPr bwMode="auto">
            <a:xfrm>
              <a:off x="4188" y="1990"/>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32" name="Object 20"/>
            <p:cNvGraphicFramePr>
              <a:graphicFrameLocks/>
            </p:cNvGraphicFramePr>
            <p:nvPr/>
          </p:nvGraphicFramePr>
          <p:xfrm>
            <a:off x="4328" y="1897"/>
            <a:ext cx="184" cy="263"/>
          </p:xfrm>
          <a:graphic>
            <a:graphicData uri="http://schemas.openxmlformats.org/presentationml/2006/ole">
              <mc:AlternateContent xmlns:mc="http://schemas.openxmlformats.org/markup-compatibility/2006">
                <mc:Choice xmlns:v="urn:schemas-microsoft-com:vml" Requires="v">
                  <p:oleObj spid="_x0000_s85020" name="Equation" r:id="rId19" imgW="190578" imgH="314203" progId="Equation.3">
                    <p:embed/>
                  </p:oleObj>
                </mc:Choice>
                <mc:Fallback>
                  <p:oleObj name="Equation" r:id="rId19" imgW="190578" imgH="314203" progId="Equation.3">
                    <p:embed/>
                    <p:pic>
                      <p:nvPicPr>
                        <p:cNvPr id="47132" name="Object 2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28" y="1897"/>
                          <a:ext cx="18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33" name="Freeform 21"/>
            <p:cNvSpPr>
              <a:spLocks/>
            </p:cNvSpPr>
            <p:nvPr/>
          </p:nvSpPr>
          <p:spPr bwMode="auto">
            <a:xfrm>
              <a:off x="4032" y="1756"/>
              <a:ext cx="1260" cy="1316"/>
            </a:xfrm>
            <a:custGeom>
              <a:avLst/>
              <a:gdLst>
                <a:gd name="T0" fmla="*/ 168 w 1260"/>
                <a:gd name="T1" fmla="*/ 1110 h 1316"/>
                <a:gd name="T2" fmla="*/ 84 w 1260"/>
                <a:gd name="T3" fmla="*/ 1038 h 1316"/>
                <a:gd name="T4" fmla="*/ 36 w 1260"/>
                <a:gd name="T5" fmla="*/ 930 h 1316"/>
                <a:gd name="T6" fmla="*/ 0 w 1260"/>
                <a:gd name="T7" fmla="*/ 606 h 1316"/>
                <a:gd name="T8" fmla="*/ 36 w 1260"/>
                <a:gd name="T9" fmla="*/ 414 h 1316"/>
                <a:gd name="T10" fmla="*/ 72 w 1260"/>
                <a:gd name="T11" fmla="*/ 318 h 1316"/>
                <a:gd name="T12" fmla="*/ 84 w 1260"/>
                <a:gd name="T13" fmla="*/ 222 h 1316"/>
                <a:gd name="T14" fmla="*/ 180 w 1260"/>
                <a:gd name="T15" fmla="*/ 174 h 1316"/>
                <a:gd name="T16" fmla="*/ 288 w 1260"/>
                <a:gd name="T17" fmla="*/ 114 h 1316"/>
                <a:gd name="T18" fmla="*/ 528 w 1260"/>
                <a:gd name="T19" fmla="*/ 66 h 1316"/>
                <a:gd name="T20" fmla="*/ 1152 w 1260"/>
                <a:gd name="T21" fmla="*/ 78 h 1316"/>
                <a:gd name="T22" fmla="*/ 1212 w 1260"/>
                <a:gd name="T23" fmla="*/ 234 h 1316"/>
                <a:gd name="T24" fmla="*/ 1260 w 1260"/>
                <a:gd name="T25" fmla="*/ 546 h 1316"/>
                <a:gd name="T26" fmla="*/ 1212 w 1260"/>
                <a:gd name="T27" fmla="*/ 1026 h 1316"/>
                <a:gd name="T28" fmla="*/ 1164 w 1260"/>
                <a:gd name="T29" fmla="*/ 1134 h 1316"/>
                <a:gd name="T30" fmla="*/ 948 w 1260"/>
                <a:gd name="T31" fmla="*/ 1254 h 1316"/>
                <a:gd name="T32" fmla="*/ 900 w 1260"/>
                <a:gd name="T33" fmla="*/ 1278 h 1316"/>
                <a:gd name="T34" fmla="*/ 804 w 1260"/>
                <a:gd name="T35" fmla="*/ 1302 h 1316"/>
                <a:gd name="T36" fmla="*/ 468 w 1260"/>
                <a:gd name="T37" fmla="*/ 1290 h 1316"/>
                <a:gd name="T38" fmla="*/ 348 w 1260"/>
                <a:gd name="T39" fmla="*/ 1194 h 1316"/>
                <a:gd name="T40" fmla="*/ 168 w 1260"/>
                <a:gd name="T41" fmla="*/ 1110 h 13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60" h="1316">
                  <a:moveTo>
                    <a:pt x="168" y="1110"/>
                  </a:moveTo>
                  <a:cubicBezTo>
                    <a:pt x="140" y="1086"/>
                    <a:pt x="106" y="1068"/>
                    <a:pt x="84" y="1038"/>
                  </a:cubicBezTo>
                  <a:cubicBezTo>
                    <a:pt x="60" y="1006"/>
                    <a:pt x="58" y="963"/>
                    <a:pt x="36" y="930"/>
                  </a:cubicBezTo>
                  <a:cubicBezTo>
                    <a:pt x="8" y="820"/>
                    <a:pt x="7" y="724"/>
                    <a:pt x="0" y="606"/>
                  </a:cubicBezTo>
                  <a:cubicBezTo>
                    <a:pt x="8" y="547"/>
                    <a:pt x="19" y="472"/>
                    <a:pt x="36" y="414"/>
                  </a:cubicBezTo>
                  <a:cubicBezTo>
                    <a:pt x="70" y="301"/>
                    <a:pt x="53" y="429"/>
                    <a:pt x="72" y="318"/>
                  </a:cubicBezTo>
                  <a:cubicBezTo>
                    <a:pt x="77" y="286"/>
                    <a:pt x="65" y="248"/>
                    <a:pt x="84" y="222"/>
                  </a:cubicBezTo>
                  <a:cubicBezTo>
                    <a:pt x="105" y="193"/>
                    <a:pt x="149" y="191"/>
                    <a:pt x="180" y="174"/>
                  </a:cubicBezTo>
                  <a:cubicBezTo>
                    <a:pt x="213" y="156"/>
                    <a:pt x="253" y="126"/>
                    <a:pt x="288" y="114"/>
                  </a:cubicBezTo>
                  <a:cubicBezTo>
                    <a:pt x="393" y="79"/>
                    <a:pt x="429" y="78"/>
                    <a:pt x="528" y="66"/>
                  </a:cubicBezTo>
                  <a:cubicBezTo>
                    <a:pt x="727" y="0"/>
                    <a:pt x="947" y="49"/>
                    <a:pt x="1152" y="78"/>
                  </a:cubicBezTo>
                  <a:cubicBezTo>
                    <a:pt x="1170" y="132"/>
                    <a:pt x="1194" y="181"/>
                    <a:pt x="1212" y="234"/>
                  </a:cubicBezTo>
                  <a:cubicBezTo>
                    <a:pt x="1227" y="338"/>
                    <a:pt x="1239" y="443"/>
                    <a:pt x="1260" y="546"/>
                  </a:cubicBezTo>
                  <a:cubicBezTo>
                    <a:pt x="1253" y="695"/>
                    <a:pt x="1254" y="877"/>
                    <a:pt x="1212" y="1026"/>
                  </a:cubicBezTo>
                  <a:cubicBezTo>
                    <a:pt x="1208" y="1041"/>
                    <a:pt x="1172" y="1126"/>
                    <a:pt x="1164" y="1134"/>
                  </a:cubicBezTo>
                  <a:cubicBezTo>
                    <a:pt x="1108" y="1190"/>
                    <a:pt x="1022" y="1229"/>
                    <a:pt x="948" y="1254"/>
                  </a:cubicBezTo>
                  <a:cubicBezTo>
                    <a:pt x="931" y="1260"/>
                    <a:pt x="917" y="1272"/>
                    <a:pt x="900" y="1278"/>
                  </a:cubicBezTo>
                  <a:cubicBezTo>
                    <a:pt x="869" y="1288"/>
                    <a:pt x="804" y="1302"/>
                    <a:pt x="804" y="1302"/>
                  </a:cubicBezTo>
                  <a:cubicBezTo>
                    <a:pt x="692" y="1298"/>
                    <a:pt x="577" y="1316"/>
                    <a:pt x="468" y="1290"/>
                  </a:cubicBezTo>
                  <a:cubicBezTo>
                    <a:pt x="418" y="1278"/>
                    <a:pt x="389" y="1225"/>
                    <a:pt x="348" y="1194"/>
                  </a:cubicBezTo>
                  <a:cubicBezTo>
                    <a:pt x="294" y="1153"/>
                    <a:pt x="227" y="1140"/>
                    <a:pt x="168" y="1110"/>
                  </a:cubicBezTo>
                  <a:close/>
                </a:path>
              </a:pathLst>
            </a:custGeom>
            <a:noFill/>
            <a:ln w="12700" cap="flat" cmpd="sng">
              <a:solidFill>
                <a:srgbClr val="FFFF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7238" name="Group 22"/>
          <p:cNvGrpSpPr>
            <a:grpSpLocks/>
          </p:cNvGrpSpPr>
          <p:nvPr/>
        </p:nvGrpSpPr>
        <p:grpSpPr bwMode="auto">
          <a:xfrm>
            <a:off x="5548313" y="1366838"/>
            <a:ext cx="1838325" cy="2000250"/>
            <a:chOff x="3495" y="861"/>
            <a:chExt cx="1158" cy="1260"/>
          </a:xfrm>
        </p:grpSpPr>
        <p:sp>
          <p:nvSpPr>
            <p:cNvPr id="47117" name="Text Box 23"/>
            <p:cNvSpPr txBox="1">
              <a:spLocks noChangeArrowheads="1"/>
            </p:cNvSpPr>
            <p:nvPr/>
          </p:nvSpPr>
          <p:spPr bwMode="auto">
            <a:xfrm>
              <a:off x="3504" y="1725"/>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400" b="1" i="1">
                  <a:solidFill>
                    <a:schemeClr val="bg1"/>
                  </a:solidFill>
                  <a:latin typeface="Times New Roman" pitchFamily="18" charset="0"/>
                </a:rPr>
                <a:t>a</a:t>
              </a:r>
              <a:endParaRPr kumimoji="1" lang="en-US" altLang="zh-CN" sz="2400" b="1">
                <a:solidFill>
                  <a:srgbClr val="FFFF00"/>
                </a:solidFill>
                <a:latin typeface="Times New Roman" pitchFamily="18" charset="0"/>
              </a:endParaRPr>
            </a:p>
          </p:txBody>
        </p:sp>
        <p:sp>
          <p:nvSpPr>
            <p:cNvPr id="47118" name="Freeform 24"/>
            <p:cNvSpPr>
              <a:spLocks/>
            </p:cNvSpPr>
            <p:nvPr/>
          </p:nvSpPr>
          <p:spPr bwMode="auto">
            <a:xfrm>
              <a:off x="3495" y="999"/>
              <a:ext cx="1158" cy="1071"/>
            </a:xfrm>
            <a:custGeom>
              <a:avLst/>
              <a:gdLst>
                <a:gd name="T0" fmla="*/ 0 w 1158"/>
                <a:gd name="T1" fmla="*/ 1071 h 1071"/>
                <a:gd name="T2" fmla="*/ 237 w 1158"/>
                <a:gd name="T3" fmla="*/ 991 h 1071"/>
                <a:gd name="T4" fmla="*/ 532 w 1158"/>
                <a:gd name="T5" fmla="*/ 616 h 1071"/>
                <a:gd name="T6" fmla="*/ 777 w 1158"/>
                <a:gd name="T7" fmla="*/ 246 h 1071"/>
                <a:gd name="T8" fmla="*/ 1092 w 1158"/>
                <a:gd name="T9" fmla="*/ 40 h 1071"/>
                <a:gd name="T10" fmla="*/ 1158 w 1158"/>
                <a:gd name="T11" fmla="*/ 3 h 10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8" h="1071">
                  <a:moveTo>
                    <a:pt x="0" y="1071"/>
                  </a:moveTo>
                  <a:cubicBezTo>
                    <a:pt x="40" y="1058"/>
                    <a:pt x="148" y="1067"/>
                    <a:pt x="237" y="991"/>
                  </a:cubicBezTo>
                  <a:cubicBezTo>
                    <a:pt x="326" y="915"/>
                    <a:pt x="442" y="740"/>
                    <a:pt x="532" y="616"/>
                  </a:cubicBezTo>
                  <a:cubicBezTo>
                    <a:pt x="622" y="492"/>
                    <a:pt x="684" y="342"/>
                    <a:pt x="777" y="246"/>
                  </a:cubicBezTo>
                  <a:cubicBezTo>
                    <a:pt x="870" y="150"/>
                    <a:pt x="1029" y="80"/>
                    <a:pt x="1092" y="40"/>
                  </a:cubicBezTo>
                  <a:cubicBezTo>
                    <a:pt x="1155" y="0"/>
                    <a:pt x="1144" y="11"/>
                    <a:pt x="1158" y="3"/>
                  </a:cubicBezTo>
                </a:path>
              </a:pathLst>
            </a:custGeom>
            <a:noFill/>
            <a:ln w="28575"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9" name="Text Box 25"/>
            <p:cNvSpPr txBox="1">
              <a:spLocks noChangeArrowheads="1"/>
            </p:cNvSpPr>
            <p:nvPr/>
          </p:nvSpPr>
          <p:spPr bwMode="auto">
            <a:xfrm>
              <a:off x="4272" y="861"/>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400" b="1" i="1">
                  <a:solidFill>
                    <a:schemeClr val="bg1"/>
                  </a:solidFill>
                  <a:latin typeface="Times New Roman" pitchFamily="18" charset="0"/>
                </a:rPr>
                <a:t>b</a:t>
              </a:r>
              <a:endParaRPr kumimoji="1" lang="en-US" altLang="zh-CN" sz="2400" b="1">
                <a:solidFill>
                  <a:srgbClr val="FFFF00"/>
                </a:solidFill>
                <a:latin typeface="Times New Roman" pitchFamily="18" charset="0"/>
              </a:endParaRPr>
            </a:p>
          </p:txBody>
        </p:sp>
        <p:sp>
          <p:nvSpPr>
            <p:cNvPr id="47120" name="Text Box 26"/>
            <p:cNvSpPr txBox="1">
              <a:spLocks noChangeArrowheads="1"/>
            </p:cNvSpPr>
            <p:nvPr/>
          </p:nvSpPr>
          <p:spPr bwMode="auto">
            <a:xfrm>
              <a:off x="4032" y="1533"/>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400" b="1" i="1">
                  <a:solidFill>
                    <a:schemeClr val="bg1"/>
                  </a:solidFill>
                  <a:latin typeface="Times New Roman" pitchFamily="18" charset="0"/>
                </a:rPr>
                <a:t>L</a:t>
              </a:r>
              <a:endParaRPr kumimoji="1" lang="en-US" altLang="zh-CN" sz="2400" b="1">
                <a:solidFill>
                  <a:srgbClr val="FFFF00"/>
                </a:solidFill>
                <a:latin typeface="Times New Roman" pitchFamily="18" charset="0"/>
              </a:endParaRPr>
            </a:p>
          </p:txBody>
        </p:sp>
        <p:sp>
          <p:nvSpPr>
            <p:cNvPr id="47121" name="Rectangle 27"/>
            <p:cNvSpPr>
              <a:spLocks noChangeArrowheads="1"/>
            </p:cNvSpPr>
            <p:nvPr/>
          </p:nvSpPr>
          <p:spPr bwMode="auto">
            <a:xfrm>
              <a:off x="3654" y="1833"/>
              <a:ext cx="183"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62000" eaLnBrk="0" hangingPunct="0">
                <a:spcBef>
                  <a:spcPct val="50000"/>
                </a:spcBef>
              </a:pPr>
              <a:r>
                <a:rPr kumimoji="1" lang="en-US" altLang="zh-CN" sz="2400" b="1">
                  <a:solidFill>
                    <a:schemeClr val="bg1"/>
                  </a:solidFill>
                  <a:latin typeface="Times New Roman" pitchFamily="18" charset="0"/>
                </a:rPr>
                <a:t>•</a:t>
              </a:r>
              <a:endParaRPr kumimoji="1" lang="en-US" altLang="zh-CN" sz="2400" b="1">
                <a:solidFill>
                  <a:srgbClr val="FFFF00"/>
                </a:solidFill>
                <a:latin typeface="Times New Roman" pitchFamily="18" charset="0"/>
              </a:endParaRPr>
            </a:p>
          </p:txBody>
        </p:sp>
        <p:sp>
          <p:nvSpPr>
            <p:cNvPr id="47122" name="Rectangle 28"/>
            <p:cNvSpPr>
              <a:spLocks noChangeArrowheads="1"/>
            </p:cNvSpPr>
            <p:nvPr/>
          </p:nvSpPr>
          <p:spPr bwMode="auto">
            <a:xfrm>
              <a:off x="4284" y="1005"/>
              <a:ext cx="18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62000" eaLnBrk="0" hangingPunct="0">
                <a:spcBef>
                  <a:spcPct val="50000"/>
                </a:spcBef>
              </a:pPr>
              <a:r>
                <a:rPr kumimoji="1" lang="en-US" altLang="zh-CN" sz="2400" b="1">
                  <a:solidFill>
                    <a:schemeClr val="bg1"/>
                  </a:solidFill>
                  <a:latin typeface="Times New Roman" pitchFamily="18" charset="0"/>
                </a:rPr>
                <a:t>•</a:t>
              </a:r>
            </a:p>
          </p:txBody>
        </p:sp>
      </p:grpSp>
      <p:sp>
        <p:nvSpPr>
          <p:cNvPr id="137245" name="AutoShape 29"/>
          <p:cNvSpPr>
            <a:spLocks noChangeArrowheads="1"/>
          </p:cNvSpPr>
          <p:nvPr/>
        </p:nvSpPr>
        <p:spPr bwMode="auto">
          <a:xfrm>
            <a:off x="395288" y="5157788"/>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6538029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224"/>
                                        </p:tgtEl>
                                        <p:attrNameLst>
                                          <p:attrName>style.visibility</p:attrName>
                                        </p:attrNameLst>
                                      </p:cBhvr>
                                      <p:to>
                                        <p:strVal val="visible"/>
                                      </p:to>
                                    </p:set>
                                    <p:animEffect transition="in" filter="wipe(left)">
                                      <p:cBhvr>
                                        <p:cTn id="7" dur="500"/>
                                        <p:tgtEl>
                                          <p:spTgt spid="1372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25"/>
                                        </p:tgtEl>
                                        <p:attrNameLst>
                                          <p:attrName>style.visibility</p:attrName>
                                        </p:attrNameLst>
                                      </p:cBhvr>
                                      <p:to>
                                        <p:strVal val="visible"/>
                                      </p:to>
                                    </p:set>
                                    <p:animEffect transition="in" filter="wipe(left)">
                                      <p:cBhvr>
                                        <p:cTn id="12" dur="500"/>
                                        <p:tgtEl>
                                          <p:spTgt spid="1372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37226"/>
                                        </p:tgtEl>
                                        <p:attrNameLst>
                                          <p:attrName>style.visibility</p:attrName>
                                        </p:attrNameLst>
                                      </p:cBhvr>
                                      <p:to>
                                        <p:strVal val="visible"/>
                                      </p:to>
                                    </p:set>
                                    <p:animEffect transition="in" filter="box(out)">
                                      <p:cBhvr>
                                        <p:cTn id="17" dur="500"/>
                                        <p:tgtEl>
                                          <p:spTgt spid="1372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37238"/>
                                        </p:tgtEl>
                                        <p:attrNameLst>
                                          <p:attrName>style.visibility</p:attrName>
                                        </p:attrNameLst>
                                      </p:cBhvr>
                                      <p:to>
                                        <p:strVal val="visible"/>
                                      </p:to>
                                    </p:set>
                                    <p:animEffect transition="in" filter="wipe(down)">
                                      <p:cBhvr>
                                        <p:cTn id="22" dur="500"/>
                                        <p:tgtEl>
                                          <p:spTgt spid="1372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7218"/>
                                        </p:tgtEl>
                                        <p:attrNameLst>
                                          <p:attrName>style.visibility</p:attrName>
                                        </p:attrNameLst>
                                      </p:cBhvr>
                                      <p:to>
                                        <p:strVal val="visible"/>
                                      </p:to>
                                    </p:set>
                                    <p:animEffect transition="in" filter="wipe(left)">
                                      <p:cBhvr>
                                        <p:cTn id="27" dur="500"/>
                                        <p:tgtEl>
                                          <p:spTgt spid="1372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7219"/>
                                        </p:tgtEl>
                                        <p:attrNameLst>
                                          <p:attrName>style.visibility</p:attrName>
                                        </p:attrNameLst>
                                      </p:cBhvr>
                                      <p:to>
                                        <p:strVal val="visible"/>
                                      </p:to>
                                    </p:set>
                                    <p:animEffect transition="in" filter="wipe(left)">
                                      <p:cBhvr>
                                        <p:cTn id="32" dur="500"/>
                                        <p:tgtEl>
                                          <p:spTgt spid="1372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7220"/>
                                        </p:tgtEl>
                                        <p:attrNameLst>
                                          <p:attrName>style.visibility</p:attrName>
                                        </p:attrNameLst>
                                      </p:cBhvr>
                                      <p:to>
                                        <p:strVal val="visible"/>
                                      </p:to>
                                    </p:set>
                                    <p:animEffect transition="in" filter="wipe(left)">
                                      <p:cBhvr>
                                        <p:cTn id="37" dur="500"/>
                                        <p:tgtEl>
                                          <p:spTgt spid="1372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7221"/>
                                        </p:tgtEl>
                                        <p:attrNameLst>
                                          <p:attrName>style.visibility</p:attrName>
                                        </p:attrNameLst>
                                      </p:cBhvr>
                                      <p:to>
                                        <p:strVal val="visible"/>
                                      </p:to>
                                    </p:set>
                                    <p:animEffect transition="in" filter="wipe(left)">
                                      <p:cBhvr>
                                        <p:cTn id="42" dur="500"/>
                                        <p:tgtEl>
                                          <p:spTgt spid="1372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7245"/>
                                        </p:tgtEl>
                                        <p:attrNameLst>
                                          <p:attrName>style.visibility</p:attrName>
                                        </p:attrNameLst>
                                      </p:cBhvr>
                                      <p:to>
                                        <p:strVal val="visible"/>
                                      </p:to>
                                    </p:set>
                                    <p:animEffect transition="in" filter="dissolve">
                                      <p:cBhvr>
                                        <p:cTn id="47" dur="500"/>
                                        <p:tgtEl>
                                          <p:spTgt spid="13724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7222"/>
                                        </p:tgtEl>
                                        <p:attrNameLst>
                                          <p:attrName>style.visibility</p:attrName>
                                        </p:attrNameLst>
                                      </p:cBhvr>
                                      <p:to>
                                        <p:strVal val="visible"/>
                                      </p:to>
                                    </p:set>
                                    <p:animEffect transition="in" filter="wipe(left)">
                                      <p:cBhvr>
                                        <p:cTn id="52" dur="500"/>
                                        <p:tgtEl>
                                          <p:spTgt spid="1372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7223"/>
                                        </p:tgtEl>
                                        <p:attrNameLst>
                                          <p:attrName>style.visibility</p:attrName>
                                        </p:attrNameLst>
                                      </p:cBhvr>
                                      <p:to>
                                        <p:strVal val="visible"/>
                                      </p:to>
                                    </p:set>
                                    <p:animEffect transition="in" filter="wipe(left)">
                                      <p:cBhvr>
                                        <p:cTn id="57" dur="500"/>
                                        <p:tgtEl>
                                          <p:spTgt spid="137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2" grpId="0" autoUpdateAnimBg="0"/>
      <p:bldP spid="137223" grpId="0" autoUpdateAnimBg="0"/>
      <p:bldP spid="137224" grpId="0" autoUpdateAnimBg="0"/>
      <p:bldP spid="137225" grpId="0" autoUpdateAnimBg="0"/>
      <p:bldP spid="1372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731838" y="447675"/>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pitchFamily="2" charset="-122"/>
              </a:rPr>
              <a:t>电荷</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2</a:t>
            </a:r>
            <a:r>
              <a:rPr kumimoji="1" lang="zh-CN" altLang="en-US" sz="2400" b="1">
                <a:solidFill>
                  <a:schemeClr val="bg1"/>
                </a:solidFill>
                <a:latin typeface="宋体" pitchFamily="2" charset="-122"/>
              </a:rPr>
              <a:t>对</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1</a:t>
            </a:r>
            <a:r>
              <a:rPr kumimoji="1" lang="zh-CN" altLang="en-US" sz="2400" b="1">
                <a:solidFill>
                  <a:schemeClr val="bg1"/>
                </a:solidFill>
                <a:latin typeface="宋体" pitchFamily="2" charset="-122"/>
              </a:rPr>
              <a:t>的作用力</a:t>
            </a:r>
            <a:r>
              <a:rPr kumimoji="1" lang="en-US" altLang="zh-CN" sz="2400" b="1" i="1">
                <a:solidFill>
                  <a:srgbClr val="66FFFF"/>
                </a:solidFill>
                <a:latin typeface="Times New Roman" pitchFamily="18" charset="0"/>
              </a:rPr>
              <a:t>F</a:t>
            </a:r>
            <a:r>
              <a:rPr kumimoji="1" lang="en-US" altLang="zh-CN" sz="2400" b="1" baseline="-25000">
                <a:solidFill>
                  <a:srgbClr val="66FFFF"/>
                </a:solidFill>
                <a:latin typeface="Times New Roman" pitchFamily="18" charset="0"/>
              </a:rPr>
              <a:t>12</a:t>
            </a:r>
            <a:r>
              <a:rPr kumimoji="1" lang="en-US" altLang="zh-CN" sz="2400" b="1">
                <a:solidFill>
                  <a:srgbClr val="66FFFF"/>
                </a:solidFill>
                <a:latin typeface="Times New Roman" pitchFamily="18" charset="0"/>
              </a:rPr>
              <a:t> </a:t>
            </a:r>
          </a:p>
        </p:txBody>
      </p:sp>
      <p:graphicFrame>
        <p:nvGraphicFramePr>
          <p:cNvPr id="6147" name="Object 3"/>
          <p:cNvGraphicFramePr>
            <a:graphicFrameLocks/>
          </p:cNvGraphicFramePr>
          <p:nvPr/>
        </p:nvGraphicFramePr>
        <p:xfrm>
          <a:off x="1476375" y="1157288"/>
          <a:ext cx="1979613" cy="825500"/>
        </p:xfrm>
        <a:graphic>
          <a:graphicData uri="http://schemas.openxmlformats.org/presentationml/2006/ole">
            <mc:AlternateContent xmlns:mc="http://schemas.openxmlformats.org/markup-compatibility/2006">
              <mc:Choice xmlns:v="urn:schemas-microsoft-com:vml" Requires="v">
                <p:oleObj spid="_x0000_s6485" name="Equation" r:id="rId3" imgW="1876359" imgH="723962" progId="Equation.3">
                  <p:embed/>
                </p:oleObj>
              </mc:Choice>
              <mc:Fallback>
                <p:oleObj name="Equation" r:id="rId3" imgW="1876359" imgH="723962"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157288"/>
                        <a:ext cx="19796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8" name="Group 4"/>
          <p:cNvGrpSpPr>
            <a:grpSpLocks/>
          </p:cNvGrpSpPr>
          <p:nvPr/>
        </p:nvGrpSpPr>
        <p:grpSpPr bwMode="auto">
          <a:xfrm>
            <a:off x="5346700" y="573088"/>
            <a:ext cx="3225800" cy="1055687"/>
            <a:chOff x="3464" y="211"/>
            <a:chExt cx="2032" cy="665"/>
          </a:xfrm>
        </p:grpSpPr>
        <p:sp>
          <p:nvSpPr>
            <p:cNvPr id="6160" name="Oval 5"/>
            <p:cNvSpPr>
              <a:spLocks noChangeArrowheads="1"/>
            </p:cNvSpPr>
            <p:nvPr/>
          </p:nvSpPr>
          <p:spPr bwMode="auto">
            <a:xfrm>
              <a:off x="5382" y="535"/>
              <a:ext cx="88" cy="88"/>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1" name="Oval 6"/>
            <p:cNvSpPr>
              <a:spLocks noChangeArrowheads="1"/>
            </p:cNvSpPr>
            <p:nvPr/>
          </p:nvSpPr>
          <p:spPr bwMode="auto">
            <a:xfrm>
              <a:off x="3510" y="535"/>
              <a:ext cx="88" cy="88"/>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162" name="Object 7"/>
            <p:cNvGraphicFramePr>
              <a:graphicFrameLocks/>
            </p:cNvGraphicFramePr>
            <p:nvPr/>
          </p:nvGraphicFramePr>
          <p:xfrm>
            <a:off x="3464" y="214"/>
            <a:ext cx="184" cy="264"/>
          </p:xfrm>
          <a:graphic>
            <a:graphicData uri="http://schemas.openxmlformats.org/presentationml/2006/ole">
              <mc:AlternateContent xmlns:mc="http://schemas.openxmlformats.org/markup-compatibility/2006">
                <mc:Choice xmlns:v="urn:schemas-microsoft-com:vml" Requires="v">
                  <p:oleObj spid="_x0000_s6486" name="Equation" r:id="rId5" imgW="190578" imgH="314203" progId="Equation.3">
                    <p:embed/>
                  </p:oleObj>
                </mc:Choice>
                <mc:Fallback>
                  <p:oleObj name="Equation" r:id="rId5" imgW="190578" imgH="314203"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4" y="214"/>
                          <a:ext cx="184"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63" name="Object 8"/>
            <p:cNvGraphicFramePr>
              <a:graphicFrameLocks/>
            </p:cNvGraphicFramePr>
            <p:nvPr/>
          </p:nvGraphicFramePr>
          <p:xfrm>
            <a:off x="5287" y="211"/>
            <a:ext cx="209" cy="263"/>
          </p:xfrm>
          <a:graphic>
            <a:graphicData uri="http://schemas.openxmlformats.org/presentationml/2006/ole">
              <mc:AlternateContent xmlns:mc="http://schemas.openxmlformats.org/markup-compatibility/2006">
                <mc:Choice xmlns:v="urn:schemas-microsoft-com:vml" Requires="v">
                  <p:oleObj spid="_x0000_s6487" name="Equation" r:id="rId7" imgW="228640" imgH="314203" progId="Equation.3">
                    <p:embed/>
                  </p:oleObj>
                </mc:Choice>
                <mc:Fallback>
                  <p:oleObj name="Equation" r:id="rId7" imgW="228640" imgH="314203"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7" y="211"/>
                          <a:ext cx="209"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64" name="Object 9"/>
            <p:cNvGraphicFramePr>
              <a:graphicFrameLocks noChangeAspect="1"/>
            </p:cNvGraphicFramePr>
            <p:nvPr/>
          </p:nvGraphicFramePr>
          <p:xfrm>
            <a:off x="4272" y="730"/>
            <a:ext cx="129" cy="146"/>
          </p:xfrm>
          <a:graphic>
            <a:graphicData uri="http://schemas.openxmlformats.org/presentationml/2006/ole">
              <mc:AlternateContent xmlns:mc="http://schemas.openxmlformats.org/markup-compatibility/2006">
                <mc:Choice xmlns:v="urn:schemas-microsoft-com:vml" Requires="v">
                  <p:oleObj spid="_x0000_s6488" name="Equation" r:id="rId9" imgW="95289" imgH="123900" progId="Equation.3">
                    <p:embed/>
                  </p:oleObj>
                </mc:Choice>
                <mc:Fallback>
                  <p:oleObj name="Equation" r:id="rId9" imgW="95289" imgH="1239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730"/>
                          <a:ext cx="129"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5" name="Line 10"/>
            <p:cNvSpPr>
              <a:spLocks noChangeShapeType="1"/>
            </p:cNvSpPr>
            <p:nvPr/>
          </p:nvSpPr>
          <p:spPr bwMode="auto">
            <a:xfrm>
              <a:off x="3600" y="579"/>
              <a:ext cx="1824" cy="0"/>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49" name="Line 11"/>
          <p:cNvSpPr>
            <a:spLocks noChangeShapeType="1"/>
          </p:cNvSpPr>
          <p:nvPr/>
        </p:nvSpPr>
        <p:spPr bwMode="auto">
          <a:xfrm flipH="1">
            <a:off x="7694613" y="1157288"/>
            <a:ext cx="762000" cy="0"/>
          </a:xfrm>
          <a:prstGeom prst="line">
            <a:avLst/>
          </a:prstGeom>
          <a:noFill/>
          <a:ln w="38100">
            <a:solidFill>
              <a:srgbClr val="FF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0" name="Object 12"/>
          <p:cNvGraphicFramePr>
            <a:graphicFrameLocks/>
          </p:cNvGraphicFramePr>
          <p:nvPr/>
        </p:nvGraphicFramePr>
        <p:xfrm>
          <a:off x="7620000" y="1320800"/>
          <a:ext cx="341313" cy="417513"/>
        </p:xfrm>
        <a:graphic>
          <a:graphicData uri="http://schemas.openxmlformats.org/presentationml/2006/ole">
            <mc:AlternateContent xmlns:mc="http://schemas.openxmlformats.org/markup-compatibility/2006">
              <mc:Choice xmlns:v="urn:schemas-microsoft-com:vml" Requires="v">
                <p:oleObj spid="_x0000_s6489" name="Equation" r:id="rId11" imgW="238088" imgH="314203" progId="Equation.3">
                  <p:embed/>
                </p:oleObj>
              </mc:Choice>
              <mc:Fallback>
                <p:oleObj name="Equation" r:id="rId11" imgW="238088" imgH="314203"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0" y="1320800"/>
                        <a:ext cx="3413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 name="Line 13"/>
          <p:cNvSpPr>
            <a:spLocks noChangeShapeType="1"/>
          </p:cNvSpPr>
          <p:nvPr/>
        </p:nvSpPr>
        <p:spPr bwMode="auto">
          <a:xfrm flipH="1">
            <a:off x="4953000" y="1162050"/>
            <a:ext cx="5334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2" name="Object 14"/>
          <p:cNvGraphicFramePr>
            <a:graphicFrameLocks/>
          </p:cNvGraphicFramePr>
          <p:nvPr/>
        </p:nvGraphicFramePr>
        <p:xfrm>
          <a:off x="4800600" y="1397000"/>
          <a:ext cx="431800" cy="431800"/>
        </p:xfrm>
        <a:graphic>
          <a:graphicData uri="http://schemas.openxmlformats.org/presentationml/2006/ole">
            <mc:AlternateContent xmlns:mc="http://schemas.openxmlformats.org/markup-compatibility/2006">
              <mc:Choice xmlns:v="urn:schemas-microsoft-com:vml" Requires="v">
                <p:oleObj spid="_x0000_s6490" name="Equation" r:id="rId13" imgW="323929" imgH="323920" progId="Equation.3">
                  <p:embed/>
                </p:oleObj>
              </mc:Choice>
              <mc:Fallback>
                <p:oleObj name="Equation" r:id="rId13" imgW="323929" imgH="323920"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600" y="1397000"/>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3" name="Object 15"/>
          <p:cNvGraphicFramePr>
            <a:graphicFrameLocks/>
          </p:cNvGraphicFramePr>
          <p:nvPr/>
        </p:nvGraphicFramePr>
        <p:xfrm>
          <a:off x="977900" y="3638550"/>
          <a:ext cx="1295400" cy="914400"/>
        </p:xfrm>
        <a:graphic>
          <a:graphicData uri="http://schemas.openxmlformats.org/presentationml/2006/ole">
            <mc:AlternateContent xmlns:mc="http://schemas.openxmlformats.org/markup-compatibility/2006">
              <mc:Choice xmlns:v="urn:schemas-microsoft-com:vml" Requires="v">
                <p:oleObj spid="_x0000_s6491" name="Equation" r:id="rId15" imgW="1190709" imgH="809531" progId="Equation.3">
                  <p:embed/>
                </p:oleObj>
              </mc:Choice>
              <mc:Fallback>
                <p:oleObj name="Equation" r:id="rId15" imgW="1190709" imgH="809531" progId="Equation.3">
                  <p:embed/>
                  <p:pic>
                    <p:nvPicPr>
                      <p:cNvPr id="0"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7900" y="3638550"/>
                        <a:ext cx="1295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4" name="Rectangle 16"/>
          <p:cNvSpPr>
            <a:spLocks noChangeArrowheads="1"/>
          </p:cNvSpPr>
          <p:nvPr/>
        </p:nvSpPr>
        <p:spPr bwMode="auto">
          <a:xfrm>
            <a:off x="3667125" y="3690938"/>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真空中的电容率（介电常数） </a:t>
            </a:r>
          </a:p>
        </p:txBody>
      </p:sp>
      <p:graphicFrame>
        <p:nvGraphicFramePr>
          <p:cNvPr id="6155" name="Object 17"/>
          <p:cNvGraphicFramePr>
            <a:graphicFrameLocks/>
          </p:cNvGraphicFramePr>
          <p:nvPr/>
        </p:nvGraphicFramePr>
        <p:xfrm>
          <a:off x="2828925" y="3732213"/>
          <a:ext cx="315913" cy="431800"/>
        </p:xfrm>
        <a:graphic>
          <a:graphicData uri="http://schemas.openxmlformats.org/presentationml/2006/ole">
            <mc:AlternateContent xmlns:mc="http://schemas.openxmlformats.org/markup-compatibility/2006">
              <mc:Choice xmlns:v="urn:schemas-microsoft-com:vml" Requires="v">
                <p:oleObj spid="_x0000_s6492" name="Equation" r:id="rId17" imgW="209474" imgH="323920" progId="Equation.3">
                  <p:embed/>
                </p:oleObj>
              </mc:Choice>
              <mc:Fallback>
                <p:oleObj name="Equation" r:id="rId17" imgW="209474" imgH="323920" progId="Equation.3">
                  <p:embed/>
                  <p:pic>
                    <p:nvPicPr>
                      <p:cNvPr id="0" name="Object 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28925" y="3732213"/>
                        <a:ext cx="3159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6" name="Line 18"/>
          <p:cNvSpPr>
            <a:spLocks noChangeShapeType="1"/>
          </p:cNvSpPr>
          <p:nvPr/>
        </p:nvSpPr>
        <p:spPr bwMode="auto">
          <a:xfrm>
            <a:off x="3228975" y="3919538"/>
            <a:ext cx="4572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7" name="Object 19"/>
          <p:cNvGraphicFramePr>
            <a:graphicFrameLocks/>
          </p:cNvGraphicFramePr>
          <p:nvPr/>
        </p:nvGraphicFramePr>
        <p:xfrm>
          <a:off x="3054350" y="4508500"/>
          <a:ext cx="4329113" cy="482600"/>
        </p:xfrm>
        <a:graphic>
          <a:graphicData uri="http://schemas.openxmlformats.org/presentationml/2006/ole">
            <mc:AlternateContent xmlns:mc="http://schemas.openxmlformats.org/markup-compatibility/2006">
              <mc:Choice xmlns:v="urn:schemas-microsoft-com:vml" Requires="v">
                <p:oleObj spid="_x0000_s6493" name="Equation" r:id="rId19" imgW="4229164" imgH="380876" progId="Equation.3">
                  <p:embed/>
                </p:oleObj>
              </mc:Choice>
              <mc:Fallback>
                <p:oleObj name="Equation" r:id="rId19" imgW="4229164" imgH="380876"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4350" y="4508500"/>
                        <a:ext cx="43291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8" name="Object 20"/>
          <p:cNvGraphicFramePr>
            <a:graphicFrameLocks/>
          </p:cNvGraphicFramePr>
          <p:nvPr/>
        </p:nvGraphicFramePr>
        <p:xfrm>
          <a:off x="3462338" y="5300663"/>
          <a:ext cx="2349500" cy="914400"/>
        </p:xfrm>
        <a:graphic>
          <a:graphicData uri="http://schemas.openxmlformats.org/presentationml/2006/ole">
            <mc:AlternateContent xmlns:mc="http://schemas.openxmlformats.org/markup-compatibility/2006">
              <mc:Choice xmlns:v="urn:schemas-microsoft-com:vml" Requires="v">
                <p:oleObj spid="_x0000_s6494" name="Equation" r:id="rId21" imgW="2247798" imgH="809531" progId="Equation.3">
                  <p:embed/>
                </p:oleObj>
              </mc:Choice>
              <mc:Fallback>
                <p:oleObj name="Equation" r:id="rId21" imgW="2247798" imgH="809531" progId="Equation.3">
                  <p:embed/>
                  <p:pic>
                    <p:nvPicPr>
                      <p:cNvPr id="0" name="Object 2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62338" y="5300663"/>
                        <a:ext cx="2349500" cy="9144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9" name="对象 1"/>
          <p:cNvGraphicFramePr>
            <a:graphicFrameLocks/>
          </p:cNvGraphicFramePr>
          <p:nvPr/>
        </p:nvGraphicFramePr>
        <p:xfrm>
          <a:off x="2339975" y="2924175"/>
          <a:ext cx="3689350" cy="504825"/>
        </p:xfrm>
        <a:graphic>
          <a:graphicData uri="http://schemas.openxmlformats.org/presentationml/2006/ole">
            <mc:AlternateContent xmlns:mc="http://schemas.openxmlformats.org/markup-compatibility/2006">
              <mc:Choice xmlns:v="urn:schemas-microsoft-com:vml" Requires="v">
                <p:oleObj spid="_x0000_s6495" name="Equation" r:id="rId23" imgW="1619375" imgH="171408" progId="Equation.DSMT4">
                  <p:embed/>
                </p:oleObj>
              </mc:Choice>
              <mc:Fallback>
                <p:oleObj name="Equation" r:id="rId23" imgW="1619375" imgH="171408" progId="Equation.DSMT4">
                  <p:embed/>
                  <p:pic>
                    <p:nvPicPr>
                      <p:cNvPr id="0" name="对象 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39975" y="2924175"/>
                        <a:ext cx="3689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779463" y="1125538"/>
            <a:ext cx="6186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400" b="1">
                <a:solidFill>
                  <a:schemeClr val="bg1"/>
                </a:solidFill>
                <a:latin typeface="宋体" pitchFamily="2" charset="-122"/>
              </a:rPr>
              <a:t>在静电场中，沿闭合路径移动</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0</a:t>
            </a:r>
            <a:r>
              <a:rPr kumimoji="1" lang="zh-CN" altLang="en-US" sz="2400" b="1">
                <a:solidFill>
                  <a:schemeClr val="bg1"/>
                </a:solidFill>
                <a:latin typeface="宋体" pitchFamily="2" charset="-122"/>
              </a:rPr>
              <a:t>，电场力作功</a:t>
            </a:r>
          </a:p>
        </p:txBody>
      </p:sp>
      <p:graphicFrame>
        <p:nvGraphicFramePr>
          <p:cNvPr id="138243" name="Object 3"/>
          <p:cNvGraphicFramePr>
            <a:graphicFrameLocks/>
          </p:cNvGraphicFramePr>
          <p:nvPr/>
        </p:nvGraphicFramePr>
        <p:xfrm>
          <a:off x="914400" y="1773238"/>
          <a:ext cx="3490913" cy="582612"/>
        </p:xfrm>
        <a:graphic>
          <a:graphicData uri="http://schemas.openxmlformats.org/presentationml/2006/ole">
            <mc:AlternateContent xmlns:mc="http://schemas.openxmlformats.org/markup-compatibility/2006">
              <mc:Choice xmlns:v="urn:schemas-microsoft-com:vml" Requires="v">
                <p:oleObj spid="_x0000_s86028" name="Equation" r:id="rId3" imgW="3390997" imgH="476163" progId="Equation.3">
                  <p:embed/>
                </p:oleObj>
              </mc:Choice>
              <mc:Fallback>
                <p:oleObj name="Equation" r:id="rId3" imgW="3390997" imgH="476163" progId="Equation.3">
                  <p:embed/>
                  <p:pic>
                    <p:nvPicPr>
                      <p:cNvPr id="138243"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773238"/>
                        <a:ext cx="3490913"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44" name="Object 4"/>
          <p:cNvGraphicFramePr>
            <a:graphicFrameLocks/>
          </p:cNvGraphicFramePr>
          <p:nvPr/>
        </p:nvGraphicFramePr>
        <p:xfrm>
          <a:off x="1519238" y="3835400"/>
          <a:ext cx="4087812" cy="736600"/>
        </p:xfrm>
        <a:graphic>
          <a:graphicData uri="http://schemas.openxmlformats.org/presentationml/2006/ole">
            <mc:AlternateContent xmlns:mc="http://schemas.openxmlformats.org/markup-compatibility/2006">
              <mc:Choice xmlns:v="urn:schemas-microsoft-com:vml" Requires="v">
                <p:oleObj spid="_x0000_s86029" name="Equation" r:id="rId5" imgW="3981358" imgH="628675" progId="Equation.3">
                  <p:embed/>
                </p:oleObj>
              </mc:Choice>
              <mc:Fallback>
                <p:oleObj name="Equation" r:id="rId5" imgW="3981358" imgH="628675" progId="Equation.3">
                  <p:embed/>
                  <p:pic>
                    <p:nvPicPr>
                      <p:cNvPr id="138244"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9238" y="3835400"/>
                        <a:ext cx="4087812"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245" name="AutoShape 5"/>
          <p:cNvSpPr>
            <a:spLocks noChangeArrowheads="1"/>
          </p:cNvSpPr>
          <p:nvPr/>
        </p:nvSpPr>
        <p:spPr bwMode="auto">
          <a:xfrm>
            <a:off x="6692900" y="3035300"/>
            <a:ext cx="584200" cy="517525"/>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800" i="1">
                <a:solidFill>
                  <a:srgbClr val="FFFF00"/>
                </a:solidFill>
                <a:latin typeface="Times New Roman" pitchFamily="18" charset="0"/>
              </a:rPr>
              <a:t>L</a:t>
            </a:r>
            <a:r>
              <a:rPr kumimoji="1" lang="en-US" altLang="zh-CN" sz="2800" baseline="-25000">
                <a:solidFill>
                  <a:srgbClr val="FFFF00"/>
                </a:solidFill>
                <a:latin typeface="Times New Roman" pitchFamily="18" charset="0"/>
              </a:rPr>
              <a:t>1</a:t>
            </a:r>
            <a:endParaRPr kumimoji="1" lang="en-US" altLang="zh-CN" sz="2800">
              <a:latin typeface="Times New Roman" pitchFamily="18" charset="0"/>
            </a:endParaRPr>
          </a:p>
        </p:txBody>
      </p:sp>
      <p:sp>
        <p:nvSpPr>
          <p:cNvPr id="138246" name="AutoShape 6"/>
          <p:cNvSpPr>
            <a:spLocks noChangeArrowheads="1"/>
          </p:cNvSpPr>
          <p:nvPr/>
        </p:nvSpPr>
        <p:spPr bwMode="auto">
          <a:xfrm>
            <a:off x="8001000" y="3476625"/>
            <a:ext cx="444500" cy="390525"/>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2800" i="1">
                <a:solidFill>
                  <a:srgbClr val="FFFF00"/>
                </a:solidFill>
                <a:latin typeface="Times New Roman" pitchFamily="18" charset="0"/>
              </a:rPr>
              <a:t>L</a:t>
            </a:r>
            <a:r>
              <a:rPr kumimoji="1" lang="en-US" altLang="zh-CN" sz="2800" baseline="-25000">
                <a:solidFill>
                  <a:srgbClr val="FFFF00"/>
                </a:solidFill>
                <a:latin typeface="Times New Roman" pitchFamily="18" charset="0"/>
              </a:rPr>
              <a:t>2</a:t>
            </a:r>
            <a:endParaRPr kumimoji="1" lang="en-US" altLang="zh-CN" sz="2800">
              <a:latin typeface="Times New Roman" pitchFamily="18" charset="0"/>
            </a:endParaRPr>
          </a:p>
        </p:txBody>
      </p:sp>
      <p:graphicFrame>
        <p:nvGraphicFramePr>
          <p:cNvPr id="138247" name="Object 7"/>
          <p:cNvGraphicFramePr>
            <a:graphicFrameLocks/>
          </p:cNvGraphicFramePr>
          <p:nvPr/>
        </p:nvGraphicFramePr>
        <p:xfrm>
          <a:off x="1504950" y="2708275"/>
          <a:ext cx="4087813" cy="738188"/>
        </p:xfrm>
        <a:graphic>
          <a:graphicData uri="http://schemas.openxmlformats.org/presentationml/2006/ole">
            <mc:AlternateContent xmlns:mc="http://schemas.openxmlformats.org/markup-compatibility/2006">
              <mc:Choice xmlns:v="urn:schemas-microsoft-com:vml" Requires="v">
                <p:oleObj spid="_x0000_s86030" name="Equation" r:id="rId7" imgW="3981358" imgH="628675" progId="Equation.3">
                  <p:embed/>
                </p:oleObj>
              </mc:Choice>
              <mc:Fallback>
                <p:oleObj name="Equation" r:id="rId7" imgW="3981358" imgH="628675" progId="Equation.3">
                  <p:embed/>
                  <p:pic>
                    <p:nvPicPr>
                      <p:cNvPr id="138247"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4950" y="2708275"/>
                        <a:ext cx="408781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48" name="Object 8"/>
          <p:cNvGraphicFramePr>
            <a:graphicFrameLocks noChangeAspect="1"/>
          </p:cNvGraphicFramePr>
          <p:nvPr/>
        </p:nvGraphicFramePr>
        <p:xfrm>
          <a:off x="1535113" y="4899025"/>
          <a:ext cx="476250" cy="311150"/>
        </p:xfrm>
        <a:graphic>
          <a:graphicData uri="http://schemas.openxmlformats.org/presentationml/2006/ole">
            <mc:AlternateContent xmlns:mc="http://schemas.openxmlformats.org/markup-compatibility/2006">
              <mc:Choice xmlns:v="urn:schemas-microsoft-com:vml" Requires="v">
                <p:oleObj spid="_x0000_s86031" name="Equation" r:id="rId9" imgW="380887" imgH="209468" progId="Equation.3">
                  <p:embed/>
                </p:oleObj>
              </mc:Choice>
              <mc:Fallback>
                <p:oleObj name="Equation" r:id="rId9" imgW="380887" imgH="209468" progId="Equation.3">
                  <p:embed/>
                  <p:pic>
                    <p:nvPicPr>
                      <p:cNvPr id="138248"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5113" y="4899025"/>
                        <a:ext cx="47625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49" name="Text Box 9"/>
          <p:cNvSpPr txBox="1">
            <a:spLocks noChangeArrowheads="1"/>
          </p:cNvSpPr>
          <p:nvPr/>
        </p:nvSpPr>
        <p:spPr bwMode="auto">
          <a:xfrm>
            <a:off x="200025" y="496888"/>
            <a:ext cx="5514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静电场的环路定理</a:t>
            </a:r>
            <a:endParaRPr kumimoji="1" lang="zh-CN" altLang="en-US" sz="2800" b="1">
              <a:solidFill>
                <a:srgbClr val="FFFF00"/>
              </a:solidFill>
              <a:latin typeface="Times New Roman" pitchFamily="18" charset="0"/>
            </a:endParaRPr>
          </a:p>
        </p:txBody>
      </p:sp>
      <p:graphicFrame>
        <p:nvGraphicFramePr>
          <p:cNvPr id="138250" name="Object 10"/>
          <p:cNvGraphicFramePr>
            <a:graphicFrameLocks/>
          </p:cNvGraphicFramePr>
          <p:nvPr/>
        </p:nvGraphicFramePr>
        <p:xfrm>
          <a:off x="611560" y="5341938"/>
          <a:ext cx="1547812" cy="609600"/>
        </p:xfrm>
        <a:graphic>
          <a:graphicData uri="http://schemas.openxmlformats.org/presentationml/2006/ole">
            <mc:AlternateContent xmlns:mc="http://schemas.openxmlformats.org/markup-compatibility/2006">
              <mc:Choice xmlns:v="urn:schemas-microsoft-com:vml" Requires="v">
                <p:oleObj spid="_x0000_s86032" name="Equation" r:id="rId11" imgW="1447693" imgH="504776" progId="Equation.3">
                  <p:embed/>
                </p:oleObj>
              </mc:Choice>
              <mc:Fallback>
                <p:oleObj name="Equation" r:id="rId11" imgW="1447693" imgH="504776" progId="Equation.3">
                  <p:embed/>
                  <p:pic>
                    <p:nvPicPr>
                      <p:cNvPr id="13825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560" y="5341938"/>
                        <a:ext cx="1547812"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251" name="Rectangle 11"/>
          <p:cNvSpPr>
            <a:spLocks noChangeArrowheads="1"/>
          </p:cNvSpPr>
          <p:nvPr/>
        </p:nvSpPr>
        <p:spPr bwMode="auto">
          <a:xfrm>
            <a:off x="2375361" y="5373216"/>
            <a:ext cx="66611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chemeClr val="bg1"/>
                </a:solidFill>
                <a:latin typeface="Times New Roman" pitchFamily="18" charset="0"/>
                <a:ea typeface="楷体_GB2312" pitchFamily="49" charset="-122"/>
              </a:rPr>
              <a:t>环路定理</a:t>
            </a:r>
            <a:r>
              <a:rPr kumimoji="1" lang="en-US" altLang="zh-CN" sz="2400" b="1" dirty="0">
                <a:solidFill>
                  <a:schemeClr val="bg1"/>
                </a:solidFill>
                <a:latin typeface="Times New Roman" pitchFamily="18" charset="0"/>
                <a:ea typeface="楷体_GB2312" pitchFamily="49" charset="-122"/>
              </a:rPr>
              <a:t>: </a:t>
            </a:r>
            <a:r>
              <a:rPr kumimoji="1" lang="zh-CN" altLang="en-US" sz="2400" b="1" dirty="0">
                <a:solidFill>
                  <a:schemeClr val="bg1"/>
                </a:solidFill>
                <a:latin typeface="Times New Roman" pitchFamily="18" charset="0"/>
                <a:ea typeface="楷体_GB2312" pitchFamily="49" charset="-122"/>
              </a:rPr>
              <a:t>静电场中的电场强度沿</a:t>
            </a:r>
            <a:r>
              <a:rPr kumimoji="1" lang="zh-CN" altLang="en-US" sz="2400" b="1" dirty="0">
                <a:solidFill>
                  <a:srgbClr val="FF0000"/>
                </a:solidFill>
                <a:latin typeface="Times New Roman" pitchFamily="18" charset="0"/>
                <a:ea typeface="楷体_GB2312" pitchFamily="49" charset="-122"/>
              </a:rPr>
              <a:t>闭合曲线</a:t>
            </a:r>
            <a:r>
              <a:rPr kumimoji="1" lang="zh-CN" altLang="en-US" sz="2400" b="1" dirty="0">
                <a:solidFill>
                  <a:schemeClr val="bg1"/>
                </a:solidFill>
                <a:latin typeface="Times New Roman" pitchFamily="18" charset="0"/>
                <a:ea typeface="楷体_GB2312" pitchFamily="49" charset="-122"/>
              </a:rPr>
              <a:t>的积分为</a:t>
            </a:r>
            <a:r>
              <a:rPr kumimoji="1" lang="en-US" altLang="zh-CN" sz="2400" b="1" dirty="0">
                <a:solidFill>
                  <a:schemeClr val="bg1"/>
                </a:solidFill>
                <a:latin typeface="Times New Roman" pitchFamily="18" charset="0"/>
                <a:ea typeface="楷体_GB2312" pitchFamily="49" charset="-122"/>
              </a:rPr>
              <a:t>0</a:t>
            </a:r>
            <a:r>
              <a:rPr kumimoji="1" lang="zh-CN" altLang="en-US" sz="2400" b="1" dirty="0">
                <a:solidFill>
                  <a:schemeClr val="bg1"/>
                </a:solidFill>
                <a:latin typeface="Times New Roman" pitchFamily="18" charset="0"/>
                <a:ea typeface="楷体_GB2312" pitchFamily="49" charset="-122"/>
              </a:rPr>
              <a:t>，即电场强度的</a:t>
            </a:r>
            <a:r>
              <a:rPr kumimoji="1" lang="zh-CN" altLang="en-US" sz="2400" b="1" dirty="0">
                <a:solidFill>
                  <a:srgbClr val="FF0000"/>
                </a:solidFill>
                <a:latin typeface="Times New Roman" pitchFamily="18" charset="0"/>
                <a:ea typeface="楷体_GB2312" pitchFamily="49" charset="-122"/>
              </a:rPr>
              <a:t>环量为</a:t>
            </a:r>
            <a:r>
              <a:rPr kumimoji="1" lang="en-US" altLang="zh-CN" sz="2400" b="1" dirty="0">
                <a:solidFill>
                  <a:srgbClr val="FF0000"/>
                </a:solidFill>
                <a:latin typeface="Times New Roman" pitchFamily="18" charset="0"/>
                <a:ea typeface="楷体_GB2312" pitchFamily="49" charset="-122"/>
              </a:rPr>
              <a:t>0</a:t>
            </a:r>
            <a:r>
              <a:rPr kumimoji="1" lang="zh-CN" altLang="en-US" sz="2400" b="1" dirty="0">
                <a:solidFill>
                  <a:schemeClr val="bg1"/>
                </a:solidFill>
                <a:latin typeface="Times New Roman" pitchFamily="18" charset="0"/>
                <a:ea typeface="楷体_GB2312" pitchFamily="49" charset="-122"/>
              </a:rPr>
              <a:t>。</a:t>
            </a:r>
          </a:p>
        </p:txBody>
      </p:sp>
      <p:grpSp>
        <p:nvGrpSpPr>
          <p:cNvPr id="138252" name="Group 12"/>
          <p:cNvGrpSpPr>
            <a:grpSpLocks/>
          </p:cNvGrpSpPr>
          <p:nvPr/>
        </p:nvGrpSpPr>
        <p:grpSpPr bwMode="auto">
          <a:xfrm>
            <a:off x="6781800" y="2105025"/>
            <a:ext cx="1530350" cy="2390775"/>
            <a:chOff x="4452" y="996"/>
            <a:chExt cx="964" cy="1506"/>
          </a:xfrm>
        </p:grpSpPr>
        <p:sp>
          <p:nvSpPr>
            <p:cNvPr id="48143" name="Arc 13"/>
            <p:cNvSpPr>
              <a:spLocks/>
            </p:cNvSpPr>
            <p:nvPr/>
          </p:nvSpPr>
          <p:spPr bwMode="auto">
            <a:xfrm flipH="1">
              <a:off x="4632" y="1344"/>
              <a:ext cx="616" cy="10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44" name="Arc 14"/>
            <p:cNvSpPr>
              <a:spLocks/>
            </p:cNvSpPr>
            <p:nvPr/>
          </p:nvSpPr>
          <p:spPr bwMode="auto">
            <a:xfrm flipV="1">
              <a:off x="4644" y="1368"/>
              <a:ext cx="608" cy="9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145" name="AutoShape 15"/>
            <p:cNvSpPr>
              <a:spLocks noChangeArrowheads="1"/>
            </p:cNvSpPr>
            <p:nvPr/>
          </p:nvSpPr>
          <p:spPr bwMode="auto">
            <a:xfrm>
              <a:off x="4452" y="2280"/>
              <a:ext cx="240" cy="222"/>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r>
                <a:rPr kumimoji="1" lang="en-US" altLang="zh-CN" sz="3200" i="1">
                  <a:solidFill>
                    <a:srgbClr val="66FF33"/>
                  </a:solidFill>
                  <a:latin typeface="Times New Roman" pitchFamily="18" charset="0"/>
                </a:rPr>
                <a:t>a</a:t>
              </a:r>
              <a:endParaRPr kumimoji="1" lang="en-US" altLang="zh-CN" sz="1000">
                <a:latin typeface="Times New Roman" pitchFamily="18" charset="0"/>
              </a:endParaRPr>
            </a:p>
          </p:txBody>
        </p:sp>
        <p:sp>
          <p:nvSpPr>
            <p:cNvPr id="48146" name="Text Box 16"/>
            <p:cNvSpPr txBox="1">
              <a:spLocks noChangeArrowheads="1"/>
            </p:cNvSpPr>
            <p:nvPr/>
          </p:nvSpPr>
          <p:spPr bwMode="auto">
            <a:xfrm>
              <a:off x="5172" y="996"/>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en-US" altLang="zh-CN" sz="3200" i="1">
                  <a:solidFill>
                    <a:srgbClr val="66FF33"/>
                  </a:solidFill>
                  <a:latin typeface="Times New Roman" pitchFamily="18" charset="0"/>
                </a:rPr>
                <a:t>b</a:t>
              </a:r>
              <a:endParaRPr kumimoji="1" lang="en-US" altLang="zh-CN" sz="2400">
                <a:solidFill>
                  <a:srgbClr val="FF3300"/>
                </a:solidFill>
                <a:latin typeface="Times New Roman" pitchFamily="18" charset="0"/>
              </a:endParaRPr>
            </a:p>
          </p:txBody>
        </p:sp>
        <p:sp>
          <p:nvSpPr>
            <p:cNvPr id="48147" name="Oval 17"/>
            <p:cNvSpPr>
              <a:spLocks noChangeArrowheads="1"/>
            </p:cNvSpPr>
            <p:nvPr/>
          </p:nvSpPr>
          <p:spPr bwMode="auto">
            <a:xfrm>
              <a:off x="4607" y="2293"/>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8" name="Oval 18"/>
            <p:cNvSpPr>
              <a:spLocks noChangeArrowheads="1"/>
            </p:cNvSpPr>
            <p:nvPr/>
          </p:nvSpPr>
          <p:spPr bwMode="auto">
            <a:xfrm>
              <a:off x="5195" y="1333"/>
              <a:ext cx="96" cy="96"/>
            </a:xfrm>
            <a:prstGeom prst="ellipse">
              <a:avLst/>
            </a:prstGeom>
            <a:solidFill>
              <a:srgbClr val="FFCCFF"/>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8259" name="Line 19"/>
          <p:cNvSpPr>
            <a:spLocks noChangeShapeType="1"/>
          </p:cNvSpPr>
          <p:nvPr/>
        </p:nvSpPr>
        <p:spPr bwMode="auto">
          <a:xfrm flipV="1">
            <a:off x="7191375" y="3171825"/>
            <a:ext cx="142875" cy="32385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0" name="Line 20"/>
          <p:cNvSpPr>
            <a:spLocks noChangeShapeType="1"/>
          </p:cNvSpPr>
          <p:nvPr/>
        </p:nvSpPr>
        <p:spPr bwMode="auto">
          <a:xfrm flipH="1">
            <a:off x="7781925" y="3476625"/>
            <a:ext cx="142875" cy="3048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623277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249"/>
                                        </p:tgtEl>
                                        <p:attrNameLst>
                                          <p:attrName>style.visibility</p:attrName>
                                        </p:attrNameLst>
                                      </p:cBhvr>
                                      <p:to>
                                        <p:strVal val="visible"/>
                                      </p:to>
                                    </p:set>
                                    <p:animEffect transition="in" filter="wipe(left)">
                                      <p:cBhvr>
                                        <p:cTn id="7" dur="500"/>
                                        <p:tgtEl>
                                          <p:spTgt spid="1382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242"/>
                                        </p:tgtEl>
                                        <p:attrNameLst>
                                          <p:attrName>style.visibility</p:attrName>
                                        </p:attrNameLst>
                                      </p:cBhvr>
                                      <p:to>
                                        <p:strVal val="visible"/>
                                      </p:to>
                                    </p:set>
                                    <p:animEffect transition="in" filter="wipe(left)">
                                      <p:cBhvr>
                                        <p:cTn id="12" dur="500"/>
                                        <p:tgtEl>
                                          <p:spTgt spid="1382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38252"/>
                                        </p:tgtEl>
                                        <p:attrNameLst>
                                          <p:attrName>style.visibility</p:attrName>
                                        </p:attrNameLst>
                                      </p:cBhvr>
                                      <p:to>
                                        <p:strVal val="visible"/>
                                      </p:to>
                                    </p:set>
                                    <p:animEffect transition="in" filter="wipe(up)">
                                      <p:cBhvr>
                                        <p:cTn id="17" dur="500"/>
                                        <p:tgtEl>
                                          <p:spTgt spid="1382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8259"/>
                                        </p:tgtEl>
                                        <p:attrNameLst>
                                          <p:attrName>style.visibility</p:attrName>
                                        </p:attrNameLst>
                                      </p:cBhvr>
                                      <p:to>
                                        <p:strVal val="visible"/>
                                      </p:to>
                                    </p:set>
                                    <p:animEffect transition="in" filter="wipe(down)">
                                      <p:cBhvr>
                                        <p:cTn id="22" dur="500"/>
                                        <p:tgtEl>
                                          <p:spTgt spid="138259"/>
                                        </p:tgtEl>
                                      </p:cBhvr>
                                    </p:animEffec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13824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38260"/>
                                        </p:tgtEl>
                                        <p:attrNameLst>
                                          <p:attrName>style.visibility</p:attrName>
                                        </p:attrNameLst>
                                      </p:cBhvr>
                                      <p:to>
                                        <p:strVal val="visible"/>
                                      </p:to>
                                    </p:set>
                                    <p:animEffect transition="in" filter="wipe(up)">
                                      <p:cBhvr>
                                        <p:cTn id="30" dur="500"/>
                                        <p:tgtEl>
                                          <p:spTgt spid="138260"/>
                                        </p:tgtEl>
                                      </p:cBhvr>
                                    </p:animEffec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13824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38243"/>
                                        </p:tgtEl>
                                        <p:attrNameLst>
                                          <p:attrName>style.visibility</p:attrName>
                                        </p:attrNameLst>
                                      </p:cBhvr>
                                      <p:to>
                                        <p:strVal val="visible"/>
                                      </p:to>
                                    </p:set>
                                    <p:animEffect transition="in" filter="wipe(left)">
                                      <p:cBhvr>
                                        <p:cTn id="38" dur="500"/>
                                        <p:tgtEl>
                                          <p:spTgt spid="13824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38247"/>
                                        </p:tgtEl>
                                        <p:attrNameLst>
                                          <p:attrName>style.visibility</p:attrName>
                                        </p:attrNameLst>
                                      </p:cBhvr>
                                      <p:to>
                                        <p:strVal val="visible"/>
                                      </p:to>
                                    </p:set>
                                    <p:animEffect transition="in" filter="wipe(left)">
                                      <p:cBhvr>
                                        <p:cTn id="43" dur="500"/>
                                        <p:tgtEl>
                                          <p:spTgt spid="13824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38244"/>
                                        </p:tgtEl>
                                        <p:attrNameLst>
                                          <p:attrName>style.visibility</p:attrName>
                                        </p:attrNameLst>
                                      </p:cBhvr>
                                      <p:to>
                                        <p:strVal val="visible"/>
                                      </p:to>
                                    </p:set>
                                    <p:animEffect transition="in" filter="wipe(left)">
                                      <p:cBhvr>
                                        <p:cTn id="48" dur="500"/>
                                        <p:tgtEl>
                                          <p:spTgt spid="13824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38248"/>
                                        </p:tgtEl>
                                        <p:attrNameLst>
                                          <p:attrName>style.visibility</p:attrName>
                                        </p:attrNameLst>
                                      </p:cBhvr>
                                      <p:to>
                                        <p:strVal val="visible"/>
                                      </p:to>
                                    </p:set>
                                    <p:animEffect transition="in" filter="wipe(left)">
                                      <p:cBhvr>
                                        <p:cTn id="53" dur="500"/>
                                        <p:tgtEl>
                                          <p:spTgt spid="13824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38250"/>
                                        </p:tgtEl>
                                        <p:attrNameLst>
                                          <p:attrName>style.visibility</p:attrName>
                                        </p:attrNameLst>
                                      </p:cBhvr>
                                      <p:to>
                                        <p:strVal val="visible"/>
                                      </p:to>
                                    </p:set>
                                    <p:animEffect transition="in" filter="wipe(left)">
                                      <p:cBhvr>
                                        <p:cTn id="58" dur="500"/>
                                        <p:tgtEl>
                                          <p:spTgt spid="13825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38251"/>
                                        </p:tgtEl>
                                        <p:attrNameLst>
                                          <p:attrName>style.visibility</p:attrName>
                                        </p:attrNameLst>
                                      </p:cBhvr>
                                      <p:to>
                                        <p:strVal val="visible"/>
                                      </p:to>
                                    </p:set>
                                    <p:animEffect transition="in" filter="wipe(left)">
                                      <p:cBhvr>
                                        <p:cTn id="63" dur="500"/>
                                        <p:tgtEl>
                                          <p:spTgt spid="138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utoUpdateAnimBg="0"/>
      <p:bldP spid="138245" grpId="0" autoUpdateAnimBg="0"/>
      <p:bldP spid="138246" grpId="0" autoUpdateAnimBg="0"/>
      <p:bldP spid="138249" grpId="0" autoUpdateAnimBg="0"/>
      <p:bldP spid="138251" grpId="0" autoUpdateAnimBg="0"/>
      <p:bldP spid="138259" grpId="0" animBg="1"/>
      <p:bldP spid="13826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804080" y="1325153"/>
            <a:ext cx="235032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lgn="ctr">
              <a:spcBef>
                <a:spcPct val="50000"/>
              </a:spcBef>
            </a:pPr>
            <a:r>
              <a:rPr kumimoji="1" lang="zh-CN" altLang="en-US" sz="2400" b="1" dirty="0">
                <a:solidFill>
                  <a:srgbClr val="00FFFF"/>
                </a:solidFill>
                <a:latin typeface="宋体" pitchFamily="2" charset="-122"/>
                <a:sym typeface="Monotype Sorts" pitchFamily="2" charset="2"/>
              </a:rPr>
              <a:t>静电场是无旋场</a:t>
            </a:r>
            <a:endParaRPr kumimoji="1" lang="en-US" altLang="zh-CN" sz="2400" b="1" dirty="0">
              <a:solidFill>
                <a:srgbClr val="00FFFF"/>
              </a:solidFill>
              <a:latin typeface="宋体" pitchFamily="2" charset="-122"/>
              <a:sym typeface="Monotype Sorts" pitchFamily="2" charset="2"/>
            </a:endParaRPr>
          </a:p>
        </p:txBody>
      </p:sp>
      <p:graphicFrame>
        <p:nvGraphicFramePr>
          <p:cNvPr id="139267" name="Object 3"/>
          <p:cNvGraphicFramePr>
            <a:graphicFrameLocks/>
          </p:cNvGraphicFramePr>
          <p:nvPr/>
        </p:nvGraphicFramePr>
        <p:xfrm>
          <a:off x="4379450" y="758915"/>
          <a:ext cx="1346200" cy="355600"/>
        </p:xfrm>
        <a:graphic>
          <a:graphicData uri="http://schemas.openxmlformats.org/presentationml/2006/ole">
            <mc:AlternateContent xmlns:mc="http://schemas.openxmlformats.org/markup-compatibility/2006">
              <mc:Choice xmlns:v="urn:schemas-microsoft-com:vml" Requires="v">
                <p:oleObj spid="_x0000_s87052" name="Equation" r:id="rId3" imgW="1238219" imgH="247529" progId="Equation.3">
                  <p:embed/>
                </p:oleObj>
              </mc:Choice>
              <mc:Fallback>
                <p:oleObj name="Equation" r:id="rId3" imgW="1238219" imgH="247529" progId="Equation.3">
                  <p:embed/>
                  <p:pic>
                    <p:nvPicPr>
                      <p:cNvPr id="139267"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450" y="758915"/>
                        <a:ext cx="1346200" cy="355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68" name="Object 4"/>
          <p:cNvGraphicFramePr>
            <a:graphicFrameLocks/>
          </p:cNvGraphicFramePr>
          <p:nvPr/>
        </p:nvGraphicFramePr>
        <p:xfrm>
          <a:off x="2191875" y="1063715"/>
          <a:ext cx="1547812" cy="609600"/>
        </p:xfrm>
        <a:graphic>
          <a:graphicData uri="http://schemas.openxmlformats.org/presentationml/2006/ole">
            <mc:AlternateContent xmlns:mc="http://schemas.openxmlformats.org/markup-compatibility/2006">
              <mc:Choice xmlns:v="urn:schemas-microsoft-com:vml" Requires="v">
                <p:oleObj spid="_x0000_s87053" name="Equation" r:id="rId5" imgW="1447693" imgH="504776" progId="Equation.3">
                  <p:embed/>
                </p:oleObj>
              </mc:Choice>
              <mc:Fallback>
                <p:oleObj name="Equation" r:id="rId5" imgW="1447693" imgH="504776" progId="Equation.3">
                  <p:embed/>
                  <p:pic>
                    <p:nvPicPr>
                      <p:cNvPr id="139268"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1875" y="1063715"/>
                        <a:ext cx="15478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69" name="Object 5"/>
          <p:cNvGraphicFramePr>
            <a:graphicFrameLocks/>
          </p:cNvGraphicFramePr>
          <p:nvPr/>
        </p:nvGraphicFramePr>
        <p:xfrm>
          <a:off x="426575" y="208053"/>
          <a:ext cx="3300412" cy="609600"/>
        </p:xfrm>
        <a:graphic>
          <a:graphicData uri="http://schemas.openxmlformats.org/presentationml/2006/ole">
            <mc:AlternateContent xmlns:mc="http://schemas.openxmlformats.org/markup-compatibility/2006">
              <mc:Choice xmlns:v="urn:schemas-microsoft-com:vml" Requires="v">
                <p:oleObj spid="_x0000_s87054" name="Equation" r:id="rId7" imgW="3200419" imgH="504776" progId="Equation.3">
                  <p:embed/>
                </p:oleObj>
              </mc:Choice>
              <mc:Fallback>
                <p:oleObj name="Equation" r:id="rId7" imgW="3200419" imgH="504776" progId="Equation.3">
                  <p:embed/>
                  <p:pic>
                    <p:nvPicPr>
                      <p:cNvPr id="139269"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575" y="208053"/>
                        <a:ext cx="33004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70" name="AutoShape 6"/>
          <p:cNvSpPr>
            <a:spLocks/>
          </p:cNvSpPr>
          <p:nvPr/>
        </p:nvSpPr>
        <p:spPr bwMode="auto">
          <a:xfrm>
            <a:off x="3930187" y="530315"/>
            <a:ext cx="252413" cy="762000"/>
          </a:xfrm>
          <a:prstGeom prst="rightBrace">
            <a:avLst>
              <a:gd name="adj1" fmla="val 25157"/>
              <a:gd name="adj2" fmla="val 54375"/>
            </a:avLst>
          </a:prstGeom>
          <a:noFill/>
          <a:ln w="38100">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9271" name="Group 7"/>
          <p:cNvGrpSpPr>
            <a:grpSpLocks/>
          </p:cNvGrpSpPr>
          <p:nvPr/>
        </p:nvGrpSpPr>
        <p:grpSpPr bwMode="auto">
          <a:xfrm>
            <a:off x="358312" y="1139915"/>
            <a:ext cx="1600200" cy="533400"/>
            <a:chOff x="561" y="816"/>
            <a:chExt cx="1008" cy="336"/>
          </a:xfrm>
        </p:grpSpPr>
        <p:sp>
          <p:nvSpPr>
            <p:cNvPr id="49181" name="AutoShape 8"/>
            <p:cNvSpPr>
              <a:spLocks noChangeArrowheads="1"/>
            </p:cNvSpPr>
            <p:nvPr/>
          </p:nvSpPr>
          <p:spPr bwMode="auto">
            <a:xfrm>
              <a:off x="561" y="816"/>
              <a:ext cx="1008" cy="336"/>
            </a:xfrm>
            <a:prstGeom prst="wedgeRectCallout">
              <a:avLst>
                <a:gd name="adj1" fmla="val 100991"/>
                <a:gd name="adj2" fmla="val -108037"/>
              </a:avLst>
            </a:prstGeom>
            <a:solidFill>
              <a:srgbClr val="006699"/>
            </a:solidFill>
            <a:ln w="12700">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50000"/>
                </a:spcBef>
              </a:pPr>
              <a:endParaRPr kumimoji="1" lang="zh-CN" altLang="en-US" sz="2400" b="1">
                <a:solidFill>
                  <a:srgbClr val="00FFFF"/>
                </a:solidFill>
                <a:latin typeface="Times New Roman" pitchFamily="18" charset="0"/>
              </a:endParaRPr>
            </a:p>
          </p:txBody>
        </p:sp>
        <p:graphicFrame>
          <p:nvGraphicFramePr>
            <p:cNvPr id="49182" name="Object 9"/>
            <p:cNvGraphicFramePr>
              <a:graphicFrameLocks noChangeAspect="1"/>
            </p:cNvGraphicFramePr>
            <p:nvPr/>
          </p:nvGraphicFramePr>
          <p:xfrm>
            <a:off x="665" y="877"/>
            <a:ext cx="177" cy="219"/>
          </p:xfrm>
          <a:graphic>
            <a:graphicData uri="http://schemas.openxmlformats.org/presentationml/2006/ole">
              <mc:AlternateContent xmlns:mc="http://schemas.openxmlformats.org/markup-compatibility/2006">
                <mc:Choice xmlns:v="urn:schemas-microsoft-com:vml" Requires="v">
                  <p:oleObj spid="_x0000_s87055" name="Equation" r:id="rId9" imgW="171412" imgH="238081" progId="Equation.3">
                    <p:embed/>
                  </p:oleObj>
                </mc:Choice>
                <mc:Fallback>
                  <p:oleObj name="Equation" r:id="rId9" imgW="171412" imgH="238081" progId="Equation.3">
                    <p:embed/>
                    <p:pic>
                      <p:nvPicPr>
                        <p:cNvPr id="49182"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 y="877"/>
                          <a:ext cx="177" cy="219"/>
                        </a:xfrm>
                        <a:prstGeom prst="rect">
                          <a:avLst/>
                        </a:prstGeom>
                        <a:solidFill>
                          <a:srgbClr val="006699"/>
                        </a:solidFill>
                        <a:ln>
                          <a:noFill/>
                        </a:ln>
                        <a:effectLst/>
                        <a:extLs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83" name="Text Box 10"/>
            <p:cNvSpPr txBox="1">
              <a:spLocks noChangeArrowheads="1"/>
            </p:cNvSpPr>
            <p:nvPr/>
          </p:nvSpPr>
          <p:spPr bwMode="auto">
            <a:xfrm>
              <a:off x="832" y="842"/>
              <a:ext cx="698" cy="288"/>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12700">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400" b="1" dirty="0">
                  <a:solidFill>
                    <a:schemeClr val="bg1"/>
                  </a:solidFill>
                  <a:latin typeface="Times New Roman" pitchFamily="18" charset="0"/>
                </a:rPr>
                <a:t>的</a:t>
              </a:r>
              <a:r>
                <a:rPr kumimoji="1" lang="zh-CN" altLang="en-US" sz="2400" b="1" dirty="0">
                  <a:solidFill>
                    <a:srgbClr val="FF0000"/>
                  </a:solidFill>
                  <a:latin typeface="Times New Roman" pitchFamily="18" charset="0"/>
                </a:rPr>
                <a:t>旋度</a:t>
              </a:r>
            </a:p>
          </p:txBody>
        </p:sp>
      </p:grpSp>
      <p:sp>
        <p:nvSpPr>
          <p:cNvPr id="139275" name="Text Box 11"/>
          <p:cNvSpPr txBox="1">
            <a:spLocks noChangeArrowheads="1"/>
          </p:cNvSpPr>
          <p:nvPr/>
        </p:nvSpPr>
        <p:spPr bwMode="auto">
          <a:xfrm>
            <a:off x="828612" y="4453297"/>
            <a:ext cx="81565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en-US" altLang="zh-CN" sz="2400" b="1" dirty="0">
                <a:solidFill>
                  <a:schemeClr val="bg1"/>
                </a:solidFill>
                <a:latin typeface="Times New Roman" pitchFamily="18" charset="0"/>
                <a:ea typeface="楷体_GB2312" pitchFamily="49" charset="-122"/>
              </a:rPr>
              <a:t>(1) </a:t>
            </a:r>
            <a:r>
              <a:rPr kumimoji="1" lang="zh-CN" altLang="en-US" sz="2400" b="1" dirty="0">
                <a:solidFill>
                  <a:schemeClr val="bg1"/>
                </a:solidFill>
                <a:latin typeface="楷体_GB2312" pitchFamily="49" charset="-122"/>
                <a:ea typeface="楷体_GB2312" pitchFamily="49" charset="-122"/>
              </a:rPr>
              <a:t>环路定理是静电场的另一重要定理，可用环路定理检验一个电场是不是静电场。这个定理只适用于静电场。</a:t>
            </a:r>
          </a:p>
        </p:txBody>
      </p:sp>
      <p:sp>
        <p:nvSpPr>
          <p:cNvPr id="139295" name="Line 31"/>
          <p:cNvSpPr>
            <a:spLocks noChangeShapeType="1"/>
          </p:cNvSpPr>
          <p:nvPr/>
        </p:nvSpPr>
        <p:spPr bwMode="auto">
          <a:xfrm>
            <a:off x="2220450" y="738278"/>
            <a:ext cx="8636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Text Box 2"/>
          <p:cNvSpPr txBox="1">
            <a:spLocks noChangeArrowheads="1"/>
          </p:cNvSpPr>
          <p:nvPr/>
        </p:nvSpPr>
        <p:spPr bwMode="auto">
          <a:xfrm>
            <a:off x="828612" y="5475647"/>
            <a:ext cx="63715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en-US" altLang="zh-CN" sz="2400" b="1" dirty="0">
                <a:solidFill>
                  <a:schemeClr val="bg1"/>
                </a:solidFill>
                <a:latin typeface="Times New Roman" pitchFamily="18" charset="0"/>
                <a:ea typeface="楷体_GB2312" pitchFamily="49" charset="-122"/>
              </a:rPr>
              <a:t>(2) </a:t>
            </a:r>
            <a:r>
              <a:rPr kumimoji="1" lang="zh-CN" altLang="en-US" sz="2400" b="1" dirty="0">
                <a:solidFill>
                  <a:schemeClr val="bg1"/>
                </a:solidFill>
                <a:latin typeface="楷体_GB2312" pitchFamily="49" charset="-122"/>
                <a:ea typeface="楷体_GB2312" pitchFamily="49" charset="-122"/>
              </a:rPr>
              <a:t>环路定理要求静电场的电力线不能闭合。</a:t>
            </a:r>
          </a:p>
        </p:txBody>
      </p:sp>
      <p:sp>
        <p:nvSpPr>
          <p:cNvPr id="33" name="Text Box 3"/>
          <p:cNvSpPr txBox="1">
            <a:spLocks noChangeArrowheads="1"/>
          </p:cNvSpPr>
          <p:nvPr/>
        </p:nvSpPr>
        <p:spPr bwMode="auto">
          <a:xfrm>
            <a:off x="828612" y="6032859"/>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en-US" altLang="zh-CN" sz="2400" b="1" dirty="0">
                <a:solidFill>
                  <a:schemeClr val="bg1"/>
                </a:solidFill>
                <a:latin typeface="Times New Roman" pitchFamily="18" charset="0"/>
                <a:ea typeface="楷体_GB2312" pitchFamily="49" charset="-122"/>
              </a:rPr>
              <a:t>(3) </a:t>
            </a:r>
            <a:r>
              <a:rPr kumimoji="1" lang="zh-CN" altLang="en-US" sz="2400" b="1" dirty="0">
                <a:solidFill>
                  <a:schemeClr val="bg1"/>
                </a:solidFill>
                <a:latin typeface="楷体_GB2312" pitchFamily="49" charset="-122"/>
                <a:ea typeface="楷体_GB2312" pitchFamily="49" charset="-122"/>
              </a:rPr>
              <a:t>静电场是</a:t>
            </a:r>
            <a:r>
              <a:rPr kumimoji="1" lang="zh-CN" altLang="en-US" sz="2400" b="1" dirty="0">
                <a:solidFill>
                  <a:srgbClr val="FF0000"/>
                </a:solidFill>
                <a:latin typeface="楷体_GB2312" pitchFamily="49" charset="-122"/>
                <a:ea typeface="楷体_GB2312" pitchFamily="49" charset="-122"/>
              </a:rPr>
              <a:t>有源、无旋场</a:t>
            </a:r>
            <a:r>
              <a:rPr kumimoji="1" lang="zh-CN" altLang="en-US" sz="2400" b="1" dirty="0">
                <a:solidFill>
                  <a:schemeClr val="bg1"/>
                </a:solidFill>
                <a:latin typeface="楷体_GB2312" pitchFamily="49" charset="-122"/>
                <a:ea typeface="楷体_GB2312" pitchFamily="49" charset="-122"/>
              </a:rPr>
              <a:t>，可引进</a:t>
            </a:r>
            <a:r>
              <a:rPr kumimoji="1" lang="zh-CN" altLang="en-US" sz="2400" b="1" dirty="0">
                <a:solidFill>
                  <a:srgbClr val="66FFFF"/>
                </a:solidFill>
                <a:latin typeface="楷体_GB2312" pitchFamily="49" charset="-122"/>
                <a:ea typeface="楷体_GB2312" pitchFamily="49" charset="-122"/>
              </a:rPr>
              <a:t>电势能</a:t>
            </a:r>
            <a:r>
              <a:rPr kumimoji="1" lang="zh-CN" altLang="en-US" sz="2400" b="1" dirty="0">
                <a:solidFill>
                  <a:schemeClr val="bg1"/>
                </a:solidFill>
                <a:latin typeface="楷体_GB2312" pitchFamily="49" charset="-122"/>
                <a:ea typeface="楷体_GB2312" pitchFamily="49" charset="-122"/>
              </a:rPr>
              <a:t>。</a:t>
            </a:r>
          </a:p>
        </p:txBody>
      </p:sp>
      <p:sp>
        <p:nvSpPr>
          <p:cNvPr id="2" name="TextBox 1"/>
          <p:cNvSpPr txBox="1"/>
          <p:nvPr/>
        </p:nvSpPr>
        <p:spPr>
          <a:xfrm>
            <a:off x="3804080" y="161420"/>
            <a:ext cx="2492990" cy="369332"/>
          </a:xfrm>
          <a:prstGeom prst="rect">
            <a:avLst/>
          </a:prstGeom>
          <a:noFill/>
        </p:spPr>
        <p:txBody>
          <a:bodyPr wrap="none" rtlCol="0">
            <a:spAutoFit/>
          </a:bodyPr>
          <a:lstStyle/>
          <a:p>
            <a:r>
              <a:rPr lang="zh-CN" altLang="en-US" b="1" dirty="0">
                <a:solidFill>
                  <a:schemeClr val="bg1"/>
                </a:solidFill>
              </a:rPr>
              <a:t>矢量场的斯托克斯定理</a:t>
            </a:r>
          </a:p>
        </p:txBody>
      </p:sp>
      <p:graphicFrame>
        <p:nvGraphicFramePr>
          <p:cNvPr id="3" name="对象 2"/>
          <p:cNvGraphicFramePr>
            <a:graphicFrameLocks noChangeAspect="1"/>
          </p:cNvGraphicFramePr>
          <p:nvPr/>
        </p:nvGraphicFramePr>
        <p:xfrm>
          <a:off x="7086197" y="258059"/>
          <a:ext cx="1439863" cy="960438"/>
        </p:xfrm>
        <a:graphic>
          <a:graphicData uri="http://schemas.openxmlformats.org/presentationml/2006/ole">
            <mc:AlternateContent xmlns:mc="http://schemas.openxmlformats.org/markup-compatibility/2006">
              <mc:Choice xmlns:v="urn:schemas-microsoft-com:vml" Requires="v">
                <p:oleObj spid="_x0000_s87056" name="Equation" r:id="rId11" imgW="647700" imgH="431800" progId="Equation.DSMT4">
                  <p:embed/>
                </p:oleObj>
              </mc:Choice>
              <mc:Fallback>
                <p:oleObj name="Equation" r:id="rId11" imgW="647700" imgH="431800" progId="Equation.DSMT4">
                  <p:embed/>
                  <p:pic>
                    <p:nvPicPr>
                      <p:cNvPr id="3" name="对象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6197" y="258059"/>
                        <a:ext cx="143986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6522456" y="1333326"/>
            <a:ext cx="2367042" cy="830997"/>
          </a:xfrm>
          <a:prstGeom prst="rect">
            <a:avLst/>
          </a:prstGeom>
          <a:noFill/>
        </p:spPr>
        <p:txBody>
          <a:bodyPr wrap="square" rtlCol="0">
            <a:spAutoFit/>
          </a:bodyPr>
          <a:lstStyle/>
          <a:p>
            <a:r>
              <a:rPr kumimoji="1" lang="zh-CN" altLang="en-US" sz="2400" b="1" dirty="0">
                <a:solidFill>
                  <a:srgbClr val="00FFFF"/>
                </a:solidFill>
                <a:latin typeface="宋体" pitchFamily="2" charset="-122"/>
              </a:rPr>
              <a:t>电场的散度</a:t>
            </a:r>
            <a:r>
              <a:rPr kumimoji="1" lang="en-US" altLang="zh-CN" sz="2400" b="1" dirty="0">
                <a:solidFill>
                  <a:srgbClr val="00FFFF"/>
                </a:solidFill>
                <a:latin typeface="宋体" pitchFamily="2" charset="-122"/>
              </a:rPr>
              <a:t>——</a:t>
            </a:r>
            <a:r>
              <a:rPr kumimoji="1" lang="zh-CN" altLang="en-US" sz="2400" b="1" dirty="0">
                <a:solidFill>
                  <a:srgbClr val="00FFFF"/>
                </a:solidFill>
                <a:latin typeface="宋体" pitchFamily="2" charset="-122"/>
              </a:rPr>
              <a:t>高斯定理</a:t>
            </a:r>
          </a:p>
        </p:txBody>
      </p:sp>
      <p:grpSp>
        <p:nvGrpSpPr>
          <p:cNvPr id="7" name="组合 6"/>
          <p:cNvGrpSpPr/>
          <p:nvPr/>
        </p:nvGrpSpPr>
        <p:grpSpPr>
          <a:xfrm>
            <a:off x="34546" y="1763167"/>
            <a:ext cx="8854952" cy="2690130"/>
            <a:chOff x="34546" y="1763167"/>
            <a:chExt cx="8854952" cy="2690130"/>
          </a:xfrm>
        </p:grpSpPr>
        <p:sp>
          <p:nvSpPr>
            <p:cNvPr id="4" name="TextBox 3"/>
            <p:cNvSpPr txBox="1"/>
            <p:nvPr/>
          </p:nvSpPr>
          <p:spPr>
            <a:xfrm>
              <a:off x="4187007" y="3462698"/>
              <a:ext cx="4392488" cy="707886"/>
            </a:xfrm>
            <a:prstGeom prst="rect">
              <a:avLst/>
            </a:prstGeom>
            <a:noFill/>
          </p:spPr>
          <p:txBody>
            <a:bodyPr wrap="square" rtlCol="0">
              <a:spAutoFit/>
            </a:bodyPr>
            <a:lstStyle/>
            <a:p>
              <a:r>
                <a:rPr lang="zh-CN" altLang="en-US" sz="2000" b="1" dirty="0">
                  <a:solidFill>
                    <a:schemeClr val="bg1"/>
                  </a:solidFill>
                </a:rPr>
                <a:t>空间中任意一点的静电场的旋度一定为</a:t>
              </a:r>
              <a:r>
                <a:rPr lang="en-US" altLang="zh-CN" sz="2000" b="1" dirty="0">
                  <a:solidFill>
                    <a:schemeClr val="bg1"/>
                  </a:solidFill>
                </a:rPr>
                <a:t>0</a:t>
              </a:r>
              <a:r>
                <a:rPr lang="zh-CN" altLang="en-US" sz="2000" b="1" dirty="0">
                  <a:solidFill>
                    <a:schemeClr val="bg1"/>
                  </a:solidFill>
                </a:rPr>
                <a:t>，而散度不一定为</a:t>
              </a:r>
              <a:r>
                <a:rPr lang="en-US" altLang="zh-CN" sz="2000" b="1" dirty="0">
                  <a:solidFill>
                    <a:schemeClr val="bg1"/>
                  </a:solidFill>
                </a:rPr>
                <a:t>0</a:t>
              </a:r>
              <a:r>
                <a:rPr lang="zh-CN" altLang="en-US" sz="2000" b="1" dirty="0">
                  <a:solidFill>
                    <a:schemeClr val="bg1"/>
                  </a:solidFill>
                </a:rPr>
                <a:t>。</a:t>
              </a:r>
            </a:p>
          </p:txBody>
        </p:sp>
        <p:pic>
          <p:nvPicPr>
            <p:cNvPr id="49261" name="Picture 10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46" y="1763167"/>
              <a:ext cx="2138607" cy="214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220450" y="2164323"/>
              <a:ext cx="6669048" cy="1015663"/>
            </a:xfrm>
            <a:prstGeom prst="rect">
              <a:avLst/>
            </a:prstGeom>
            <a:noFill/>
          </p:spPr>
          <p:txBody>
            <a:bodyPr wrap="square" rtlCol="0">
              <a:spAutoFit/>
            </a:bodyPr>
            <a:lstStyle/>
            <a:p>
              <a:r>
                <a:rPr lang="zh-CN" altLang="en-US" sz="2000" b="1" dirty="0">
                  <a:solidFill>
                    <a:schemeClr val="bg1"/>
                  </a:solidFill>
                </a:rPr>
                <a:t>旋度是一个矢量，是环量在空间中的面密度矢量。环量反映场绕一个涡旋中心的空间分布情况，而旋度是空间局部一点上这种旋转程度的描述。</a:t>
              </a:r>
            </a:p>
          </p:txBody>
        </p:sp>
        <p:pic>
          <p:nvPicPr>
            <p:cNvPr id="23" name="图片 22" descr="梯度、散度和旋度"/>
            <p:cNvPicPr/>
            <p:nvPr/>
          </p:nvPicPr>
          <p:blipFill>
            <a:blip r:embed="rId14">
              <a:extLst>
                <a:ext uri="{28A0092B-C50C-407E-A947-70E740481C1C}">
                  <a14:useLocalDpi xmlns:a14="http://schemas.microsoft.com/office/drawing/2010/main" val="0"/>
                </a:ext>
              </a:extLst>
            </a:blip>
            <a:srcRect/>
            <a:stretch>
              <a:fillRect/>
            </a:stretch>
          </p:blipFill>
          <p:spPr bwMode="auto">
            <a:xfrm>
              <a:off x="2339752" y="3179986"/>
              <a:ext cx="1842849" cy="1273311"/>
            </a:xfrm>
            <a:prstGeom prst="rect">
              <a:avLst/>
            </a:prstGeom>
            <a:noFill/>
            <a:ln>
              <a:noFill/>
            </a:ln>
          </p:spPr>
        </p:pic>
      </p:grpSp>
    </p:spTree>
    <p:extLst>
      <p:ext uri="{BB962C8B-B14F-4D97-AF65-F5344CB8AC3E}">
        <p14:creationId xmlns:p14="http://schemas.microsoft.com/office/powerpoint/2010/main" val="29308350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2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92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92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2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2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2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92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p:bldP spid="139270" grpId="0" animBg="1"/>
      <p:bldP spid="139275" grpId="0"/>
      <p:bldP spid="139295" grpId="0" animBg="1"/>
      <p:bldP spid="32" grpId="0"/>
      <p:bldP spid="33" grpId="0"/>
      <p:bldP spid="2"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Text Box 4"/>
          <p:cNvSpPr txBox="1">
            <a:spLocks noChangeArrowheads="1"/>
          </p:cNvSpPr>
          <p:nvPr/>
        </p:nvSpPr>
        <p:spPr bwMode="auto">
          <a:xfrm>
            <a:off x="184150" y="1095376"/>
            <a:ext cx="2559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电势能</a:t>
            </a:r>
          </a:p>
        </p:txBody>
      </p:sp>
      <p:sp>
        <p:nvSpPr>
          <p:cNvPr id="140293" name="Text Box 5"/>
          <p:cNvSpPr txBox="1">
            <a:spLocks noChangeArrowheads="1"/>
          </p:cNvSpPr>
          <p:nvPr/>
        </p:nvSpPr>
        <p:spPr bwMode="auto">
          <a:xfrm>
            <a:off x="528638" y="1690688"/>
            <a:ext cx="290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en-US" altLang="zh-CN" sz="2400" b="1">
                <a:solidFill>
                  <a:srgbClr val="FFFF00"/>
                </a:solidFill>
                <a:latin typeface="Times New Roman" pitchFamily="18" charset="0"/>
              </a:rPr>
              <a:t>• </a:t>
            </a:r>
            <a:r>
              <a:rPr kumimoji="1" lang="zh-CN" altLang="en-US" sz="2400" b="1">
                <a:solidFill>
                  <a:srgbClr val="66FFFF"/>
                </a:solidFill>
                <a:latin typeface="Times New Roman" pitchFamily="18" charset="0"/>
              </a:rPr>
              <a:t>电势能的差</a:t>
            </a:r>
          </a:p>
        </p:txBody>
      </p:sp>
      <p:sp>
        <p:nvSpPr>
          <p:cNvPr id="140294" name="Text Box 6"/>
          <p:cNvSpPr txBox="1">
            <a:spLocks noChangeArrowheads="1"/>
          </p:cNvSpPr>
          <p:nvPr/>
        </p:nvSpPr>
        <p:spPr bwMode="auto">
          <a:xfrm>
            <a:off x="757238" y="2224088"/>
            <a:ext cx="119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400" b="1">
                <a:solidFill>
                  <a:schemeClr val="bg1"/>
                </a:solidFill>
                <a:latin typeface="Times New Roman" pitchFamily="18" charset="0"/>
              </a:rPr>
              <a:t>力学</a:t>
            </a:r>
            <a:endParaRPr kumimoji="1" lang="zh-CN" altLang="en-US" sz="2400">
              <a:solidFill>
                <a:schemeClr val="bg1"/>
              </a:solidFill>
              <a:latin typeface="Times New Roman" pitchFamily="18" charset="0"/>
            </a:endParaRPr>
          </a:p>
        </p:txBody>
      </p:sp>
      <p:sp>
        <p:nvSpPr>
          <p:cNvPr id="140295" name="Text Box 7"/>
          <p:cNvSpPr txBox="1">
            <a:spLocks noChangeArrowheads="1"/>
          </p:cNvSpPr>
          <p:nvPr/>
        </p:nvSpPr>
        <p:spPr bwMode="auto">
          <a:xfrm>
            <a:off x="2438400" y="2224088"/>
            <a:ext cx="157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400" b="1">
                <a:solidFill>
                  <a:schemeClr val="bg1"/>
                </a:solidFill>
                <a:latin typeface="Times New Roman" pitchFamily="18" charset="0"/>
              </a:rPr>
              <a:t>保守力场</a:t>
            </a:r>
            <a:endParaRPr kumimoji="1" lang="zh-CN" altLang="en-US" sz="2400">
              <a:solidFill>
                <a:schemeClr val="bg1"/>
              </a:solidFill>
              <a:latin typeface="Times New Roman" pitchFamily="18" charset="0"/>
            </a:endParaRPr>
          </a:p>
        </p:txBody>
      </p:sp>
      <p:sp>
        <p:nvSpPr>
          <p:cNvPr id="140296" name="Text Box 8"/>
          <p:cNvSpPr txBox="1">
            <a:spLocks noChangeArrowheads="1"/>
          </p:cNvSpPr>
          <p:nvPr/>
        </p:nvSpPr>
        <p:spPr bwMode="auto">
          <a:xfrm>
            <a:off x="4572000" y="2224088"/>
            <a:ext cx="218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400" b="1">
                <a:solidFill>
                  <a:schemeClr val="bg1"/>
                </a:solidFill>
                <a:latin typeface="Times New Roman" pitchFamily="18" charset="0"/>
              </a:rPr>
              <a:t>引入势能</a:t>
            </a:r>
            <a:endParaRPr kumimoji="1" lang="zh-CN" altLang="en-US" sz="2400">
              <a:solidFill>
                <a:schemeClr val="bg1"/>
              </a:solidFill>
              <a:latin typeface="Times New Roman" pitchFamily="18" charset="0"/>
            </a:endParaRPr>
          </a:p>
        </p:txBody>
      </p:sp>
      <p:sp>
        <p:nvSpPr>
          <p:cNvPr id="140297" name="Text Box 9"/>
          <p:cNvSpPr txBox="1">
            <a:spLocks noChangeArrowheads="1"/>
          </p:cNvSpPr>
          <p:nvPr/>
        </p:nvSpPr>
        <p:spPr bwMode="auto">
          <a:xfrm>
            <a:off x="752475" y="2909888"/>
            <a:ext cx="1095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400" b="1">
                <a:solidFill>
                  <a:schemeClr val="bg1"/>
                </a:solidFill>
                <a:latin typeface="Times New Roman" pitchFamily="18" charset="0"/>
              </a:rPr>
              <a:t>静电场</a:t>
            </a:r>
          </a:p>
        </p:txBody>
      </p:sp>
      <p:sp>
        <p:nvSpPr>
          <p:cNvPr id="140298" name="Text Box 10"/>
          <p:cNvSpPr txBox="1">
            <a:spLocks noChangeArrowheads="1"/>
          </p:cNvSpPr>
          <p:nvPr/>
        </p:nvSpPr>
        <p:spPr bwMode="auto">
          <a:xfrm>
            <a:off x="2590800" y="2909888"/>
            <a:ext cx="134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400" b="1">
                <a:solidFill>
                  <a:schemeClr val="bg1"/>
                </a:solidFill>
                <a:latin typeface="Times New Roman" pitchFamily="18" charset="0"/>
              </a:rPr>
              <a:t>保守场</a:t>
            </a:r>
            <a:endParaRPr kumimoji="1" lang="zh-CN" altLang="en-US" sz="2400">
              <a:solidFill>
                <a:schemeClr val="bg1"/>
              </a:solidFill>
              <a:latin typeface="Times New Roman" pitchFamily="18" charset="0"/>
            </a:endParaRPr>
          </a:p>
        </p:txBody>
      </p:sp>
      <p:sp>
        <p:nvSpPr>
          <p:cNvPr id="140299" name="Text Box 11"/>
          <p:cNvSpPr txBox="1">
            <a:spLocks noChangeArrowheads="1"/>
          </p:cNvSpPr>
          <p:nvPr/>
        </p:nvSpPr>
        <p:spPr bwMode="auto">
          <a:xfrm>
            <a:off x="4419600" y="2909888"/>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zh-CN" altLang="en-US" sz="2400" b="1">
                <a:solidFill>
                  <a:schemeClr val="bg1"/>
                </a:solidFill>
                <a:latin typeface="Times New Roman" pitchFamily="18" charset="0"/>
              </a:rPr>
              <a:t>引入静电势能</a:t>
            </a:r>
            <a:endParaRPr kumimoji="1" lang="zh-CN" altLang="en-US" sz="2400">
              <a:solidFill>
                <a:schemeClr val="bg1"/>
              </a:solidFill>
              <a:latin typeface="Times New Roman" pitchFamily="18" charset="0"/>
            </a:endParaRPr>
          </a:p>
        </p:txBody>
      </p:sp>
      <p:sp>
        <p:nvSpPr>
          <p:cNvPr id="140300" name="AutoShape 12"/>
          <p:cNvSpPr>
            <a:spLocks noChangeArrowheads="1"/>
          </p:cNvSpPr>
          <p:nvPr/>
        </p:nvSpPr>
        <p:spPr bwMode="auto">
          <a:xfrm>
            <a:off x="1671638" y="2376488"/>
            <a:ext cx="685800" cy="152400"/>
          </a:xfrm>
          <a:prstGeom prst="rightArrow">
            <a:avLst>
              <a:gd name="adj1" fmla="val 50000"/>
              <a:gd name="adj2" fmla="val 112500"/>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0301" name="AutoShape 13"/>
          <p:cNvSpPr>
            <a:spLocks noChangeArrowheads="1"/>
          </p:cNvSpPr>
          <p:nvPr/>
        </p:nvSpPr>
        <p:spPr bwMode="auto">
          <a:xfrm>
            <a:off x="3886200" y="2376488"/>
            <a:ext cx="685800" cy="152400"/>
          </a:xfrm>
          <a:prstGeom prst="rightArrow">
            <a:avLst>
              <a:gd name="adj1" fmla="val 50000"/>
              <a:gd name="adj2" fmla="val 112500"/>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0302" name="AutoShape 14"/>
          <p:cNvSpPr>
            <a:spLocks noChangeArrowheads="1"/>
          </p:cNvSpPr>
          <p:nvPr/>
        </p:nvSpPr>
        <p:spPr bwMode="auto">
          <a:xfrm>
            <a:off x="1895475" y="3062288"/>
            <a:ext cx="685800" cy="152400"/>
          </a:xfrm>
          <a:prstGeom prst="rightArrow">
            <a:avLst>
              <a:gd name="adj1" fmla="val 50000"/>
              <a:gd name="adj2" fmla="val 112500"/>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0303" name="AutoShape 15"/>
          <p:cNvSpPr>
            <a:spLocks noChangeArrowheads="1"/>
          </p:cNvSpPr>
          <p:nvPr/>
        </p:nvSpPr>
        <p:spPr bwMode="auto">
          <a:xfrm>
            <a:off x="3733800" y="3062288"/>
            <a:ext cx="685800" cy="152400"/>
          </a:xfrm>
          <a:prstGeom prst="rightArrow">
            <a:avLst>
              <a:gd name="adj1" fmla="val 50000"/>
              <a:gd name="adj2" fmla="val 112500"/>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40304" name="Group 16"/>
          <p:cNvGrpSpPr>
            <a:grpSpLocks/>
          </p:cNvGrpSpPr>
          <p:nvPr/>
        </p:nvGrpSpPr>
        <p:grpSpPr bwMode="auto">
          <a:xfrm>
            <a:off x="6705600" y="2833688"/>
            <a:ext cx="1981200" cy="1905000"/>
            <a:chOff x="4272" y="1445"/>
            <a:chExt cx="1248" cy="1200"/>
          </a:xfrm>
        </p:grpSpPr>
        <p:grpSp>
          <p:nvGrpSpPr>
            <p:cNvPr id="50201" name="Group 17"/>
            <p:cNvGrpSpPr>
              <a:grpSpLocks/>
            </p:cNvGrpSpPr>
            <p:nvPr/>
          </p:nvGrpSpPr>
          <p:grpSpPr bwMode="auto">
            <a:xfrm>
              <a:off x="4272" y="1445"/>
              <a:ext cx="1056" cy="0"/>
              <a:chOff x="4128" y="2736"/>
              <a:chExt cx="1056" cy="0"/>
            </a:xfrm>
          </p:grpSpPr>
          <p:sp>
            <p:nvSpPr>
              <p:cNvPr id="50212" name="Line 18"/>
              <p:cNvSpPr>
                <a:spLocks noChangeShapeType="1"/>
              </p:cNvSpPr>
              <p:nvPr/>
            </p:nvSpPr>
            <p:spPr bwMode="auto">
              <a:xfrm>
                <a:off x="4128" y="2736"/>
                <a:ext cx="1056" cy="0"/>
              </a:xfrm>
              <a:prstGeom prst="line">
                <a:avLst/>
              </a:prstGeom>
              <a:noFill/>
              <a:ln w="38100">
                <a:solidFill>
                  <a:schemeClr val="bg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Line 19"/>
              <p:cNvSpPr>
                <a:spLocks noChangeShapeType="1"/>
              </p:cNvSpPr>
              <p:nvPr/>
            </p:nvSpPr>
            <p:spPr bwMode="auto">
              <a:xfrm>
                <a:off x="4464" y="2736"/>
                <a:ext cx="192" cy="0"/>
              </a:xfrm>
              <a:prstGeom prst="line">
                <a:avLst/>
              </a:prstGeom>
              <a:noFill/>
              <a:ln w="38100">
                <a:solidFill>
                  <a:schemeClr val="bg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0202" name="Group 20"/>
            <p:cNvGrpSpPr>
              <a:grpSpLocks/>
            </p:cNvGrpSpPr>
            <p:nvPr/>
          </p:nvGrpSpPr>
          <p:grpSpPr bwMode="auto">
            <a:xfrm>
              <a:off x="4272" y="1845"/>
              <a:ext cx="1056" cy="0"/>
              <a:chOff x="4128" y="2736"/>
              <a:chExt cx="1056" cy="0"/>
            </a:xfrm>
          </p:grpSpPr>
          <p:sp>
            <p:nvSpPr>
              <p:cNvPr id="50210" name="Line 21"/>
              <p:cNvSpPr>
                <a:spLocks noChangeShapeType="1"/>
              </p:cNvSpPr>
              <p:nvPr/>
            </p:nvSpPr>
            <p:spPr bwMode="auto">
              <a:xfrm>
                <a:off x="4128" y="2736"/>
                <a:ext cx="1056" cy="0"/>
              </a:xfrm>
              <a:prstGeom prst="line">
                <a:avLst/>
              </a:prstGeom>
              <a:noFill/>
              <a:ln w="38100">
                <a:solidFill>
                  <a:schemeClr val="bg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1" name="Line 22"/>
              <p:cNvSpPr>
                <a:spLocks noChangeShapeType="1"/>
              </p:cNvSpPr>
              <p:nvPr/>
            </p:nvSpPr>
            <p:spPr bwMode="auto">
              <a:xfrm>
                <a:off x="4464" y="2736"/>
                <a:ext cx="192" cy="0"/>
              </a:xfrm>
              <a:prstGeom prst="line">
                <a:avLst/>
              </a:prstGeom>
              <a:noFill/>
              <a:ln w="38100">
                <a:solidFill>
                  <a:schemeClr val="bg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0203" name="Group 23"/>
            <p:cNvGrpSpPr>
              <a:grpSpLocks/>
            </p:cNvGrpSpPr>
            <p:nvPr/>
          </p:nvGrpSpPr>
          <p:grpSpPr bwMode="auto">
            <a:xfrm>
              <a:off x="4272" y="2245"/>
              <a:ext cx="1056" cy="0"/>
              <a:chOff x="4128" y="2736"/>
              <a:chExt cx="1056" cy="0"/>
            </a:xfrm>
          </p:grpSpPr>
          <p:sp>
            <p:nvSpPr>
              <p:cNvPr id="50208" name="Line 24"/>
              <p:cNvSpPr>
                <a:spLocks noChangeShapeType="1"/>
              </p:cNvSpPr>
              <p:nvPr/>
            </p:nvSpPr>
            <p:spPr bwMode="auto">
              <a:xfrm>
                <a:off x="4128" y="2736"/>
                <a:ext cx="1056" cy="0"/>
              </a:xfrm>
              <a:prstGeom prst="line">
                <a:avLst/>
              </a:prstGeom>
              <a:noFill/>
              <a:ln w="38100">
                <a:solidFill>
                  <a:schemeClr val="bg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25"/>
              <p:cNvSpPr>
                <a:spLocks noChangeShapeType="1"/>
              </p:cNvSpPr>
              <p:nvPr/>
            </p:nvSpPr>
            <p:spPr bwMode="auto">
              <a:xfrm>
                <a:off x="4464" y="2736"/>
                <a:ext cx="192" cy="0"/>
              </a:xfrm>
              <a:prstGeom prst="line">
                <a:avLst/>
              </a:prstGeom>
              <a:noFill/>
              <a:ln w="38100">
                <a:solidFill>
                  <a:schemeClr val="bg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0204" name="Group 26"/>
            <p:cNvGrpSpPr>
              <a:grpSpLocks/>
            </p:cNvGrpSpPr>
            <p:nvPr/>
          </p:nvGrpSpPr>
          <p:grpSpPr bwMode="auto">
            <a:xfrm>
              <a:off x="4272" y="2645"/>
              <a:ext cx="1056" cy="0"/>
              <a:chOff x="4128" y="2736"/>
              <a:chExt cx="1056" cy="0"/>
            </a:xfrm>
          </p:grpSpPr>
          <p:sp>
            <p:nvSpPr>
              <p:cNvPr id="50206" name="Line 27"/>
              <p:cNvSpPr>
                <a:spLocks noChangeShapeType="1"/>
              </p:cNvSpPr>
              <p:nvPr/>
            </p:nvSpPr>
            <p:spPr bwMode="auto">
              <a:xfrm>
                <a:off x="4128" y="2736"/>
                <a:ext cx="1056" cy="0"/>
              </a:xfrm>
              <a:prstGeom prst="line">
                <a:avLst/>
              </a:prstGeom>
              <a:noFill/>
              <a:ln w="38100">
                <a:solidFill>
                  <a:schemeClr val="bg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28"/>
              <p:cNvSpPr>
                <a:spLocks noChangeShapeType="1"/>
              </p:cNvSpPr>
              <p:nvPr/>
            </p:nvSpPr>
            <p:spPr bwMode="auto">
              <a:xfrm>
                <a:off x="4464" y="2736"/>
                <a:ext cx="192" cy="0"/>
              </a:xfrm>
              <a:prstGeom prst="line">
                <a:avLst/>
              </a:prstGeom>
              <a:noFill/>
              <a:ln w="38100">
                <a:solidFill>
                  <a:schemeClr val="bg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0205" name="Object 29"/>
            <p:cNvGraphicFramePr>
              <a:graphicFrameLocks noChangeAspect="1"/>
            </p:cNvGraphicFramePr>
            <p:nvPr/>
          </p:nvGraphicFramePr>
          <p:xfrm>
            <a:off x="5369" y="1890"/>
            <a:ext cx="151" cy="222"/>
          </p:xfrm>
          <a:graphic>
            <a:graphicData uri="http://schemas.openxmlformats.org/presentationml/2006/ole">
              <mc:AlternateContent xmlns:mc="http://schemas.openxmlformats.org/markup-compatibility/2006">
                <mc:Choice xmlns:v="urn:schemas-microsoft-com:vml" Requires="v">
                  <p:oleObj spid="_x0000_s88076" name="Equation" r:id="rId3" imgW="171412" imgH="238081" progId="Equation.3">
                    <p:embed/>
                  </p:oleObj>
                </mc:Choice>
                <mc:Fallback>
                  <p:oleObj name="Equation" r:id="rId3" imgW="171412" imgH="238081" progId="Equation.3">
                    <p:embed/>
                    <p:pic>
                      <p:nvPicPr>
                        <p:cNvPr id="50205"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9" y="1890"/>
                          <a:ext cx="151"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0318" name="Object 30"/>
          <p:cNvGraphicFramePr>
            <a:graphicFrameLocks/>
          </p:cNvGraphicFramePr>
          <p:nvPr/>
        </p:nvGraphicFramePr>
        <p:xfrm>
          <a:off x="7080250" y="4502151"/>
          <a:ext cx="230188" cy="230187"/>
        </p:xfrm>
        <a:graphic>
          <a:graphicData uri="http://schemas.openxmlformats.org/presentationml/2006/ole">
            <mc:AlternateContent xmlns:mc="http://schemas.openxmlformats.org/markup-compatibility/2006">
              <mc:Choice xmlns:v="urn:schemas-microsoft-com:vml" Requires="v">
                <p:oleObj spid="_x0000_s88077" name="Equation" r:id="rId5" imgW="123903" imgH="123900" progId="Equation.3">
                  <p:embed/>
                </p:oleObj>
              </mc:Choice>
              <mc:Fallback>
                <p:oleObj name="Equation" r:id="rId5" imgW="123903" imgH="123900" progId="Equation.3">
                  <p:embed/>
                  <p:pic>
                    <p:nvPicPr>
                      <p:cNvPr id="140318" name="Object 3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0250" y="4502151"/>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19" name="Object 31"/>
          <p:cNvGraphicFramePr>
            <a:graphicFrameLocks/>
          </p:cNvGraphicFramePr>
          <p:nvPr/>
        </p:nvGraphicFramePr>
        <p:xfrm>
          <a:off x="7924800" y="2368551"/>
          <a:ext cx="201613" cy="315912"/>
        </p:xfrm>
        <a:graphic>
          <a:graphicData uri="http://schemas.openxmlformats.org/presentationml/2006/ole">
            <mc:AlternateContent xmlns:mc="http://schemas.openxmlformats.org/markup-compatibility/2006">
              <mc:Choice xmlns:v="urn:schemas-microsoft-com:vml" Requires="v">
                <p:oleObj spid="_x0000_s88078" name="Equation" r:id="rId7" imgW="95289" imgH="209468" progId="Equation.3">
                  <p:embed/>
                </p:oleObj>
              </mc:Choice>
              <mc:Fallback>
                <p:oleObj name="Equation" r:id="rId7" imgW="95289" imgH="209468" progId="Equation.3">
                  <p:embed/>
                  <p:pic>
                    <p:nvPicPr>
                      <p:cNvPr id="140319" name="Object 3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800" y="2368551"/>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FF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0" name="Object 32"/>
          <p:cNvGraphicFramePr>
            <a:graphicFrameLocks/>
          </p:cNvGraphicFramePr>
          <p:nvPr/>
        </p:nvGraphicFramePr>
        <p:xfrm>
          <a:off x="6477000" y="4146551"/>
          <a:ext cx="315913" cy="431800"/>
        </p:xfrm>
        <a:graphic>
          <a:graphicData uri="http://schemas.openxmlformats.org/presentationml/2006/ole">
            <mc:AlternateContent xmlns:mc="http://schemas.openxmlformats.org/markup-compatibility/2006">
              <mc:Choice xmlns:v="urn:schemas-microsoft-com:vml" Requires="v">
                <p:oleObj spid="_x0000_s88079" name="Equation" r:id="rId9" imgW="209474" imgH="323920" progId="Equation.3">
                  <p:embed/>
                </p:oleObj>
              </mc:Choice>
              <mc:Fallback>
                <p:oleObj name="Equation" r:id="rId9" imgW="209474" imgH="323920" progId="Equation.3">
                  <p:embed/>
                  <p:pic>
                    <p:nvPicPr>
                      <p:cNvPr id="140320" name="Object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4146551"/>
                        <a:ext cx="3159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21" name="Freeform 33"/>
          <p:cNvSpPr>
            <a:spLocks/>
          </p:cNvSpPr>
          <p:nvPr/>
        </p:nvSpPr>
        <p:spPr bwMode="auto">
          <a:xfrm>
            <a:off x="6858000" y="2824163"/>
            <a:ext cx="1143000" cy="1676400"/>
          </a:xfrm>
          <a:custGeom>
            <a:avLst/>
            <a:gdLst>
              <a:gd name="T0" fmla="*/ 0 w 720"/>
              <a:gd name="T1" fmla="*/ 2147483647 h 1056"/>
              <a:gd name="T2" fmla="*/ 2147483647 w 720"/>
              <a:gd name="T3" fmla="*/ 2147483647 h 1056"/>
              <a:gd name="T4" fmla="*/ 2147483647 w 720"/>
              <a:gd name="T5" fmla="*/ 2147483647 h 1056"/>
              <a:gd name="T6" fmla="*/ 2147483647 w 720"/>
              <a:gd name="T7" fmla="*/ 0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0" h="1056">
                <a:moveTo>
                  <a:pt x="0" y="1056"/>
                </a:moveTo>
                <a:cubicBezTo>
                  <a:pt x="168" y="1020"/>
                  <a:pt x="336" y="984"/>
                  <a:pt x="432" y="864"/>
                </a:cubicBezTo>
                <a:cubicBezTo>
                  <a:pt x="528" y="744"/>
                  <a:pt x="528" y="480"/>
                  <a:pt x="576" y="336"/>
                </a:cubicBezTo>
                <a:cubicBezTo>
                  <a:pt x="624" y="192"/>
                  <a:pt x="672" y="96"/>
                  <a:pt x="720" y="0"/>
                </a:cubicBezTo>
              </a:path>
            </a:pathLst>
          </a:custGeom>
          <a:noFill/>
          <a:ln w="28575" cap="flat" cmpd="sng">
            <a:solidFill>
              <a:srgbClr val="66FF33"/>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22" name="Oval 34"/>
          <p:cNvSpPr>
            <a:spLocks noChangeArrowheads="1"/>
          </p:cNvSpPr>
          <p:nvPr/>
        </p:nvSpPr>
        <p:spPr bwMode="auto">
          <a:xfrm>
            <a:off x="7962900" y="2786063"/>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a:solidFill>
                <a:srgbClr val="FFFF99"/>
              </a:solidFill>
              <a:latin typeface="Times New Roman" pitchFamily="18" charset="0"/>
            </a:endParaRPr>
          </a:p>
        </p:txBody>
      </p:sp>
      <p:sp>
        <p:nvSpPr>
          <p:cNvPr id="140323" name="Oval 35"/>
          <p:cNvSpPr>
            <a:spLocks noChangeArrowheads="1"/>
          </p:cNvSpPr>
          <p:nvPr/>
        </p:nvSpPr>
        <p:spPr bwMode="auto">
          <a:xfrm>
            <a:off x="6943725" y="4441826"/>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a:solidFill>
                <a:srgbClr val="FFFF99"/>
              </a:solidFill>
              <a:latin typeface="Times New Roman" pitchFamily="18" charset="0"/>
            </a:endParaRPr>
          </a:p>
        </p:txBody>
      </p:sp>
      <p:sp>
        <p:nvSpPr>
          <p:cNvPr id="140324" name="Text Box 36"/>
          <p:cNvSpPr txBox="1">
            <a:spLocks noChangeArrowheads="1"/>
          </p:cNvSpPr>
          <p:nvPr/>
        </p:nvSpPr>
        <p:spPr bwMode="auto">
          <a:xfrm>
            <a:off x="779463" y="3503613"/>
            <a:ext cx="5164137"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zh-CN" sz="2400" b="1">
                <a:solidFill>
                  <a:srgbClr val="66FFFF"/>
                </a:solidFill>
                <a:latin typeface="Times New Roman" pitchFamily="18" charset="0"/>
              </a:rPr>
              <a:t>定义：</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0 </a:t>
            </a:r>
            <a:r>
              <a:rPr kumimoji="1" lang="zh-CN" altLang="en-US" sz="2400" b="1">
                <a:solidFill>
                  <a:schemeClr val="bg1"/>
                </a:solidFill>
                <a:latin typeface="宋体" pitchFamily="2" charset="-122"/>
              </a:rPr>
              <a:t>在电场中</a:t>
            </a:r>
            <a:r>
              <a:rPr kumimoji="1" lang="en-US" altLang="zh-CN" sz="2400" b="1" i="1">
                <a:solidFill>
                  <a:srgbClr val="66FFFF"/>
                </a:solidFill>
                <a:latin typeface="Times New Roman" pitchFamily="18" charset="0"/>
              </a:rPr>
              <a:t>a</a:t>
            </a:r>
            <a:r>
              <a:rPr kumimoji="1" lang="zh-CN" altLang="en-US" sz="2400" b="1">
                <a:solidFill>
                  <a:srgbClr val="66FFFF"/>
                </a:solidFill>
                <a:latin typeface="Times New Roman" pitchFamily="18" charset="0"/>
              </a:rPr>
              <a:t>、</a:t>
            </a:r>
            <a:r>
              <a:rPr kumimoji="1" lang="en-US" altLang="zh-CN" sz="2400" b="1" i="1">
                <a:solidFill>
                  <a:srgbClr val="66FFFF"/>
                </a:solidFill>
                <a:latin typeface="Times New Roman" pitchFamily="18" charset="0"/>
              </a:rPr>
              <a:t>b</a:t>
            </a:r>
            <a:r>
              <a:rPr kumimoji="1" lang="en-US" altLang="zh-CN" sz="2400" b="1" i="1">
                <a:solidFill>
                  <a:schemeClr val="bg1"/>
                </a:solidFill>
                <a:latin typeface="宋体" pitchFamily="2" charset="-122"/>
              </a:rPr>
              <a:t> </a:t>
            </a:r>
            <a:r>
              <a:rPr kumimoji="1" lang="zh-CN" altLang="en-US" sz="2400" b="1">
                <a:solidFill>
                  <a:schemeClr val="bg1"/>
                </a:solidFill>
                <a:latin typeface="宋体" pitchFamily="2" charset="-122"/>
              </a:rPr>
              <a:t>两点电势能之差等于把</a:t>
            </a:r>
            <a:r>
              <a:rPr kumimoji="1" lang="zh-CN" altLang="en-US" sz="2400" b="1">
                <a:solidFill>
                  <a:srgbClr val="66FFFF"/>
                </a:solidFill>
                <a:latin typeface="Times New Roman" pitchFamily="18" charset="0"/>
              </a:rPr>
              <a:t> </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0 </a:t>
            </a:r>
            <a:r>
              <a:rPr kumimoji="1" lang="zh-CN" altLang="en-US" sz="2400" b="1">
                <a:solidFill>
                  <a:schemeClr val="bg1"/>
                </a:solidFill>
                <a:latin typeface="宋体" pitchFamily="2" charset="-122"/>
              </a:rPr>
              <a:t>自 </a:t>
            </a:r>
            <a:r>
              <a:rPr kumimoji="1" lang="en-US" altLang="zh-CN" sz="2400" b="1" i="1">
                <a:solidFill>
                  <a:srgbClr val="66FFFF"/>
                </a:solidFill>
                <a:latin typeface="Times New Roman" pitchFamily="18" charset="0"/>
              </a:rPr>
              <a:t>a </a:t>
            </a:r>
            <a:r>
              <a:rPr kumimoji="1" lang="zh-CN" altLang="en-US" sz="2400" b="1">
                <a:solidFill>
                  <a:schemeClr val="bg1"/>
                </a:solidFill>
                <a:latin typeface="宋体" pitchFamily="2" charset="-122"/>
              </a:rPr>
              <a:t>点移至 </a:t>
            </a:r>
            <a:r>
              <a:rPr kumimoji="1" lang="en-US" altLang="zh-CN" sz="2400" b="1" i="1">
                <a:solidFill>
                  <a:srgbClr val="66FFFF"/>
                </a:solidFill>
                <a:latin typeface="Times New Roman" pitchFamily="18" charset="0"/>
              </a:rPr>
              <a:t>b </a:t>
            </a:r>
            <a:r>
              <a:rPr kumimoji="1" lang="zh-CN" altLang="en-US" sz="2400" b="1">
                <a:solidFill>
                  <a:schemeClr val="bg1"/>
                </a:solidFill>
                <a:latin typeface="宋体" pitchFamily="2" charset="-122"/>
              </a:rPr>
              <a:t>点过程中电场力所作的功。</a:t>
            </a:r>
          </a:p>
        </p:txBody>
      </p:sp>
      <p:graphicFrame>
        <p:nvGraphicFramePr>
          <p:cNvPr id="140325" name="Object 37"/>
          <p:cNvGraphicFramePr>
            <a:graphicFrameLocks/>
          </p:cNvGraphicFramePr>
          <p:nvPr/>
        </p:nvGraphicFramePr>
        <p:xfrm>
          <a:off x="1752600" y="5119688"/>
          <a:ext cx="3643313" cy="685800"/>
        </p:xfrm>
        <a:graphic>
          <a:graphicData uri="http://schemas.openxmlformats.org/presentationml/2006/ole">
            <mc:AlternateContent xmlns:mc="http://schemas.openxmlformats.org/markup-compatibility/2006">
              <mc:Choice xmlns:v="urn:schemas-microsoft-com:vml" Requires="v">
                <p:oleObj spid="_x0000_s88080" name="Equation" r:id="rId11" imgW="3543244" imgH="580897" progId="Equation.3">
                  <p:embed/>
                </p:oleObj>
              </mc:Choice>
              <mc:Fallback>
                <p:oleObj name="Equation" r:id="rId11" imgW="3543244" imgH="580897" progId="Equation.3">
                  <p:embed/>
                  <p:pic>
                    <p:nvPicPr>
                      <p:cNvPr id="140325" name="Object 3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2600" y="5119688"/>
                        <a:ext cx="364331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7309523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animEffect transition="in" filter="wipe(left)">
                                      <p:cBhvr>
                                        <p:cTn id="7" dur="500"/>
                                        <p:tgtEl>
                                          <p:spTgt spid="140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93"/>
                                        </p:tgtEl>
                                        <p:attrNameLst>
                                          <p:attrName>style.visibility</p:attrName>
                                        </p:attrNameLst>
                                      </p:cBhvr>
                                      <p:to>
                                        <p:strVal val="visible"/>
                                      </p:to>
                                    </p:set>
                                    <p:animEffect transition="in" filter="wipe(left)">
                                      <p:cBhvr>
                                        <p:cTn id="12" dur="500"/>
                                        <p:tgtEl>
                                          <p:spTgt spid="140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0294"/>
                                        </p:tgtEl>
                                        <p:attrNameLst>
                                          <p:attrName>style.visibility</p:attrName>
                                        </p:attrNameLst>
                                      </p:cBhvr>
                                      <p:to>
                                        <p:strVal val="visible"/>
                                      </p:to>
                                    </p:set>
                                    <p:animEffect transition="in" filter="wipe(left)">
                                      <p:cBhvr>
                                        <p:cTn id="17" dur="500"/>
                                        <p:tgtEl>
                                          <p:spTgt spid="1402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0300"/>
                                        </p:tgtEl>
                                        <p:attrNameLst>
                                          <p:attrName>style.visibility</p:attrName>
                                        </p:attrNameLst>
                                      </p:cBhvr>
                                      <p:to>
                                        <p:strVal val="visible"/>
                                      </p:to>
                                    </p:set>
                                    <p:animEffect transition="in" filter="wipe(left)">
                                      <p:cBhvr>
                                        <p:cTn id="22" dur="500"/>
                                        <p:tgtEl>
                                          <p:spTgt spid="1403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0295"/>
                                        </p:tgtEl>
                                        <p:attrNameLst>
                                          <p:attrName>style.visibility</p:attrName>
                                        </p:attrNameLst>
                                      </p:cBhvr>
                                      <p:to>
                                        <p:strVal val="visible"/>
                                      </p:to>
                                    </p:set>
                                    <p:animEffect transition="in" filter="wipe(left)">
                                      <p:cBhvr>
                                        <p:cTn id="27" dur="500"/>
                                        <p:tgtEl>
                                          <p:spTgt spid="1402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0301"/>
                                        </p:tgtEl>
                                        <p:attrNameLst>
                                          <p:attrName>style.visibility</p:attrName>
                                        </p:attrNameLst>
                                      </p:cBhvr>
                                      <p:to>
                                        <p:strVal val="visible"/>
                                      </p:to>
                                    </p:set>
                                    <p:animEffect transition="in" filter="wipe(left)">
                                      <p:cBhvr>
                                        <p:cTn id="32" dur="500"/>
                                        <p:tgtEl>
                                          <p:spTgt spid="1403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0296"/>
                                        </p:tgtEl>
                                        <p:attrNameLst>
                                          <p:attrName>style.visibility</p:attrName>
                                        </p:attrNameLst>
                                      </p:cBhvr>
                                      <p:to>
                                        <p:strVal val="visible"/>
                                      </p:to>
                                    </p:set>
                                    <p:animEffect transition="in" filter="wipe(left)">
                                      <p:cBhvr>
                                        <p:cTn id="37" dur="500"/>
                                        <p:tgtEl>
                                          <p:spTgt spid="1402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0297"/>
                                        </p:tgtEl>
                                        <p:attrNameLst>
                                          <p:attrName>style.visibility</p:attrName>
                                        </p:attrNameLst>
                                      </p:cBhvr>
                                      <p:to>
                                        <p:strVal val="visible"/>
                                      </p:to>
                                    </p:set>
                                    <p:animEffect transition="in" filter="wipe(left)">
                                      <p:cBhvr>
                                        <p:cTn id="42" dur="500"/>
                                        <p:tgtEl>
                                          <p:spTgt spid="14029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0302"/>
                                        </p:tgtEl>
                                        <p:attrNameLst>
                                          <p:attrName>style.visibility</p:attrName>
                                        </p:attrNameLst>
                                      </p:cBhvr>
                                      <p:to>
                                        <p:strVal val="visible"/>
                                      </p:to>
                                    </p:set>
                                    <p:animEffect transition="in" filter="wipe(left)">
                                      <p:cBhvr>
                                        <p:cTn id="47" dur="500"/>
                                        <p:tgtEl>
                                          <p:spTgt spid="14030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0298"/>
                                        </p:tgtEl>
                                        <p:attrNameLst>
                                          <p:attrName>style.visibility</p:attrName>
                                        </p:attrNameLst>
                                      </p:cBhvr>
                                      <p:to>
                                        <p:strVal val="visible"/>
                                      </p:to>
                                    </p:set>
                                    <p:animEffect transition="in" filter="wipe(left)">
                                      <p:cBhvr>
                                        <p:cTn id="52" dur="500"/>
                                        <p:tgtEl>
                                          <p:spTgt spid="14029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0303"/>
                                        </p:tgtEl>
                                        <p:attrNameLst>
                                          <p:attrName>style.visibility</p:attrName>
                                        </p:attrNameLst>
                                      </p:cBhvr>
                                      <p:to>
                                        <p:strVal val="visible"/>
                                      </p:to>
                                    </p:set>
                                    <p:animEffect transition="in" filter="wipe(left)">
                                      <p:cBhvr>
                                        <p:cTn id="57" dur="500"/>
                                        <p:tgtEl>
                                          <p:spTgt spid="14030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0299"/>
                                        </p:tgtEl>
                                        <p:attrNameLst>
                                          <p:attrName>style.visibility</p:attrName>
                                        </p:attrNameLst>
                                      </p:cBhvr>
                                      <p:to>
                                        <p:strVal val="visible"/>
                                      </p:to>
                                    </p:set>
                                    <p:animEffect transition="in" filter="wipe(left)">
                                      <p:cBhvr>
                                        <p:cTn id="62" dur="500"/>
                                        <p:tgtEl>
                                          <p:spTgt spid="14029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40304"/>
                                        </p:tgtEl>
                                        <p:attrNameLst>
                                          <p:attrName>style.visibility</p:attrName>
                                        </p:attrNameLst>
                                      </p:cBhvr>
                                      <p:to>
                                        <p:strVal val="visible"/>
                                      </p:to>
                                    </p:set>
                                    <p:animEffect transition="in" filter="wipe(left)">
                                      <p:cBhvr>
                                        <p:cTn id="67" dur="500"/>
                                        <p:tgtEl>
                                          <p:spTgt spid="14030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140323"/>
                                        </p:tgtEl>
                                        <p:attrNameLst>
                                          <p:attrName>style.visibility</p:attrName>
                                        </p:attrNameLst>
                                      </p:cBhvr>
                                      <p:to>
                                        <p:strVal val="visible"/>
                                      </p:to>
                                    </p:se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140318"/>
                                        </p:tgtEl>
                                        <p:attrNameLst>
                                          <p:attrName>style.visibility</p:attrName>
                                        </p:attrNameLst>
                                      </p:cBhvr>
                                      <p:to>
                                        <p:strVal val="visible"/>
                                      </p:to>
                                    </p:set>
                                  </p:childTnLst>
                                </p:cTn>
                              </p:par>
                            </p:childTnLst>
                          </p:cTn>
                        </p:par>
                        <p:par>
                          <p:cTn id="75" fill="hold" nodeType="afterGroup">
                            <p:stCondLst>
                              <p:cond delay="1000"/>
                            </p:stCondLst>
                            <p:childTnLst>
                              <p:par>
                                <p:cTn id="76" presetID="1" presetClass="entr" presetSubtype="0" fill="hold" nodeType="afterEffect">
                                  <p:stCondLst>
                                    <p:cond delay="0"/>
                                  </p:stCondLst>
                                  <p:childTnLst>
                                    <p:set>
                                      <p:cBhvr>
                                        <p:cTn id="77" dur="1" fill="hold">
                                          <p:stCondLst>
                                            <p:cond delay="499"/>
                                          </p:stCondLst>
                                        </p:cTn>
                                        <p:tgtEl>
                                          <p:spTgt spid="140320"/>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40321"/>
                                        </p:tgtEl>
                                        <p:attrNameLst>
                                          <p:attrName>style.visibility</p:attrName>
                                        </p:attrNameLst>
                                      </p:cBhvr>
                                      <p:to>
                                        <p:strVal val="visible"/>
                                      </p:to>
                                    </p:set>
                                    <p:animEffect transition="in" filter="wipe(down)">
                                      <p:cBhvr>
                                        <p:cTn id="82" dur="500"/>
                                        <p:tgtEl>
                                          <p:spTgt spid="14032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40322"/>
                                        </p:tgtEl>
                                        <p:attrNameLst>
                                          <p:attrName>style.visibility</p:attrName>
                                        </p:attrNameLst>
                                      </p:cBhvr>
                                      <p:to>
                                        <p:strVal val="visible"/>
                                      </p:to>
                                    </p:set>
                                  </p:childTnLst>
                                </p:cTn>
                              </p:par>
                            </p:childTnLst>
                          </p:cTn>
                        </p:par>
                        <p:par>
                          <p:cTn id="87" fill="hold" nodeType="afterGroup">
                            <p:stCondLst>
                              <p:cond delay="500"/>
                            </p:stCondLst>
                            <p:childTnLst>
                              <p:par>
                                <p:cTn id="88" presetID="1" presetClass="entr" presetSubtype="0" fill="hold" nodeType="afterEffect">
                                  <p:stCondLst>
                                    <p:cond delay="0"/>
                                  </p:stCondLst>
                                  <p:childTnLst>
                                    <p:set>
                                      <p:cBhvr>
                                        <p:cTn id="89" dur="1" fill="hold">
                                          <p:stCondLst>
                                            <p:cond delay="499"/>
                                          </p:stCondLst>
                                        </p:cTn>
                                        <p:tgtEl>
                                          <p:spTgt spid="140319"/>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0324"/>
                                        </p:tgtEl>
                                        <p:attrNameLst>
                                          <p:attrName>style.visibility</p:attrName>
                                        </p:attrNameLst>
                                      </p:cBhvr>
                                      <p:to>
                                        <p:strVal val="visible"/>
                                      </p:to>
                                    </p:set>
                                    <p:animEffect transition="in" filter="wipe(left)">
                                      <p:cBhvr>
                                        <p:cTn id="94" dur="500"/>
                                        <p:tgtEl>
                                          <p:spTgt spid="140324"/>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40325"/>
                                        </p:tgtEl>
                                        <p:attrNameLst>
                                          <p:attrName>style.visibility</p:attrName>
                                        </p:attrNameLst>
                                      </p:cBhvr>
                                      <p:to>
                                        <p:strVal val="visible"/>
                                      </p:to>
                                    </p:set>
                                    <p:animEffect transition="in" filter="wipe(left)">
                                      <p:cBhvr>
                                        <p:cTn id="99" dur="500"/>
                                        <p:tgtEl>
                                          <p:spTgt spid="140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autoUpdateAnimBg="0"/>
      <p:bldP spid="140293" grpId="0" autoUpdateAnimBg="0"/>
      <p:bldP spid="140294" grpId="0" autoUpdateAnimBg="0"/>
      <p:bldP spid="140295" grpId="0" autoUpdateAnimBg="0"/>
      <p:bldP spid="140296" grpId="0" autoUpdateAnimBg="0"/>
      <p:bldP spid="140297" grpId="0" autoUpdateAnimBg="0"/>
      <p:bldP spid="140298" grpId="0" autoUpdateAnimBg="0"/>
      <p:bldP spid="140299" grpId="0" autoUpdateAnimBg="0"/>
      <p:bldP spid="140300" grpId="0" animBg="1"/>
      <p:bldP spid="140301" grpId="0" animBg="1"/>
      <p:bldP spid="140302" grpId="0" animBg="1"/>
      <p:bldP spid="140303" grpId="0" animBg="1"/>
      <p:bldP spid="140321" grpId="0" animBg="1"/>
      <p:bldP spid="140322" grpId="0" animBg="1" autoUpdateAnimBg="0"/>
      <p:bldP spid="140323" grpId="0" animBg="1" autoUpdateAnimBg="0"/>
      <p:bldP spid="140324"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550863" y="381000"/>
            <a:ext cx="12842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62000" eaLnBrk="0" hangingPunct="0">
              <a:spcBef>
                <a:spcPct val="50000"/>
              </a:spcBef>
            </a:pPr>
            <a:r>
              <a:rPr kumimoji="1" lang="en-US" altLang="zh-CN" sz="2400" b="1">
                <a:solidFill>
                  <a:srgbClr val="FFFF00"/>
                </a:solidFill>
                <a:latin typeface="Times New Roman" pitchFamily="18" charset="0"/>
              </a:rPr>
              <a:t>• </a:t>
            </a:r>
            <a:r>
              <a:rPr kumimoji="1" lang="zh-CN" altLang="en-US" sz="2400" b="1">
                <a:solidFill>
                  <a:srgbClr val="66FFFF"/>
                </a:solidFill>
                <a:latin typeface="Times New Roman" pitchFamily="18" charset="0"/>
              </a:rPr>
              <a:t>电势能</a:t>
            </a:r>
          </a:p>
        </p:txBody>
      </p:sp>
      <p:sp>
        <p:nvSpPr>
          <p:cNvPr id="51203" name="Rectangle 3"/>
          <p:cNvSpPr>
            <a:spLocks noChangeArrowheads="1"/>
          </p:cNvSpPr>
          <p:nvPr/>
        </p:nvSpPr>
        <p:spPr bwMode="auto">
          <a:xfrm>
            <a:off x="762000" y="838200"/>
            <a:ext cx="44958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762000"/>
            <a:r>
              <a:rPr kumimoji="1" lang="zh-CN" altLang="en-US" sz="2400" b="1">
                <a:solidFill>
                  <a:schemeClr val="bg1"/>
                </a:solidFill>
                <a:latin typeface="Times New Roman" pitchFamily="18" charset="0"/>
                <a:ea typeface="仿宋_GB2312" pitchFamily="49" charset="-122"/>
              </a:rPr>
              <a:t>取势能零点</a:t>
            </a:r>
            <a:r>
              <a:rPr kumimoji="1" lang="zh-CN" altLang="en-US" sz="2400" b="1">
                <a:solidFill>
                  <a:srgbClr val="00FFFF"/>
                </a:solidFill>
                <a:latin typeface="Times New Roman" pitchFamily="18" charset="0"/>
              </a:rPr>
              <a:t>         </a:t>
            </a:r>
            <a:r>
              <a:rPr kumimoji="1" lang="en-US" altLang="zh-CN" sz="2800" i="1">
                <a:solidFill>
                  <a:srgbClr val="FFCC00"/>
                </a:solidFill>
                <a:latin typeface="Times New Roman" pitchFamily="18" charset="0"/>
              </a:rPr>
              <a:t>W</a:t>
            </a:r>
            <a:r>
              <a:rPr kumimoji="1" lang="en-US" altLang="zh-CN" sz="2800" baseline="-25000">
                <a:solidFill>
                  <a:srgbClr val="FFCC00"/>
                </a:solidFill>
                <a:latin typeface="Times New Roman" pitchFamily="18" charset="0"/>
              </a:rPr>
              <a:t>“0”</a:t>
            </a:r>
            <a:r>
              <a:rPr kumimoji="1" lang="en-US" altLang="zh-CN" sz="2800">
                <a:solidFill>
                  <a:srgbClr val="FFCC00"/>
                </a:solidFill>
                <a:latin typeface="Times New Roman" pitchFamily="18" charset="0"/>
              </a:rPr>
              <a:t> = 0</a:t>
            </a:r>
            <a:r>
              <a:rPr kumimoji="1" lang="en-US" altLang="zh-CN" sz="2800">
                <a:solidFill>
                  <a:schemeClr val="bg1"/>
                </a:solidFill>
                <a:latin typeface="Times New Roman" pitchFamily="18" charset="0"/>
              </a:rPr>
              <a:t> </a:t>
            </a:r>
          </a:p>
        </p:txBody>
      </p:sp>
      <p:graphicFrame>
        <p:nvGraphicFramePr>
          <p:cNvPr id="51204" name="Object 4"/>
          <p:cNvGraphicFramePr>
            <a:graphicFrameLocks/>
          </p:cNvGraphicFramePr>
          <p:nvPr/>
        </p:nvGraphicFramePr>
        <p:xfrm>
          <a:off x="5351463" y="1295400"/>
          <a:ext cx="3325812" cy="687388"/>
        </p:xfrm>
        <a:graphic>
          <a:graphicData uri="http://schemas.openxmlformats.org/presentationml/2006/ole">
            <mc:AlternateContent xmlns:mc="http://schemas.openxmlformats.org/markup-compatibility/2006">
              <mc:Choice xmlns:v="urn:schemas-microsoft-com:vml" Requires="v">
                <p:oleObj spid="_x0000_s89092" name="Equation" r:id="rId3" imgW="3219585" imgH="580897" progId="Equation.3">
                  <p:embed/>
                </p:oleObj>
              </mc:Choice>
              <mc:Fallback>
                <p:oleObj name="Equation" r:id="rId3" imgW="3219585" imgH="580897" progId="Equation.3">
                  <p:embed/>
                  <p:pic>
                    <p:nvPicPr>
                      <p:cNvPr id="51204"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1463" y="1295400"/>
                        <a:ext cx="3325812" cy="68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5" name="Rectangle 5"/>
          <p:cNvSpPr>
            <a:spLocks noChangeArrowheads="1"/>
          </p:cNvSpPr>
          <p:nvPr/>
        </p:nvSpPr>
        <p:spPr bwMode="auto">
          <a:xfrm>
            <a:off x="762000" y="1371600"/>
            <a:ext cx="434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i="1">
                <a:solidFill>
                  <a:srgbClr val="66FFFF"/>
                </a:solidFill>
                <a:latin typeface="Times New Roman" pitchFamily="18" charset="0"/>
              </a:rPr>
              <a:t>q</a:t>
            </a:r>
            <a:r>
              <a:rPr kumimoji="1" lang="en-US" altLang="zh-CN" sz="2800" b="1" baseline="-25000">
                <a:solidFill>
                  <a:srgbClr val="66FFFF"/>
                </a:solidFill>
                <a:latin typeface="Times New Roman" pitchFamily="18" charset="0"/>
              </a:rPr>
              <a:t>0 </a:t>
            </a:r>
            <a:r>
              <a:rPr kumimoji="1" lang="zh-CN" altLang="en-US" sz="2400" b="1">
                <a:solidFill>
                  <a:schemeClr val="bg1"/>
                </a:solidFill>
                <a:latin typeface="宋体" pitchFamily="2" charset="-122"/>
              </a:rPr>
              <a:t>在电场中某点</a:t>
            </a:r>
            <a:r>
              <a:rPr kumimoji="1" lang="zh-CN" altLang="en-US" sz="2400" b="1">
                <a:solidFill>
                  <a:srgbClr val="66FFFF"/>
                </a:solidFill>
                <a:latin typeface="Times New Roman" pitchFamily="18" charset="0"/>
              </a:rPr>
              <a:t> </a:t>
            </a:r>
            <a:r>
              <a:rPr kumimoji="1" lang="en-US" altLang="zh-CN" sz="2400" b="1" i="1">
                <a:solidFill>
                  <a:srgbClr val="66FFFF"/>
                </a:solidFill>
                <a:latin typeface="Times New Roman" pitchFamily="18" charset="0"/>
              </a:rPr>
              <a:t>a </a:t>
            </a:r>
            <a:r>
              <a:rPr kumimoji="1" lang="zh-CN" altLang="en-US" sz="2400" b="1">
                <a:solidFill>
                  <a:schemeClr val="bg1"/>
                </a:solidFill>
                <a:latin typeface="宋体" pitchFamily="2" charset="-122"/>
              </a:rPr>
              <a:t>的电势能：</a:t>
            </a:r>
          </a:p>
        </p:txBody>
      </p:sp>
      <p:sp>
        <p:nvSpPr>
          <p:cNvPr id="51206" name="Text Box 6"/>
          <p:cNvSpPr txBox="1">
            <a:spLocks noChangeArrowheads="1"/>
          </p:cNvSpPr>
          <p:nvPr/>
        </p:nvSpPr>
        <p:spPr bwMode="auto">
          <a:xfrm>
            <a:off x="765175" y="2500313"/>
            <a:ext cx="7412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电势能应属于 </a:t>
            </a:r>
            <a:r>
              <a:rPr kumimoji="1" lang="en-US" altLang="zh-CN" sz="2800" b="1" i="1">
                <a:solidFill>
                  <a:srgbClr val="66FFFF"/>
                </a:solidFill>
                <a:latin typeface="Times New Roman" pitchFamily="18" charset="0"/>
                <a:ea typeface="楷体_GB2312" pitchFamily="49" charset="-122"/>
              </a:rPr>
              <a:t>q</a:t>
            </a:r>
            <a:r>
              <a:rPr kumimoji="1" lang="en-US" altLang="zh-CN" sz="2800" b="1" baseline="-25000">
                <a:solidFill>
                  <a:srgbClr val="66FFFF"/>
                </a:solidFill>
                <a:latin typeface="Times New Roman" pitchFamily="18" charset="0"/>
                <a:ea typeface="楷体_GB2312" pitchFamily="49" charset="-122"/>
              </a:rPr>
              <a:t>0 </a:t>
            </a:r>
            <a:r>
              <a:rPr kumimoji="1" lang="en-US" altLang="zh-CN" sz="2800" b="1" baseline="-25000">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和产生电场的源电荷系统共有。</a:t>
            </a:r>
          </a:p>
        </p:txBody>
      </p:sp>
      <p:sp>
        <p:nvSpPr>
          <p:cNvPr id="51207" name="Rectangle 7"/>
          <p:cNvSpPr>
            <a:spLocks noChangeArrowheads="1"/>
          </p:cNvSpPr>
          <p:nvPr/>
        </p:nvSpPr>
        <p:spPr bwMode="auto">
          <a:xfrm>
            <a:off x="762000" y="1981200"/>
            <a:ext cx="1847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说明</a:t>
            </a:r>
          </a:p>
        </p:txBody>
      </p:sp>
      <p:sp>
        <p:nvSpPr>
          <p:cNvPr id="51208" name="Rectangle 8"/>
          <p:cNvSpPr>
            <a:spLocks noChangeArrowheads="1"/>
          </p:cNvSpPr>
          <p:nvPr/>
        </p:nvSpPr>
        <p:spPr bwMode="auto">
          <a:xfrm>
            <a:off x="768350" y="4057650"/>
            <a:ext cx="3079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62000" eaLnBrk="0" hangingPunct="0">
              <a:spcBef>
                <a:spcPct val="50000"/>
              </a:spcBef>
            </a:pPr>
            <a:r>
              <a:rPr kumimoji="1" lang="en-US" altLang="zh-CN" sz="2400" b="1">
                <a:solidFill>
                  <a:schemeClr val="bg1"/>
                </a:solidFill>
                <a:latin typeface="Times New Roman"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选势能零点原则：</a:t>
            </a:r>
          </a:p>
        </p:txBody>
      </p:sp>
      <p:sp>
        <p:nvSpPr>
          <p:cNvPr id="51209" name="Text Box 9"/>
          <p:cNvSpPr txBox="1">
            <a:spLocks noChangeArrowheads="1"/>
          </p:cNvSpPr>
          <p:nvPr/>
        </p:nvSpPr>
        <p:spPr bwMode="auto">
          <a:xfrm>
            <a:off x="762000" y="2990850"/>
            <a:ext cx="81534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spcBef>
                <a:spcPct val="50000"/>
              </a:spcBef>
            </a:pPr>
            <a:r>
              <a:rPr kumimoji="1" lang="en-US" altLang="zh-CN" sz="2400" b="1" dirty="0">
                <a:solidFill>
                  <a:schemeClr val="bg1"/>
                </a:solidFill>
                <a:latin typeface="Times New Roman" pitchFamily="18" charset="0"/>
                <a:ea typeface="楷体_GB2312" pitchFamily="49" charset="-122"/>
              </a:rPr>
              <a:t>(2) </a:t>
            </a:r>
            <a:r>
              <a:rPr kumimoji="1" lang="zh-CN" altLang="en-US" sz="2400" b="1" dirty="0">
                <a:solidFill>
                  <a:schemeClr val="bg1"/>
                </a:solidFill>
                <a:latin typeface="楷体_GB2312" pitchFamily="49" charset="-122"/>
                <a:ea typeface="楷体_GB2312" pitchFamily="49" charset="-122"/>
              </a:rPr>
              <a:t>电荷在某点电势能的值与零点选取有关</a:t>
            </a:r>
            <a:r>
              <a:rPr kumimoji="1" lang="en-US" altLang="zh-CN" sz="2400" b="1" dirty="0">
                <a:solidFill>
                  <a:schemeClr val="bg1"/>
                </a:solidFill>
                <a:latin typeface="楷体_GB2312" pitchFamily="49" charset="-122"/>
                <a:ea typeface="楷体_GB2312" pitchFamily="49" charset="-122"/>
              </a:rPr>
              <a:t>,</a:t>
            </a:r>
            <a:r>
              <a:rPr kumimoji="1" lang="zh-CN" altLang="en-US" sz="2400" b="1" dirty="0">
                <a:solidFill>
                  <a:schemeClr val="bg1"/>
                </a:solidFill>
                <a:latin typeface="楷体_GB2312" pitchFamily="49" charset="-122"/>
                <a:ea typeface="楷体_GB2312" pitchFamily="49" charset="-122"/>
              </a:rPr>
              <a:t>而两点的差值与零点选取无关</a:t>
            </a:r>
          </a:p>
        </p:txBody>
      </p:sp>
      <p:sp>
        <p:nvSpPr>
          <p:cNvPr id="51210" name="Rectangle 10"/>
          <p:cNvSpPr>
            <a:spLocks noChangeArrowheads="1"/>
          </p:cNvSpPr>
          <p:nvPr/>
        </p:nvSpPr>
        <p:spPr bwMode="auto">
          <a:xfrm>
            <a:off x="1093788" y="6019800"/>
            <a:ext cx="6602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kumimoji="1" lang="en-US" altLang="zh-CN" sz="2400" b="1">
                <a:solidFill>
                  <a:srgbClr val="FFFF66"/>
                </a:solidFill>
                <a:latin typeface="Times New Roman" pitchFamily="18" charset="0"/>
              </a:rPr>
              <a:t>• </a:t>
            </a:r>
            <a:r>
              <a:rPr kumimoji="1" lang="en-US" altLang="zh-CN" sz="2400" b="1">
                <a:solidFill>
                  <a:srgbClr val="FF66FF"/>
                </a:solidFill>
                <a:latin typeface="Times New Roman" pitchFamily="18" charset="0"/>
              </a:rPr>
              <a:t> </a:t>
            </a:r>
            <a:r>
              <a:rPr kumimoji="1" lang="zh-CN" altLang="en-US" sz="2400" b="1">
                <a:solidFill>
                  <a:schemeClr val="bg1"/>
                </a:solidFill>
                <a:latin typeface="Times New Roman" pitchFamily="18" charset="0"/>
                <a:ea typeface="楷体_GB2312" pitchFamily="49" charset="-122"/>
              </a:rPr>
              <a:t>实际应用中取大地、仪器外壳等为势能零点。</a:t>
            </a:r>
          </a:p>
        </p:txBody>
      </p:sp>
      <p:sp>
        <p:nvSpPr>
          <p:cNvPr id="51211" name="Rectangle 11"/>
          <p:cNvSpPr>
            <a:spLocks noChangeArrowheads="1"/>
          </p:cNvSpPr>
          <p:nvPr/>
        </p:nvSpPr>
        <p:spPr bwMode="auto">
          <a:xfrm>
            <a:off x="1101725" y="4556125"/>
            <a:ext cx="76612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spcBef>
                <a:spcPct val="50000"/>
              </a:spcBef>
            </a:pPr>
            <a:r>
              <a:rPr kumimoji="1" lang="en-US" altLang="zh-CN" sz="2400" b="1">
                <a:solidFill>
                  <a:srgbClr val="FFFF66"/>
                </a:solidFill>
                <a:latin typeface="Times New Roman" pitchFamily="18" charset="0"/>
              </a:rPr>
              <a:t>•</a:t>
            </a:r>
            <a:r>
              <a:rPr kumimoji="1" lang="en-US" altLang="zh-CN" sz="2400" b="1">
                <a:solidFill>
                  <a:srgbClr val="FF66FF"/>
                </a:solidFill>
                <a:latin typeface="Times New Roman" pitchFamily="18" charset="0"/>
              </a:rPr>
              <a:t>  </a:t>
            </a:r>
            <a:r>
              <a:rPr kumimoji="1" lang="zh-CN" altLang="en-US" sz="2400" b="1">
                <a:solidFill>
                  <a:schemeClr val="bg1"/>
                </a:solidFill>
                <a:latin typeface="楷体_GB2312" pitchFamily="49" charset="-122"/>
                <a:ea typeface="楷体_GB2312" pitchFamily="49" charset="-122"/>
              </a:rPr>
              <a:t>当</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源</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电荷分布在有限范围内时，势能零点一般选在  　无穷远处。</a:t>
            </a:r>
          </a:p>
        </p:txBody>
      </p:sp>
      <p:sp>
        <p:nvSpPr>
          <p:cNvPr id="51212" name="Text Box 12"/>
          <p:cNvSpPr txBox="1">
            <a:spLocks noChangeArrowheads="1"/>
          </p:cNvSpPr>
          <p:nvPr/>
        </p:nvSpPr>
        <p:spPr bwMode="auto">
          <a:xfrm>
            <a:off x="1066800" y="5562600"/>
            <a:ext cx="7218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FFFF66"/>
                </a:solidFill>
                <a:latin typeface="Times New Roman" pitchFamily="18" charset="0"/>
              </a:rPr>
              <a:t>•</a:t>
            </a:r>
            <a:r>
              <a:rPr kumimoji="1" lang="en-US" altLang="zh-CN" sz="2400" b="1">
                <a:solidFill>
                  <a:srgbClr val="FF66FF"/>
                </a:solidFill>
                <a:latin typeface="Times New Roman" pitchFamily="18" charset="0"/>
              </a:rPr>
              <a:t>  </a:t>
            </a:r>
            <a:r>
              <a:rPr kumimoji="1" lang="zh-CN" altLang="en-US" sz="2400" b="1">
                <a:solidFill>
                  <a:schemeClr val="bg1"/>
                </a:solidFill>
                <a:latin typeface="Times New Roman" pitchFamily="18" charset="0"/>
                <a:ea typeface="楷体_GB2312" pitchFamily="49" charset="-122"/>
              </a:rPr>
              <a:t>无限大带电体，</a:t>
            </a:r>
            <a:r>
              <a:rPr kumimoji="1" lang="zh-CN" altLang="en-US" sz="2400" b="1">
                <a:solidFill>
                  <a:schemeClr val="bg1"/>
                </a:solidFill>
                <a:latin typeface="楷体_GB2312" pitchFamily="49" charset="-122"/>
                <a:ea typeface="楷体_GB2312" pitchFamily="49" charset="-122"/>
              </a:rPr>
              <a:t>势能零点一般</a:t>
            </a:r>
            <a:r>
              <a:rPr kumimoji="1" lang="zh-CN" altLang="en-US" sz="2400" b="1">
                <a:solidFill>
                  <a:schemeClr val="bg1"/>
                </a:solidFill>
                <a:latin typeface="Times New Roman" pitchFamily="18" charset="0"/>
                <a:ea typeface="楷体_GB2312" pitchFamily="49" charset="-122"/>
              </a:rPr>
              <a:t>选在有限远处一点。</a:t>
            </a:r>
          </a:p>
        </p:txBody>
      </p:sp>
      <p:sp>
        <p:nvSpPr>
          <p:cNvPr id="51213" name="AutoShape 13"/>
          <p:cNvSpPr>
            <a:spLocks noChangeArrowheads="1"/>
          </p:cNvSpPr>
          <p:nvPr/>
        </p:nvSpPr>
        <p:spPr bwMode="auto">
          <a:xfrm>
            <a:off x="395288" y="19335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43453103"/>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762000" y="246063"/>
            <a:ext cx="80772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kumimoji="1" lang="zh-CN" altLang="en-US" sz="2400" b="1">
                <a:solidFill>
                  <a:schemeClr val="bg1"/>
                </a:solidFill>
                <a:latin typeface="宋体" pitchFamily="2" charset="-122"/>
              </a:rPr>
              <a:t>如图所示</a:t>
            </a:r>
            <a:r>
              <a:rPr kumimoji="1" lang="en-US" altLang="zh-CN" sz="2400" b="1">
                <a:solidFill>
                  <a:schemeClr val="bg1"/>
                </a:solidFill>
                <a:latin typeface="宋体" pitchFamily="2" charset="-122"/>
              </a:rPr>
              <a:t>, </a:t>
            </a:r>
            <a:r>
              <a:rPr kumimoji="1" lang="zh-CN" altLang="en-US" sz="2400" b="1">
                <a:solidFill>
                  <a:schemeClr val="bg1"/>
                </a:solidFill>
                <a:latin typeface="宋体" pitchFamily="2" charset="-122"/>
              </a:rPr>
              <a:t>在带电量为</a:t>
            </a:r>
            <a:r>
              <a:rPr kumimoji="1" lang="zh-CN" altLang="en-US" sz="2400" b="1">
                <a:solidFill>
                  <a:srgbClr val="66FFFF"/>
                </a:solidFill>
                <a:latin typeface="Times New Roman" pitchFamily="18" charset="0"/>
              </a:rPr>
              <a:t> </a:t>
            </a:r>
            <a:r>
              <a:rPr kumimoji="1" lang="en-US" altLang="zh-CN" sz="2400" b="1" i="1">
                <a:solidFill>
                  <a:srgbClr val="66FFFF"/>
                </a:solidFill>
                <a:latin typeface="Times New Roman" pitchFamily="18" charset="0"/>
              </a:rPr>
              <a:t>Q </a:t>
            </a:r>
            <a:r>
              <a:rPr kumimoji="1" lang="zh-CN" altLang="en-US" sz="2400" b="1">
                <a:solidFill>
                  <a:schemeClr val="bg1"/>
                </a:solidFill>
                <a:latin typeface="宋体" pitchFamily="2" charset="-122"/>
              </a:rPr>
              <a:t>的点电荷所产生的静电场中，有一带电量为</a:t>
            </a:r>
            <a:r>
              <a:rPr kumimoji="1" lang="en-US" altLang="zh-CN" sz="2400" b="1" i="1">
                <a:solidFill>
                  <a:srgbClr val="66FFFF"/>
                </a:solidFill>
                <a:latin typeface="Times New Roman" pitchFamily="18" charset="0"/>
              </a:rPr>
              <a:t>q </a:t>
            </a:r>
            <a:r>
              <a:rPr kumimoji="1" lang="zh-CN" altLang="en-US" sz="2400" b="1">
                <a:solidFill>
                  <a:schemeClr val="bg1"/>
                </a:solidFill>
                <a:latin typeface="宋体" pitchFamily="2" charset="-122"/>
              </a:rPr>
              <a:t>的点电荷</a:t>
            </a:r>
          </a:p>
        </p:txBody>
      </p:sp>
      <p:graphicFrame>
        <p:nvGraphicFramePr>
          <p:cNvPr id="52227" name="Object 3"/>
          <p:cNvGraphicFramePr>
            <a:graphicFrameLocks/>
          </p:cNvGraphicFramePr>
          <p:nvPr/>
        </p:nvGraphicFramePr>
        <p:xfrm>
          <a:off x="914400" y="2133600"/>
          <a:ext cx="3400425" cy="914400"/>
        </p:xfrm>
        <a:graphic>
          <a:graphicData uri="http://schemas.openxmlformats.org/presentationml/2006/ole">
            <mc:AlternateContent xmlns:mc="http://schemas.openxmlformats.org/markup-compatibility/2006">
              <mc:Choice xmlns:v="urn:schemas-microsoft-com:vml" Requires="v">
                <p:oleObj spid="_x0000_s90128" name="Equation" r:id="rId3" imgW="3295708" imgH="809531" progId="Equation.3">
                  <p:embed/>
                </p:oleObj>
              </mc:Choice>
              <mc:Fallback>
                <p:oleObj name="Equation" r:id="rId3" imgW="3295708" imgH="809531" progId="Equation.3">
                  <p:embed/>
                  <p:pic>
                    <p:nvPicPr>
                      <p:cNvPr id="52227"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133600"/>
                        <a:ext cx="34004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28" name="Rectangle 4"/>
          <p:cNvSpPr>
            <a:spLocks noChangeArrowheads="1"/>
          </p:cNvSpPr>
          <p:nvPr/>
        </p:nvSpPr>
        <p:spPr bwMode="auto">
          <a:xfrm>
            <a:off x="246063" y="1697038"/>
            <a:ext cx="492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62000" eaLnBrk="0" hangingPunct="0">
              <a:spcBef>
                <a:spcPct val="50000"/>
              </a:spcBef>
            </a:pPr>
            <a:r>
              <a:rPr kumimoji="1" lang="zh-CN" altLang="en-US" sz="2400" b="1">
                <a:solidFill>
                  <a:srgbClr val="FFFF00"/>
                </a:solidFill>
                <a:latin typeface="Times New Roman" pitchFamily="18" charset="0"/>
              </a:rPr>
              <a:t>解</a:t>
            </a:r>
          </a:p>
        </p:txBody>
      </p:sp>
      <p:sp>
        <p:nvSpPr>
          <p:cNvPr id="52229" name="Text Box 5"/>
          <p:cNvSpPr txBox="1">
            <a:spLocks noChangeArrowheads="1"/>
          </p:cNvSpPr>
          <p:nvPr/>
        </p:nvSpPr>
        <p:spPr bwMode="auto">
          <a:xfrm>
            <a:off x="838200" y="1697038"/>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选无穷远为电势能零点</a:t>
            </a:r>
          </a:p>
        </p:txBody>
      </p:sp>
      <p:grpSp>
        <p:nvGrpSpPr>
          <p:cNvPr id="52230" name="Group 6"/>
          <p:cNvGrpSpPr>
            <a:grpSpLocks/>
          </p:cNvGrpSpPr>
          <p:nvPr/>
        </p:nvGrpSpPr>
        <p:grpSpPr bwMode="auto">
          <a:xfrm>
            <a:off x="4943475" y="1219200"/>
            <a:ext cx="3257550" cy="2590800"/>
            <a:chOff x="3360" y="1200"/>
            <a:chExt cx="2052" cy="1632"/>
          </a:xfrm>
        </p:grpSpPr>
        <p:sp>
          <p:nvSpPr>
            <p:cNvPr id="52240" name="Line 7"/>
            <p:cNvSpPr>
              <a:spLocks noChangeShapeType="1"/>
            </p:cNvSpPr>
            <p:nvPr/>
          </p:nvSpPr>
          <p:spPr bwMode="auto">
            <a:xfrm flipV="1">
              <a:off x="3492" y="1449"/>
              <a:ext cx="1104" cy="672"/>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1" name="Line 8"/>
            <p:cNvSpPr>
              <a:spLocks noChangeShapeType="1"/>
            </p:cNvSpPr>
            <p:nvPr/>
          </p:nvSpPr>
          <p:spPr bwMode="auto">
            <a:xfrm>
              <a:off x="3492" y="2121"/>
              <a:ext cx="1632" cy="48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2" name="Line 9"/>
            <p:cNvSpPr>
              <a:spLocks noChangeShapeType="1"/>
            </p:cNvSpPr>
            <p:nvPr/>
          </p:nvSpPr>
          <p:spPr bwMode="auto">
            <a:xfrm>
              <a:off x="3492" y="2121"/>
              <a:ext cx="1920" cy="0"/>
            </a:xfrm>
            <a:prstGeom prst="line">
              <a:avLst/>
            </a:prstGeom>
            <a:noFill/>
            <a:ln w="285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243" name="Text Box 10"/>
            <p:cNvSpPr txBox="1">
              <a:spLocks noChangeArrowheads="1"/>
            </p:cNvSpPr>
            <p:nvPr/>
          </p:nvSpPr>
          <p:spPr bwMode="auto">
            <a:xfrm>
              <a:off x="4164" y="1209"/>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lgn="ctr"/>
              <a:r>
                <a:rPr kumimoji="1" lang="en-US" altLang="zh-CN" sz="2800" i="1">
                  <a:solidFill>
                    <a:srgbClr val="66FF33"/>
                  </a:solidFill>
                  <a:latin typeface="Times New Roman" pitchFamily="18" charset="0"/>
                </a:rPr>
                <a:t>b</a:t>
              </a:r>
              <a:endParaRPr kumimoji="1" lang="en-US" altLang="zh-CN" sz="2400" i="1">
                <a:solidFill>
                  <a:srgbClr val="FF3300"/>
                </a:solidFill>
                <a:latin typeface="Times New Roman" pitchFamily="18" charset="0"/>
              </a:endParaRPr>
            </a:p>
          </p:txBody>
        </p:sp>
        <p:sp>
          <p:nvSpPr>
            <p:cNvPr id="52244" name="Oval 11"/>
            <p:cNvSpPr>
              <a:spLocks noChangeArrowheads="1"/>
            </p:cNvSpPr>
            <p:nvPr/>
          </p:nvSpPr>
          <p:spPr bwMode="auto">
            <a:xfrm>
              <a:off x="4356" y="1534"/>
              <a:ext cx="88" cy="88"/>
            </a:xfrm>
            <a:prstGeom prst="ellipse">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5" name="Text Box 12"/>
            <p:cNvSpPr txBox="1">
              <a:spLocks noChangeArrowheads="1"/>
            </p:cNvSpPr>
            <p:nvPr/>
          </p:nvSpPr>
          <p:spPr bwMode="auto">
            <a:xfrm>
              <a:off x="4644" y="2505"/>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lgn="ctr"/>
              <a:r>
                <a:rPr kumimoji="1" lang="en-US" altLang="zh-CN" sz="2800" i="1">
                  <a:solidFill>
                    <a:srgbClr val="66FF33"/>
                  </a:solidFill>
                  <a:latin typeface="Times New Roman" pitchFamily="18" charset="0"/>
                </a:rPr>
                <a:t>a</a:t>
              </a:r>
              <a:endParaRPr kumimoji="1" lang="en-US" altLang="zh-CN" sz="2400">
                <a:solidFill>
                  <a:srgbClr val="66FF33"/>
                </a:solidFill>
                <a:latin typeface="Times New Roman" pitchFamily="18" charset="0"/>
              </a:endParaRPr>
            </a:p>
          </p:txBody>
        </p:sp>
        <p:sp>
          <p:nvSpPr>
            <p:cNvPr id="52246" name="Line 13"/>
            <p:cNvSpPr>
              <a:spLocks noChangeShapeType="1"/>
            </p:cNvSpPr>
            <p:nvPr/>
          </p:nvSpPr>
          <p:spPr bwMode="auto">
            <a:xfrm flipV="1">
              <a:off x="4644" y="1200"/>
              <a:ext cx="384" cy="240"/>
            </a:xfrm>
            <a:prstGeom prst="line">
              <a:avLst/>
            </a:prstGeom>
            <a:noFill/>
            <a:ln w="285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2247" name="Object 14"/>
            <p:cNvGraphicFramePr>
              <a:graphicFrameLocks noChangeAspect="1"/>
            </p:cNvGraphicFramePr>
            <p:nvPr/>
          </p:nvGraphicFramePr>
          <p:xfrm>
            <a:off x="5028" y="1209"/>
            <a:ext cx="224" cy="192"/>
          </p:xfrm>
          <a:graphic>
            <a:graphicData uri="http://schemas.openxmlformats.org/presentationml/2006/ole">
              <mc:AlternateContent xmlns:mc="http://schemas.openxmlformats.org/markup-compatibility/2006">
                <mc:Choice xmlns:v="urn:schemas-microsoft-com:vml" Requires="v">
                  <p:oleObj spid="_x0000_s90129" name="公式" r:id="rId5" imgW="57227" imgH="38061" progId="Equation.3">
                    <p:embed/>
                  </p:oleObj>
                </mc:Choice>
                <mc:Fallback>
                  <p:oleObj name="公式" r:id="rId5" imgW="57227" imgH="38061" progId="Equation.3">
                    <p:embed/>
                    <p:pic>
                      <p:nvPicPr>
                        <p:cNvPr id="52247"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8" y="1209"/>
                          <a:ext cx="2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48" name="Oval 15"/>
            <p:cNvSpPr>
              <a:spLocks noChangeArrowheads="1"/>
            </p:cNvSpPr>
            <p:nvPr/>
          </p:nvSpPr>
          <p:spPr bwMode="auto">
            <a:xfrm>
              <a:off x="5268" y="2073"/>
              <a:ext cx="88" cy="88"/>
            </a:xfrm>
            <a:prstGeom prst="ellipse">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9" name="Text Box 16"/>
            <p:cNvSpPr txBox="1">
              <a:spLocks noChangeArrowheads="1"/>
            </p:cNvSpPr>
            <p:nvPr/>
          </p:nvSpPr>
          <p:spPr bwMode="auto">
            <a:xfrm>
              <a:off x="5076" y="1785"/>
              <a:ext cx="21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lgn="ctr"/>
              <a:r>
                <a:rPr kumimoji="1" lang="en-US" altLang="zh-CN" sz="2800" i="1">
                  <a:solidFill>
                    <a:srgbClr val="66FF33"/>
                  </a:solidFill>
                  <a:latin typeface="Times New Roman" pitchFamily="18" charset="0"/>
                </a:rPr>
                <a:t>c</a:t>
              </a:r>
            </a:p>
          </p:txBody>
        </p:sp>
        <p:sp>
          <p:nvSpPr>
            <p:cNvPr id="52250" name="Oval 17"/>
            <p:cNvSpPr>
              <a:spLocks noChangeArrowheads="1"/>
            </p:cNvSpPr>
            <p:nvPr/>
          </p:nvSpPr>
          <p:spPr bwMode="auto">
            <a:xfrm>
              <a:off x="3444" y="2121"/>
              <a:ext cx="96" cy="48"/>
            </a:xfrm>
            <a:prstGeom prst="ellipse">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2251" name="Group 18"/>
            <p:cNvGrpSpPr>
              <a:grpSpLocks/>
            </p:cNvGrpSpPr>
            <p:nvPr/>
          </p:nvGrpSpPr>
          <p:grpSpPr bwMode="auto">
            <a:xfrm>
              <a:off x="3360" y="1749"/>
              <a:ext cx="255" cy="424"/>
              <a:chOff x="3564" y="3189"/>
              <a:chExt cx="255" cy="424"/>
            </a:xfrm>
          </p:grpSpPr>
          <p:sp>
            <p:nvSpPr>
              <p:cNvPr id="52254" name="Oval 19"/>
              <p:cNvSpPr>
                <a:spLocks noChangeArrowheads="1"/>
              </p:cNvSpPr>
              <p:nvPr/>
            </p:nvSpPr>
            <p:spPr bwMode="auto">
              <a:xfrm>
                <a:off x="3660" y="3525"/>
                <a:ext cx="88" cy="88"/>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5" name="Text Box 20"/>
              <p:cNvSpPr txBox="1">
                <a:spLocks noChangeArrowheads="1"/>
              </p:cNvSpPr>
              <p:nvPr/>
            </p:nvSpPr>
            <p:spPr bwMode="auto">
              <a:xfrm>
                <a:off x="3564" y="3189"/>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400" i="1">
                    <a:solidFill>
                      <a:srgbClr val="FFFF00"/>
                    </a:solidFill>
                    <a:latin typeface="Times New Roman" pitchFamily="18" charset="0"/>
                  </a:rPr>
                  <a:t>Q</a:t>
                </a:r>
                <a:endParaRPr kumimoji="1" lang="en-US" altLang="zh-CN" sz="2400">
                  <a:solidFill>
                    <a:srgbClr val="FFFF00"/>
                  </a:solidFill>
                  <a:latin typeface="Times New Roman" pitchFamily="18" charset="0"/>
                </a:endParaRPr>
              </a:p>
            </p:txBody>
          </p:sp>
        </p:grpSp>
        <p:sp>
          <p:nvSpPr>
            <p:cNvPr id="52252" name="Oval 21"/>
            <p:cNvSpPr>
              <a:spLocks noChangeArrowheads="1"/>
            </p:cNvSpPr>
            <p:nvPr/>
          </p:nvSpPr>
          <p:spPr bwMode="auto">
            <a:xfrm>
              <a:off x="4884" y="2505"/>
              <a:ext cx="88" cy="88"/>
            </a:xfrm>
            <a:prstGeom prst="ellipse">
              <a:avLst/>
            </a:prstGeom>
            <a:solidFill>
              <a:srgbClr val="FF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253" name="Object 22"/>
            <p:cNvGraphicFramePr>
              <a:graphicFrameLocks/>
            </p:cNvGraphicFramePr>
            <p:nvPr/>
          </p:nvGraphicFramePr>
          <p:xfrm>
            <a:off x="4896" y="2280"/>
            <a:ext cx="145" cy="193"/>
          </p:xfrm>
          <a:graphic>
            <a:graphicData uri="http://schemas.openxmlformats.org/presentationml/2006/ole">
              <mc:AlternateContent xmlns:mc="http://schemas.openxmlformats.org/markup-compatibility/2006">
                <mc:Choice xmlns:v="urn:schemas-microsoft-com:vml" Requires="v">
                  <p:oleObj spid="_x0000_s90130" name="Equation" r:id="rId7" imgW="123903" imgH="200021" progId="Equation.3">
                    <p:embed/>
                  </p:oleObj>
                </mc:Choice>
                <mc:Fallback>
                  <p:oleObj name="Equation" r:id="rId7" imgW="123903" imgH="200021" progId="Equation.3">
                    <p:embed/>
                    <p:pic>
                      <p:nvPicPr>
                        <p:cNvPr id="52253"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 y="2280"/>
                          <a:ext cx="145"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231" name="Rectangle 23"/>
          <p:cNvSpPr>
            <a:spLocks noChangeArrowheads="1"/>
          </p:cNvSpPr>
          <p:nvPr/>
        </p:nvSpPr>
        <p:spPr bwMode="auto">
          <a:xfrm>
            <a:off x="803275" y="1209675"/>
            <a:ext cx="3929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i="1">
                <a:solidFill>
                  <a:srgbClr val="66FFFF"/>
                </a:solidFill>
                <a:latin typeface="Times New Roman" pitchFamily="18" charset="0"/>
              </a:rPr>
              <a:t>q </a:t>
            </a:r>
            <a:r>
              <a:rPr kumimoji="1" lang="zh-CN" altLang="en-US" sz="2400" b="1">
                <a:solidFill>
                  <a:schemeClr val="bg1"/>
                </a:solidFill>
                <a:latin typeface="宋体" pitchFamily="2" charset="-122"/>
              </a:rPr>
              <a:t>在</a:t>
            </a:r>
            <a:r>
              <a:rPr kumimoji="1" lang="en-US" altLang="zh-CN" sz="2400" b="1" i="1">
                <a:solidFill>
                  <a:srgbClr val="66FFFF"/>
                </a:solidFill>
                <a:latin typeface="Times New Roman" pitchFamily="18" charset="0"/>
              </a:rPr>
              <a:t>a </a:t>
            </a:r>
            <a:r>
              <a:rPr kumimoji="1" lang="zh-CN" altLang="en-US" sz="2400" b="1">
                <a:solidFill>
                  <a:schemeClr val="bg1"/>
                </a:solidFill>
                <a:latin typeface="宋体" pitchFamily="2" charset="-122"/>
              </a:rPr>
              <a:t>点和</a:t>
            </a:r>
            <a:r>
              <a:rPr kumimoji="1" lang="zh-CN" altLang="en-US" sz="2400" b="1">
                <a:solidFill>
                  <a:srgbClr val="66FFFF"/>
                </a:solidFill>
                <a:latin typeface="Times New Roman" pitchFamily="18" charset="0"/>
              </a:rPr>
              <a:t> </a:t>
            </a:r>
            <a:r>
              <a:rPr kumimoji="1" lang="en-US" altLang="zh-CN" sz="2400" b="1" i="1">
                <a:solidFill>
                  <a:srgbClr val="66FFFF"/>
                </a:solidFill>
                <a:latin typeface="Times New Roman" pitchFamily="18" charset="0"/>
              </a:rPr>
              <a:t>b </a:t>
            </a:r>
            <a:r>
              <a:rPr kumimoji="1" lang="zh-CN" altLang="en-US" sz="2400" b="1">
                <a:solidFill>
                  <a:schemeClr val="bg1"/>
                </a:solidFill>
                <a:latin typeface="宋体" pitchFamily="2" charset="-122"/>
              </a:rPr>
              <a:t>点的电势能</a:t>
            </a:r>
          </a:p>
        </p:txBody>
      </p:sp>
      <p:sp>
        <p:nvSpPr>
          <p:cNvPr id="52232" name="Rectangle 24"/>
          <p:cNvSpPr>
            <a:spLocks noChangeArrowheads="1"/>
          </p:cNvSpPr>
          <p:nvPr/>
        </p:nvSpPr>
        <p:spPr bwMode="auto">
          <a:xfrm>
            <a:off x="266700" y="11858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52233" name="Rectangle 25"/>
          <p:cNvSpPr>
            <a:spLocks noChangeArrowheads="1"/>
          </p:cNvSpPr>
          <p:nvPr/>
        </p:nvSpPr>
        <p:spPr bwMode="auto">
          <a:xfrm>
            <a:off x="269875" y="3048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graphicFrame>
        <p:nvGraphicFramePr>
          <p:cNvPr id="52234" name="Object 26"/>
          <p:cNvGraphicFramePr>
            <a:graphicFrameLocks/>
          </p:cNvGraphicFramePr>
          <p:nvPr/>
        </p:nvGraphicFramePr>
        <p:xfrm>
          <a:off x="4495800" y="3924300"/>
          <a:ext cx="4214813" cy="914400"/>
        </p:xfrm>
        <a:graphic>
          <a:graphicData uri="http://schemas.openxmlformats.org/presentationml/2006/ole">
            <mc:AlternateContent xmlns:mc="http://schemas.openxmlformats.org/markup-compatibility/2006">
              <mc:Choice xmlns:v="urn:schemas-microsoft-com:vml" Requires="v">
                <p:oleObj spid="_x0000_s90131" name="Equation" r:id="rId9" imgW="4114709" imgH="809531" progId="Equation.3">
                  <p:embed/>
                </p:oleObj>
              </mc:Choice>
              <mc:Fallback>
                <p:oleObj name="Equation" r:id="rId9" imgW="4114709" imgH="809531" progId="Equation.3">
                  <p:embed/>
                  <p:pic>
                    <p:nvPicPr>
                      <p:cNvPr id="52234" name="Object 2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3924300"/>
                        <a:ext cx="4214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5" name="Text Box 27"/>
          <p:cNvSpPr txBox="1">
            <a:spLocks noChangeArrowheads="1"/>
          </p:cNvSpPr>
          <p:nvPr/>
        </p:nvSpPr>
        <p:spPr bwMode="auto">
          <a:xfrm>
            <a:off x="838200" y="411480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选</a:t>
            </a:r>
            <a:r>
              <a:rPr kumimoji="1" lang="zh-CN" altLang="en-US" sz="2400" b="1">
                <a:solidFill>
                  <a:srgbClr val="66FFFF"/>
                </a:solidFill>
                <a:latin typeface="Times New Roman" pitchFamily="18" charset="0"/>
              </a:rPr>
              <a:t> </a:t>
            </a:r>
            <a:r>
              <a:rPr kumimoji="1" lang="en-US" altLang="zh-CN" sz="2400" b="1" i="1">
                <a:solidFill>
                  <a:srgbClr val="66FFFF"/>
                </a:solidFill>
                <a:latin typeface="Times New Roman" pitchFamily="18" charset="0"/>
              </a:rPr>
              <a:t>C </a:t>
            </a:r>
            <a:r>
              <a:rPr kumimoji="1" lang="zh-CN" altLang="en-US" sz="2400" b="1">
                <a:solidFill>
                  <a:schemeClr val="bg1"/>
                </a:solidFill>
                <a:latin typeface="宋体" pitchFamily="2" charset="-122"/>
              </a:rPr>
              <a:t>点为电势能零点</a:t>
            </a:r>
          </a:p>
        </p:txBody>
      </p:sp>
      <p:graphicFrame>
        <p:nvGraphicFramePr>
          <p:cNvPr id="52236" name="Object 28"/>
          <p:cNvGraphicFramePr>
            <a:graphicFrameLocks/>
          </p:cNvGraphicFramePr>
          <p:nvPr/>
        </p:nvGraphicFramePr>
        <p:xfrm>
          <a:off x="990600" y="3143250"/>
          <a:ext cx="3390900" cy="914400"/>
        </p:xfrm>
        <a:graphic>
          <a:graphicData uri="http://schemas.openxmlformats.org/presentationml/2006/ole">
            <mc:AlternateContent xmlns:mc="http://schemas.openxmlformats.org/markup-compatibility/2006">
              <mc:Choice xmlns:v="urn:schemas-microsoft-com:vml" Requires="v">
                <p:oleObj spid="_x0000_s90132" name="Equation" r:id="rId11" imgW="3285990" imgH="809531" progId="Equation.3">
                  <p:embed/>
                </p:oleObj>
              </mc:Choice>
              <mc:Fallback>
                <p:oleObj name="Equation" r:id="rId11" imgW="3285990" imgH="809531" progId="Equation.3">
                  <p:embed/>
                  <p:pic>
                    <p:nvPicPr>
                      <p:cNvPr id="52236"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3143250"/>
                        <a:ext cx="3390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7" name="Object 29"/>
          <p:cNvGraphicFramePr>
            <a:graphicFrameLocks/>
          </p:cNvGraphicFramePr>
          <p:nvPr/>
        </p:nvGraphicFramePr>
        <p:xfrm>
          <a:off x="1066800" y="4762500"/>
          <a:ext cx="4240213" cy="914400"/>
        </p:xfrm>
        <a:graphic>
          <a:graphicData uri="http://schemas.openxmlformats.org/presentationml/2006/ole">
            <mc:AlternateContent xmlns:mc="http://schemas.openxmlformats.org/markup-compatibility/2006">
              <mc:Choice xmlns:v="urn:schemas-microsoft-com:vml" Requires="v">
                <p:oleObj spid="_x0000_s90133" name="Equation" r:id="rId13" imgW="4133875" imgH="809531" progId="Equation.3">
                  <p:embed/>
                </p:oleObj>
              </mc:Choice>
              <mc:Fallback>
                <p:oleObj name="Equation" r:id="rId13" imgW="4133875" imgH="809531" progId="Equation.3">
                  <p:embed/>
                  <p:pic>
                    <p:nvPicPr>
                      <p:cNvPr id="52237" name="Object 2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6800" y="4762500"/>
                        <a:ext cx="42402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8" name="Object 30"/>
          <p:cNvGraphicFramePr>
            <a:graphicFrameLocks/>
          </p:cNvGraphicFramePr>
          <p:nvPr/>
        </p:nvGraphicFramePr>
        <p:xfrm>
          <a:off x="3676650" y="5657850"/>
          <a:ext cx="4937125" cy="914400"/>
        </p:xfrm>
        <a:graphic>
          <a:graphicData uri="http://schemas.openxmlformats.org/presentationml/2006/ole">
            <mc:AlternateContent xmlns:mc="http://schemas.openxmlformats.org/markup-compatibility/2006">
              <mc:Choice xmlns:v="urn:schemas-microsoft-com:vml" Requires="v">
                <p:oleObj spid="_x0000_s90134" name="Equation" r:id="rId15" imgW="4838690" imgH="809531" progId="Equation.3">
                  <p:embed/>
                </p:oleObj>
              </mc:Choice>
              <mc:Fallback>
                <p:oleObj name="Equation" r:id="rId15" imgW="4838690" imgH="809531" progId="Equation.3">
                  <p:embed/>
                  <p:pic>
                    <p:nvPicPr>
                      <p:cNvPr id="52238" name="Object 3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76650" y="5657850"/>
                        <a:ext cx="49371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9" name="Text Box 31"/>
          <p:cNvSpPr txBox="1">
            <a:spLocks noChangeArrowheads="1"/>
          </p:cNvSpPr>
          <p:nvPr/>
        </p:nvSpPr>
        <p:spPr bwMode="auto">
          <a:xfrm>
            <a:off x="781050" y="58293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两点的电势能差：</a:t>
            </a:r>
          </a:p>
        </p:txBody>
      </p:sp>
    </p:spTree>
    <p:extLst>
      <p:ext uri="{BB962C8B-B14F-4D97-AF65-F5344CB8AC3E}">
        <p14:creationId xmlns:p14="http://schemas.microsoft.com/office/powerpoint/2010/main" val="279611292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2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2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2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2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p:bldP spid="52229" grpId="0"/>
      <p:bldP spid="52235" grpId="0"/>
      <p:bldP spid="522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0" y="4048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00FF00"/>
                </a:solidFill>
                <a:latin typeface="Times New Roman" pitchFamily="18" charset="0"/>
                <a:ea typeface="黑体" pitchFamily="49" charset="-122"/>
              </a:rPr>
              <a:t>9.5  </a:t>
            </a:r>
            <a:r>
              <a:rPr kumimoji="1" lang="zh-CN" altLang="en-US" sz="3200" b="1">
                <a:solidFill>
                  <a:srgbClr val="00FF00"/>
                </a:solidFill>
                <a:latin typeface="Times New Roman" pitchFamily="18" charset="0"/>
                <a:ea typeface="黑体" pitchFamily="49" charset="-122"/>
              </a:rPr>
              <a:t>电势  电势差</a:t>
            </a:r>
          </a:p>
        </p:txBody>
      </p:sp>
      <p:sp>
        <p:nvSpPr>
          <p:cNvPr id="143363" name="Text Box 3"/>
          <p:cNvSpPr txBox="1">
            <a:spLocks noChangeArrowheads="1"/>
          </p:cNvSpPr>
          <p:nvPr/>
        </p:nvSpPr>
        <p:spPr bwMode="auto">
          <a:xfrm>
            <a:off x="454025" y="2066544"/>
            <a:ext cx="1360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dirty="0">
                <a:solidFill>
                  <a:srgbClr val="FFFF00"/>
                </a:solidFill>
                <a:latin typeface="Times New Roman" pitchFamily="18" charset="0"/>
              </a:rPr>
              <a:t>•  </a:t>
            </a:r>
            <a:r>
              <a:rPr kumimoji="1" lang="zh-CN" altLang="en-US" sz="2400" b="1" dirty="0">
                <a:solidFill>
                  <a:srgbClr val="66FFFF"/>
                </a:solidFill>
                <a:latin typeface="Times New Roman" pitchFamily="18" charset="0"/>
              </a:rPr>
              <a:t>电势差</a:t>
            </a:r>
          </a:p>
        </p:txBody>
      </p:sp>
      <p:sp>
        <p:nvSpPr>
          <p:cNvPr id="143364" name="Rectangle 4"/>
          <p:cNvSpPr>
            <a:spLocks noChangeArrowheads="1"/>
          </p:cNvSpPr>
          <p:nvPr/>
        </p:nvSpPr>
        <p:spPr bwMode="auto">
          <a:xfrm>
            <a:off x="207963" y="1004888"/>
            <a:ext cx="4076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defTabSz="762000" eaLnBrk="0" hangingPunct="0">
              <a:spcBef>
                <a:spcPct val="50000"/>
              </a:spcBef>
            </a:pPr>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电势  电势差</a:t>
            </a:r>
          </a:p>
        </p:txBody>
      </p:sp>
      <p:sp>
        <p:nvSpPr>
          <p:cNvPr id="143365" name="AutoShape 5"/>
          <p:cNvSpPr>
            <a:spLocks noChangeArrowheads="1"/>
          </p:cNvSpPr>
          <p:nvPr/>
        </p:nvSpPr>
        <p:spPr bwMode="auto">
          <a:xfrm>
            <a:off x="2505456" y="1592216"/>
            <a:ext cx="6264696" cy="461665"/>
          </a:xfrm>
          <a:prstGeom prst="wedgeRectCallout">
            <a:avLst>
              <a:gd name="adj1" fmla="val -67824"/>
              <a:gd name="adj2" fmla="val 103083"/>
            </a:avLst>
          </a:prstGeom>
          <a:noFill/>
          <a:ln w="19050">
            <a:solidFill>
              <a:srgbClr val="66FFFF">
                <a:alpha val="34901"/>
              </a:srgbClr>
            </a:solidFill>
            <a:miter lim="800000"/>
            <a:headEnd type="none" w="sm" len="sm"/>
            <a:tailEnd type="none" w="sm" len="sm"/>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62000"/>
            <a:r>
              <a:rPr kumimoji="1" lang="zh-CN" altLang="en-US" sz="2400" b="1" dirty="0">
                <a:solidFill>
                  <a:schemeClr val="bg1"/>
                </a:solidFill>
                <a:latin typeface="楷体_GB2312" pitchFamily="49" charset="-122"/>
                <a:ea typeface="楷体_GB2312" pitchFamily="49" charset="-122"/>
              </a:rPr>
              <a:t>单位正电荷自</a:t>
            </a:r>
            <a:r>
              <a:rPr kumimoji="1" lang="en-US" altLang="zh-CN" sz="2400" b="1" i="1" dirty="0" err="1">
                <a:solidFill>
                  <a:schemeClr val="bg1"/>
                </a:solidFill>
                <a:latin typeface="Times New Roman" pitchFamily="18" charset="0"/>
                <a:ea typeface="楷体_GB2312" pitchFamily="49" charset="-122"/>
              </a:rPr>
              <a:t>a</a:t>
            </a:r>
            <a:r>
              <a:rPr kumimoji="1" lang="en-US" altLang="zh-CN" sz="2400" b="1" dirty="0" err="1">
                <a:solidFill>
                  <a:schemeClr val="bg1"/>
                </a:solidFill>
                <a:latin typeface="Times New Roman" pitchFamily="18" charset="0"/>
                <a:ea typeface="楷体_GB2312" pitchFamily="49" charset="-122"/>
                <a:sym typeface="Symbol" pitchFamily="18" charset="2"/>
              </a:rPr>
              <a:t></a:t>
            </a:r>
            <a:r>
              <a:rPr kumimoji="1" lang="en-US" altLang="zh-CN" sz="2400" b="1" i="1" dirty="0" err="1">
                <a:solidFill>
                  <a:schemeClr val="bg1"/>
                </a:solidFill>
                <a:latin typeface="Times New Roman" pitchFamily="18" charset="0"/>
                <a:ea typeface="楷体_GB2312" pitchFamily="49" charset="-122"/>
              </a:rPr>
              <a:t>b</a:t>
            </a:r>
            <a:r>
              <a:rPr kumimoji="1" lang="en-US" altLang="zh-CN" sz="2400" b="1" i="1" dirty="0">
                <a:solidFill>
                  <a:schemeClr val="bg1"/>
                </a:solidFill>
                <a:latin typeface="Times New Roman" pitchFamily="18" charset="0"/>
                <a:ea typeface="楷体_GB2312" pitchFamily="49" charset="-122"/>
              </a:rPr>
              <a:t> </a:t>
            </a:r>
            <a:r>
              <a:rPr kumimoji="1" lang="zh-CN" altLang="en-US" sz="2400" b="1" dirty="0">
                <a:solidFill>
                  <a:schemeClr val="bg1"/>
                </a:solidFill>
                <a:latin typeface="楷体_GB2312" pitchFamily="49" charset="-122"/>
                <a:ea typeface="楷体_GB2312" pitchFamily="49" charset="-122"/>
              </a:rPr>
              <a:t>过程中电场力作的功。</a:t>
            </a:r>
          </a:p>
        </p:txBody>
      </p:sp>
      <p:graphicFrame>
        <p:nvGraphicFramePr>
          <p:cNvPr id="143366" name="Object 6"/>
          <p:cNvGraphicFramePr>
            <a:graphicFrameLocks/>
          </p:cNvGraphicFramePr>
          <p:nvPr/>
        </p:nvGraphicFramePr>
        <p:xfrm>
          <a:off x="1979712" y="2667000"/>
          <a:ext cx="4343400" cy="914400"/>
        </p:xfrm>
        <a:graphic>
          <a:graphicData uri="http://schemas.openxmlformats.org/presentationml/2006/ole">
            <mc:AlternateContent xmlns:mc="http://schemas.openxmlformats.org/markup-compatibility/2006">
              <mc:Choice xmlns:v="urn:schemas-microsoft-com:vml" Requires="v">
                <p:oleObj spid="_x0000_s91144" name="Equation" r:id="rId3" imgW="4238612" imgH="809531" progId="Equation.3">
                  <p:embed/>
                </p:oleObj>
              </mc:Choice>
              <mc:Fallback>
                <p:oleObj name="Equation" r:id="rId3" imgW="4238612" imgH="809531" progId="Equation.3">
                  <p:embed/>
                  <p:pic>
                    <p:nvPicPr>
                      <p:cNvPr id="143366"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667000"/>
                        <a:ext cx="4343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7" name="Object 7"/>
          <p:cNvGraphicFramePr>
            <a:graphicFrameLocks/>
          </p:cNvGraphicFramePr>
          <p:nvPr/>
        </p:nvGraphicFramePr>
        <p:xfrm>
          <a:off x="1217613" y="5161434"/>
          <a:ext cx="1144587" cy="914400"/>
        </p:xfrm>
        <a:graphic>
          <a:graphicData uri="http://schemas.openxmlformats.org/presentationml/2006/ole">
            <mc:AlternateContent xmlns:mc="http://schemas.openxmlformats.org/markup-compatibility/2006">
              <mc:Choice xmlns:v="urn:schemas-microsoft-com:vml" Requires="v">
                <p:oleObj spid="_x0000_s91145" name="Equation" r:id="rId5" imgW="1038193" imgH="809531" progId="Equation.3">
                  <p:embed/>
                </p:oleObj>
              </mc:Choice>
              <mc:Fallback>
                <p:oleObj name="Equation" r:id="rId5" imgW="1038193" imgH="809531" progId="Equation.3">
                  <p:embed/>
                  <p:pic>
                    <p:nvPicPr>
                      <p:cNvPr id="143367"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613" y="5161434"/>
                        <a:ext cx="1144587" cy="914400"/>
                      </a:xfrm>
                      <a:prstGeom prst="rect">
                        <a:avLst/>
                      </a:prstGeom>
                      <a:noFill/>
                      <a:ln w="19050">
                        <a:solidFill>
                          <a:srgbClr val="66FF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8" name="Object 8"/>
          <p:cNvGraphicFramePr>
            <a:graphicFrameLocks/>
          </p:cNvGraphicFramePr>
          <p:nvPr/>
        </p:nvGraphicFramePr>
        <p:xfrm>
          <a:off x="3236913" y="5178896"/>
          <a:ext cx="3109912" cy="914400"/>
        </p:xfrm>
        <a:graphic>
          <a:graphicData uri="http://schemas.openxmlformats.org/presentationml/2006/ole">
            <mc:AlternateContent xmlns:mc="http://schemas.openxmlformats.org/markup-compatibility/2006">
              <mc:Choice xmlns:v="urn:schemas-microsoft-com:vml" Requires="v">
                <p:oleObj spid="_x0000_s91146" name="Equation" r:id="rId7" imgW="3009841" imgH="809531" progId="Equation.3">
                  <p:embed/>
                </p:oleObj>
              </mc:Choice>
              <mc:Fallback>
                <p:oleObj name="Equation" r:id="rId7" imgW="3009841" imgH="809531" progId="Equation.3">
                  <p:embed/>
                  <p:pic>
                    <p:nvPicPr>
                      <p:cNvPr id="143368"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6913" y="5178896"/>
                        <a:ext cx="3109912" cy="914400"/>
                      </a:xfrm>
                      <a:prstGeom prst="rect">
                        <a:avLst/>
                      </a:prstGeom>
                      <a:noFill/>
                      <a:ln w="19050">
                        <a:solidFill>
                          <a:srgbClr val="66FF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69" name="AutoShape 9"/>
          <p:cNvSpPr>
            <a:spLocks noChangeArrowheads="1"/>
          </p:cNvSpPr>
          <p:nvPr/>
        </p:nvSpPr>
        <p:spPr bwMode="auto">
          <a:xfrm>
            <a:off x="2514600" y="5499571"/>
            <a:ext cx="609600" cy="361950"/>
          </a:xfrm>
          <a:prstGeom prst="leftRightArrow">
            <a:avLst>
              <a:gd name="adj1" fmla="val 50000"/>
              <a:gd name="adj2" fmla="val 33684"/>
            </a:avLst>
          </a:prstGeom>
          <a:solidFill>
            <a:srgbClr val="FFCCFF"/>
          </a:solidFill>
          <a:ln w="12699">
            <a:solidFill>
              <a:srgbClr val="FFCC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0" name="Rectangle 10"/>
          <p:cNvSpPr>
            <a:spLocks noChangeArrowheads="1"/>
          </p:cNvSpPr>
          <p:nvPr/>
        </p:nvSpPr>
        <p:spPr bwMode="auto">
          <a:xfrm>
            <a:off x="454025" y="4493096"/>
            <a:ext cx="16684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defTabSz="762000" eaLnBrk="0" hangingPunct="0">
              <a:spcBef>
                <a:spcPct val="50000"/>
              </a:spcBef>
            </a:pPr>
            <a:r>
              <a:rPr kumimoji="1" lang="en-US" altLang="zh-CN" sz="2400" b="1">
                <a:solidFill>
                  <a:srgbClr val="FFFF00"/>
                </a:solidFill>
                <a:latin typeface="Times New Roman" pitchFamily="18" charset="0"/>
              </a:rPr>
              <a:t>•  </a:t>
            </a:r>
            <a:r>
              <a:rPr kumimoji="1" lang="zh-CN" altLang="en-US" sz="2400" b="1">
                <a:solidFill>
                  <a:srgbClr val="66FFFF"/>
                </a:solidFill>
                <a:latin typeface="Times New Roman" pitchFamily="18" charset="0"/>
              </a:rPr>
              <a:t>电势定义</a:t>
            </a:r>
          </a:p>
        </p:txBody>
      </p:sp>
      <p:sp>
        <p:nvSpPr>
          <p:cNvPr id="143371" name="AutoShape 11"/>
          <p:cNvSpPr>
            <a:spLocks noChangeArrowheads="1"/>
          </p:cNvSpPr>
          <p:nvPr/>
        </p:nvSpPr>
        <p:spPr bwMode="auto">
          <a:xfrm>
            <a:off x="3124200" y="3807927"/>
            <a:ext cx="5777800" cy="830997"/>
          </a:xfrm>
          <a:prstGeom prst="wedgeRectCallout">
            <a:avLst>
              <a:gd name="adj1" fmla="val -75144"/>
              <a:gd name="adj2" fmla="val 62134"/>
            </a:avLst>
          </a:prstGeom>
          <a:noFill/>
          <a:ln w="19050">
            <a:solidFill>
              <a:srgbClr val="66FFFF">
                <a:alpha val="34901"/>
              </a:srgbClr>
            </a:solidFill>
            <a:miter lim="800000"/>
            <a:headEnd type="none" w="sm" len="sm"/>
            <a:tailEnd type="none" w="sm" len="sm"/>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62000"/>
            <a:r>
              <a:rPr kumimoji="1" lang="zh-CN" altLang="en-US" sz="2400" b="1" dirty="0">
                <a:solidFill>
                  <a:schemeClr val="bg1"/>
                </a:solidFill>
                <a:latin typeface="楷体_GB2312" pitchFamily="49" charset="-122"/>
                <a:ea typeface="楷体_GB2312" pitchFamily="49" charset="-122"/>
              </a:rPr>
              <a:t>单位正电荷自该点</a:t>
            </a:r>
            <a:r>
              <a:rPr kumimoji="1" lang="zh-CN" altLang="en-US" sz="2400" b="1" dirty="0">
                <a:solidFill>
                  <a:schemeClr val="bg1"/>
                </a:solidFill>
                <a:latin typeface="楷体_GB2312" pitchFamily="49" charset="-122"/>
                <a:ea typeface="楷体_GB2312" pitchFamily="49" charset="-122"/>
                <a:sym typeface="Symbol" pitchFamily="18" charset="2"/>
              </a:rPr>
              <a:t></a:t>
            </a:r>
            <a:r>
              <a:rPr kumimoji="1" lang="zh-CN" altLang="en-US" sz="2400" b="1" dirty="0">
                <a:solidFill>
                  <a:schemeClr val="bg1"/>
                </a:solidFill>
                <a:latin typeface="Times New Roman" pitchFamily="18" charset="0"/>
                <a:ea typeface="楷体_GB2312" pitchFamily="49" charset="-122"/>
              </a:rPr>
              <a:t>“</a:t>
            </a:r>
            <a:r>
              <a:rPr kumimoji="1" lang="zh-CN" altLang="en-US" sz="2400" b="1" dirty="0">
                <a:solidFill>
                  <a:schemeClr val="bg1"/>
                </a:solidFill>
                <a:latin typeface="楷体_GB2312" pitchFamily="49" charset="-122"/>
                <a:ea typeface="楷体_GB2312" pitchFamily="49" charset="-122"/>
              </a:rPr>
              <a:t>势能零点</a:t>
            </a:r>
            <a:r>
              <a:rPr kumimoji="1" lang="zh-CN" altLang="en-US" sz="2400" b="1" dirty="0">
                <a:solidFill>
                  <a:schemeClr val="bg1"/>
                </a:solidFill>
                <a:latin typeface="Times New Roman" pitchFamily="18" charset="0"/>
                <a:ea typeface="楷体_GB2312" pitchFamily="49" charset="-122"/>
              </a:rPr>
              <a:t>”</a:t>
            </a:r>
            <a:r>
              <a:rPr kumimoji="1" lang="zh-CN" altLang="en-US" sz="2400" b="1" dirty="0">
                <a:solidFill>
                  <a:schemeClr val="bg1"/>
                </a:solidFill>
                <a:latin typeface="楷体_GB2312" pitchFamily="49" charset="-122"/>
                <a:ea typeface="楷体_GB2312" pitchFamily="49" charset="-122"/>
              </a:rPr>
              <a:t>过程中电场力作的功。</a:t>
            </a:r>
            <a:endParaRPr kumimoji="1" lang="zh-CN" altLang="en-US" sz="2400" b="1" dirty="0">
              <a:solidFill>
                <a:srgbClr val="00FFFF"/>
              </a:solidFill>
              <a:latin typeface="楷体_GB2312" pitchFamily="49" charset="-122"/>
              <a:ea typeface="楷体_GB2312" pitchFamily="49" charset="-122"/>
            </a:endParaRPr>
          </a:p>
        </p:txBody>
      </p:sp>
    </p:spTree>
    <p:extLst>
      <p:ext uri="{BB962C8B-B14F-4D97-AF65-F5344CB8AC3E}">
        <p14:creationId xmlns:p14="http://schemas.microsoft.com/office/powerpoint/2010/main" val="207097732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3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3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3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p:bldP spid="143365" grpId="0" animBg="1"/>
      <p:bldP spid="143369" grpId="0" animBg="1"/>
      <p:bldP spid="143370" grpId="0"/>
      <p:bldP spid="14337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386" name="Object 2"/>
          <p:cNvGraphicFramePr>
            <a:graphicFrameLocks/>
          </p:cNvGraphicFramePr>
          <p:nvPr/>
        </p:nvGraphicFramePr>
        <p:xfrm>
          <a:off x="1443038" y="1997074"/>
          <a:ext cx="2184400" cy="914400"/>
        </p:xfrm>
        <a:graphic>
          <a:graphicData uri="http://schemas.openxmlformats.org/presentationml/2006/ole">
            <mc:AlternateContent xmlns:mc="http://schemas.openxmlformats.org/markup-compatibility/2006">
              <mc:Choice xmlns:v="urn:schemas-microsoft-com:vml" Requires="v">
                <p:oleObj spid="_x0000_s92194" name="公式" r:id="rId3" imgW="2076385" imgH="809531" progId="Equation.3">
                  <p:embed/>
                </p:oleObj>
              </mc:Choice>
              <mc:Fallback>
                <p:oleObj name="公式" r:id="rId3" imgW="2076385" imgH="809531" progId="Equation.3">
                  <p:embed/>
                  <p:pic>
                    <p:nvPicPr>
                      <p:cNvPr id="144386"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3038" y="1997074"/>
                        <a:ext cx="218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387" name="Object 3"/>
          <p:cNvGraphicFramePr>
            <a:graphicFrameLocks/>
          </p:cNvGraphicFramePr>
          <p:nvPr/>
        </p:nvGraphicFramePr>
        <p:xfrm>
          <a:off x="3706813" y="2033587"/>
          <a:ext cx="1169987" cy="914400"/>
        </p:xfrm>
        <a:graphic>
          <a:graphicData uri="http://schemas.openxmlformats.org/presentationml/2006/ole">
            <mc:AlternateContent xmlns:mc="http://schemas.openxmlformats.org/markup-compatibility/2006">
              <mc:Choice xmlns:v="urn:schemas-microsoft-com:vml" Requires="v">
                <p:oleObj spid="_x0000_s92195" name="Equation" r:id="rId5" imgW="1066806" imgH="809531" progId="Equation.3">
                  <p:embed/>
                </p:oleObj>
              </mc:Choice>
              <mc:Fallback>
                <p:oleObj name="Equation" r:id="rId5" imgW="1066806" imgH="809531" progId="Equation.3">
                  <p:embed/>
                  <p:pic>
                    <p:nvPicPr>
                      <p:cNvPr id="144387"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6813" y="2033587"/>
                        <a:ext cx="11699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388" name="Text Box 4"/>
          <p:cNvSpPr txBox="1">
            <a:spLocks noChangeArrowheads="1"/>
          </p:cNvSpPr>
          <p:nvPr/>
        </p:nvSpPr>
        <p:spPr bwMode="auto">
          <a:xfrm>
            <a:off x="212725" y="3078162"/>
            <a:ext cx="4664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电势叠加原理</a:t>
            </a:r>
          </a:p>
        </p:txBody>
      </p:sp>
      <p:sp>
        <p:nvSpPr>
          <p:cNvPr id="144389" name="Rectangle 5"/>
          <p:cNvSpPr>
            <a:spLocks noChangeArrowheads="1"/>
          </p:cNvSpPr>
          <p:nvPr/>
        </p:nvSpPr>
        <p:spPr bwMode="auto">
          <a:xfrm>
            <a:off x="492125" y="3578224"/>
            <a:ext cx="25796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62000" eaLnBrk="0" hangingPunct="0">
              <a:spcBef>
                <a:spcPct val="50000"/>
              </a:spcBef>
            </a:pPr>
            <a:r>
              <a:rPr kumimoji="1" lang="en-US" altLang="zh-CN" sz="2400" b="1">
                <a:solidFill>
                  <a:srgbClr val="FFFF00"/>
                </a:solidFill>
                <a:latin typeface="Times New Roman" pitchFamily="18" charset="0"/>
              </a:rPr>
              <a:t>•  </a:t>
            </a:r>
            <a:r>
              <a:rPr kumimoji="1" lang="zh-CN" altLang="en-US" sz="2400" b="1">
                <a:solidFill>
                  <a:srgbClr val="66FFFF"/>
                </a:solidFill>
                <a:latin typeface="Times New Roman" pitchFamily="18" charset="0"/>
              </a:rPr>
              <a:t>点电荷系的电势</a:t>
            </a:r>
          </a:p>
        </p:txBody>
      </p:sp>
      <p:graphicFrame>
        <p:nvGraphicFramePr>
          <p:cNvPr id="144390" name="Object 6"/>
          <p:cNvGraphicFramePr>
            <a:graphicFrameLocks/>
          </p:cNvGraphicFramePr>
          <p:nvPr/>
        </p:nvGraphicFramePr>
        <p:xfrm>
          <a:off x="1219200" y="4060824"/>
          <a:ext cx="1879600" cy="736600"/>
        </p:xfrm>
        <a:graphic>
          <a:graphicData uri="http://schemas.openxmlformats.org/presentationml/2006/ole">
            <mc:AlternateContent xmlns:mc="http://schemas.openxmlformats.org/markup-compatibility/2006">
              <mc:Choice xmlns:v="urn:schemas-microsoft-com:vml" Requires="v">
                <p:oleObj spid="_x0000_s92196" name="Equation" r:id="rId7" imgW="1771622" imgH="628675" progId="Equation.3">
                  <p:embed/>
                </p:oleObj>
              </mc:Choice>
              <mc:Fallback>
                <p:oleObj name="Equation" r:id="rId7" imgW="1771622" imgH="628675" progId="Equation.3">
                  <p:embed/>
                  <p:pic>
                    <p:nvPicPr>
                      <p:cNvPr id="14439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4060824"/>
                        <a:ext cx="18796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4391" name="Group 7"/>
          <p:cNvGrpSpPr>
            <a:grpSpLocks/>
          </p:cNvGrpSpPr>
          <p:nvPr/>
        </p:nvGrpSpPr>
        <p:grpSpPr bwMode="auto">
          <a:xfrm>
            <a:off x="4714875" y="3335337"/>
            <a:ext cx="538163" cy="417512"/>
            <a:chOff x="3312" y="624"/>
            <a:chExt cx="339" cy="263"/>
          </a:xfrm>
        </p:grpSpPr>
        <p:sp>
          <p:nvSpPr>
            <p:cNvPr id="54301" name="Oval 8"/>
            <p:cNvSpPr>
              <a:spLocks noChangeArrowheads="1"/>
            </p:cNvSpPr>
            <p:nvPr/>
          </p:nvSpPr>
          <p:spPr bwMode="auto">
            <a:xfrm>
              <a:off x="3544" y="720"/>
              <a:ext cx="107" cy="107"/>
            </a:xfrm>
            <a:prstGeom prst="ellipse">
              <a:avLst/>
            </a:prstGeom>
            <a:solidFill>
              <a:srgbClr val="FFCCFF"/>
            </a:solidFill>
            <a:ln w="1270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302" name="Object 9"/>
            <p:cNvGraphicFramePr>
              <a:graphicFrameLocks/>
            </p:cNvGraphicFramePr>
            <p:nvPr/>
          </p:nvGraphicFramePr>
          <p:xfrm>
            <a:off x="3312" y="624"/>
            <a:ext cx="184" cy="263"/>
          </p:xfrm>
          <a:graphic>
            <a:graphicData uri="http://schemas.openxmlformats.org/presentationml/2006/ole">
              <mc:AlternateContent xmlns:mc="http://schemas.openxmlformats.org/markup-compatibility/2006">
                <mc:Choice xmlns:v="urn:schemas-microsoft-com:vml" Requires="v">
                  <p:oleObj spid="_x0000_s92197" name="Equation" r:id="rId9" imgW="190578" imgH="314203" progId="Equation.3">
                    <p:embed/>
                  </p:oleObj>
                </mc:Choice>
                <mc:Fallback>
                  <p:oleObj name="Equation" r:id="rId9" imgW="190578" imgH="314203" progId="Equation.3">
                    <p:embed/>
                    <p:pic>
                      <p:nvPicPr>
                        <p:cNvPr id="54302"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2" y="624"/>
                          <a:ext cx="184"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394" name="Group 10"/>
          <p:cNvGrpSpPr>
            <a:grpSpLocks/>
          </p:cNvGrpSpPr>
          <p:nvPr/>
        </p:nvGrpSpPr>
        <p:grpSpPr bwMode="auto">
          <a:xfrm>
            <a:off x="4791075" y="4268787"/>
            <a:ext cx="538163" cy="417512"/>
            <a:chOff x="3360" y="1200"/>
            <a:chExt cx="339" cy="263"/>
          </a:xfrm>
        </p:grpSpPr>
        <p:sp>
          <p:nvSpPr>
            <p:cNvPr id="54299" name="Oval 11"/>
            <p:cNvSpPr>
              <a:spLocks noChangeArrowheads="1"/>
            </p:cNvSpPr>
            <p:nvPr/>
          </p:nvSpPr>
          <p:spPr bwMode="auto">
            <a:xfrm>
              <a:off x="3592" y="1248"/>
              <a:ext cx="107" cy="107"/>
            </a:xfrm>
            <a:prstGeom prst="ellipse">
              <a:avLst/>
            </a:prstGeom>
            <a:solidFill>
              <a:srgbClr val="FFCCFF"/>
            </a:solidFill>
            <a:ln w="1270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300" name="Object 12"/>
            <p:cNvGraphicFramePr>
              <a:graphicFrameLocks/>
            </p:cNvGraphicFramePr>
            <p:nvPr/>
          </p:nvGraphicFramePr>
          <p:xfrm>
            <a:off x="3360" y="1200"/>
            <a:ext cx="209" cy="263"/>
          </p:xfrm>
          <a:graphic>
            <a:graphicData uri="http://schemas.openxmlformats.org/presentationml/2006/ole">
              <mc:AlternateContent xmlns:mc="http://schemas.openxmlformats.org/markup-compatibility/2006">
                <mc:Choice xmlns:v="urn:schemas-microsoft-com:vml" Requires="v">
                  <p:oleObj spid="_x0000_s92198" name="Equation" r:id="rId11" imgW="228640" imgH="314203" progId="Equation.3">
                    <p:embed/>
                  </p:oleObj>
                </mc:Choice>
                <mc:Fallback>
                  <p:oleObj name="Equation" r:id="rId11" imgW="228640" imgH="314203" progId="Equation.3">
                    <p:embed/>
                    <p:pic>
                      <p:nvPicPr>
                        <p:cNvPr id="5430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0" y="1200"/>
                          <a:ext cx="209"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4397" name="Line 13"/>
          <p:cNvSpPr>
            <a:spLocks noChangeShapeType="1"/>
          </p:cNvSpPr>
          <p:nvPr/>
        </p:nvSpPr>
        <p:spPr bwMode="auto">
          <a:xfrm>
            <a:off x="7002463" y="3883024"/>
            <a:ext cx="762000" cy="15240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4398" name="Object 14"/>
          <p:cNvGraphicFramePr>
            <a:graphicFrameLocks/>
          </p:cNvGraphicFramePr>
          <p:nvPr/>
        </p:nvGraphicFramePr>
        <p:xfrm>
          <a:off x="7777163" y="3959224"/>
          <a:ext cx="341312" cy="431800"/>
        </p:xfrm>
        <a:graphic>
          <a:graphicData uri="http://schemas.openxmlformats.org/presentationml/2006/ole">
            <mc:AlternateContent xmlns:mc="http://schemas.openxmlformats.org/markup-compatibility/2006">
              <mc:Choice xmlns:v="urn:schemas-microsoft-com:vml" Requires="v">
                <p:oleObj spid="_x0000_s92199" name="Equation" r:id="rId13" imgW="238088" imgH="323920" progId="Equation.3">
                  <p:embed/>
                </p:oleObj>
              </mc:Choice>
              <mc:Fallback>
                <p:oleObj name="Equation" r:id="rId13" imgW="238088" imgH="323920" progId="Equation.3">
                  <p:embed/>
                  <p:pic>
                    <p:nvPicPr>
                      <p:cNvPr id="144398"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7163" y="3959224"/>
                        <a:ext cx="3413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9" name="Line 15"/>
          <p:cNvSpPr>
            <a:spLocks noChangeShapeType="1"/>
          </p:cNvSpPr>
          <p:nvPr/>
        </p:nvSpPr>
        <p:spPr bwMode="auto">
          <a:xfrm flipV="1">
            <a:off x="7002463" y="3654424"/>
            <a:ext cx="762000" cy="22860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4400" name="Object 16"/>
          <p:cNvGraphicFramePr>
            <a:graphicFrameLocks/>
          </p:cNvGraphicFramePr>
          <p:nvPr/>
        </p:nvGraphicFramePr>
        <p:xfrm>
          <a:off x="7848600" y="3292474"/>
          <a:ext cx="381000" cy="431800"/>
        </p:xfrm>
        <a:graphic>
          <a:graphicData uri="http://schemas.openxmlformats.org/presentationml/2006/ole">
            <mc:AlternateContent xmlns:mc="http://schemas.openxmlformats.org/markup-compatibility/2006">
              <mc:Choice xmlns:v="urn:schemas-microsoft-com:vml" Requires="v">
                <p:oleObj spid="_x0000_s92200" name="Equation" r:id="rId15" imgW="276150" imgH="323920" progId="Equation.3">
                  <p:embed/>
                </p:oleObj>
              </mc:Choice>
              <mc:Fallback>
                <p:oleObj name="Equation" r:id="rId15" imgW="276150" imgH="323920" progId="Equation.3">
                  <p:embed/>
                  <p:pic>
                    <p:nvPicPr>
                      <p:cNvPr id="144400"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48600" y="3292474"/>
                        <a:ext cx="381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4401" name="Group 17"/>
          <p:cNvGrpSpPr>
            <a:grpSpLocks/>
          </p:cNvGrpSpPr>
          <p:nvPr/>
        </p:nvGrpSpPr>
        <p:grpSpPr bwMode="auto">
          <a:xfrm>
            <a:off x="5249863" y="3197224"/>
            <a:ext cx="1752600" cy="685800"/>
            <a:chOff x="3640" y="528"/>
            <a:chExt cx="1104" cy="432"/>
          </a:xfrm>
        </p:grpSpPr>
        <p:sp>
          <p:nvSpPr>
            <p:cNvPr id="54297" name="Line 18"/>
            <p:cNvSpPr>
              <a:spLocks noChangeShapeType="1"/>
            </p:cNvSpPr>
            <p:nvPr/>
          </p:nvSpPr>
          <p:spPr bwMode="auto">
            <a:xfrm>
              <a:off x="3640" y="768"/>
              <a:ext cx="1104" cy="19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4298" name="Object 19"/>
            <p:cNvGraphicFramePr>
              <a:graphicFrameLocks/>
            </p:cNvGraphicFramePr>
            <p:nvPr/>
          </p:nvGraphicFramePr>
          <p:xfrm>
            <a:off x="4128" y="528"/>
            <a:ext cx="136" cy="263"/>
          </p:xfrm>
          <a:graphic>
            <a:graphicData uri="http://schemas.openxmlformats.org/presentationml/2006/ole">
              <mc:AlternateContent xmlns:mc="http://schemas.openxmlformats.org/markup-compatibility/2006">
                <mc:Choice xmlns:v="urn:schemas-microsoft-com:vml" Requires="v">
                  <p:oleObj spid="_x0000_s92201" name="Equation" r:id="rId17" imgW="114185" imgH="314203" progId="Equation.3">
                    <p:embed/>
                  </p:oleObj>
                </mc:Choice>
                <mc:Fallback>
                  <p:oleObj name="Equation" r:id="rId17" imgW="114185" imgH="314203" progId="Equation.3">
                    <p:embed/>
                    <p:pic>
                      <p:nvPicPr>
                        <p:cNvPr id="54298" name="Object 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28" y="528"/>
                          <a:ext cx="136"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404" name="Group 20"/>
          <p:cNvGrpSpPr>
            <a:grpSpLocks/>
          </p:cNvGrpSpPr>
          <p:nvPr/>
        </p:nvGrpSpPr>
        <p:grpSpPr bwMode="auto">
          <a:xfrm>
            <a:off x="5326063" y="3883024"/>
            <a:ext cx="1676400" cy="722313"/>
            <a:chOff x="3688" y="960"/>
            <a:chExt cx="1056" cy="455"/>
          </a:xfrm>
        </p:grpSpPr>
        <p:sp>
          <p:nvSpPr>
            <p:cNvPr id="54295" name="Line 21"/>
            <p:cNvSpPr>
              <a:spLocks noChangeShapeType="1"/>
            </p:cNvSpPr>
            <p:nvPr/>
          </p:nvSpPr>
          <p:spPr bwMode="auto">
            <a:xfrm flipV="1">
              <a:off x="3688" y="960"/>
              <a:ext cx="1056" cy="336"/>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4296" name="Object 22"/>
            <p:cNvGraphicFramePr>
              <a:graphicFrameLocks/>
            </p:cNvGraphicFramePr>
            <p:nvPr/>
          </p:nvGraphicFramePr>
          <p:xfrm>
            <a:off x="4224" y="1152"/>
            <a:ext cx="161" cy="263"/>
          </p:xfrm>
          <a:graphic>
            <a:graphicData uri="http://schemas.openxmlformats.org/presentationml/2006/ole">
              <mc:AlternateContent xmlns:mc="http://schemas.openxmlformats.org/markup-compatibility/2006">
                <mc:Choice xmlns:v="urn:schemas-microsoft-com:vml" Requires="v">
                  <p:oleObj spid="_x0000_s92202" name="Equation" r:id="rId19" imgW="152517" imgH="314203" progId="Equation.3">
                    <p:embed/>
                  </p:oleObj>
                </mc:Choice>
                <mc:Fallback>
                  <p:oleObj name="Equation" r:id="rId19" imgW="152517" imgH="314203" progId="Equation.3">
                    <p:embed/>
                    <p:pic>
                      <p:nvPicPr>
                        <p:cNvPr id="54296"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24" y="1152"/>
                          <a:ext cx="161"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4407" name="Group 23"/>
          <p:cNvGrpSpPr>
            <a:grpSpLocks/>
          </p:cNvGrpSpPr>
          <p:nvPr/>
        </p:nvGrpSpPr>
        <p:grpSpPr bwMode="auto">
          <a:xfrm>
            <a:off x="6862763" y="3806824"/>
            <a:ext cx="369887" cy="685800"/>
            <a:chOff x="4655" y="912"/>
            <a:chExt cx="233" cy="432"/>
          </a:xfrm>
        </p:grpSpPr>
        <p:sp>
          <p:nvSpPr>
            <p:cNvPr id="54293" name="Oval 24"/>
            <p:cNvSpPr>
              <a:spLocks noChangeArrowheads="1"/>
            </p:cNvSpPr>
            <p:nvPr/>
          </p:nvSpPr>
          <p:spPr bwMode="auto">
            <a:xfrm>
              <a:off x="4696" y="912"/>
              <a:ext cx="88" cy="88"/>
            </a:xfrm>
            <a:prstGeom prst="ellipse">
              <a:avLst/>
            </a:prstGeom>
            <a:solidFill>
              <a:srgbClr val="00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4" name="Text Box 25"/>
            <p:cNvSpPr txBox="1">
              <a:spLocks noChangeArrowheads="1"/>
            </p:cNvSpPr>
            <p:nvPr/>
          </p:nvSpPr>
          <p:spPr bwMode="auto">
            <a:xfrm>
              <a:off x="4655" y="1056"/>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rgbClr val="66FFFF"/>
                  </a:solidFill>
                  <a:latin typeface="Times New Roman" pitchFamily="18" charset="0"/>
                </a:rPr>
                <a:t>P</a:t>
              </a:r>
            </a:p>
          </p:txBody>
        </p:sp>
      </p:grpSp>
      <p:graphicFrame>
        <p:nvGraphicFramePr>
          <p:cNvPr id="144410" name="Object 26"/>
          <p:cNvGraphicFramePr>
            <a:graphicFrameLocks/>
          </p:cNvGraphicFramePr>
          <p:nvPr/>
        </p:nvGraphicFramePr>
        <p:xfrm>
          <a:off x="1676400" y="5026024"/>
          <a:ext cx="2476500" cy="738188"/>
        </p:xfrm>
        <a:graphic>
          <a:graphicData uri="http://schemas.openxmlformats.org/presentationml/2006/ole">
            <mc:AlternateContent xmlns:mc="http://schemas.openxmlformats.org/markup-compatibility/2006">
              <mc:Choice xmlns:v="urn:schemas-microsoft-com:vml" Requires="v">
                <p:oleObj spid="_x0000_s92203" name="Equation" r:id="rId21" imgW="2371700" imgH="628675" progId="Equation.3">
                  <p:embed/>
                </p:oleObj>
              </mc:Choice>
              <mc:Fallback>
                <p:oleObj name="Equation" r:id="rId21" imgW="2371700" imgH="628675" progId="Equation.3">
                  <p:embed/>
                  <p:pic>
                    <p:nvPicPr>
                      <p:cNvPr id="144410"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6400" y="5026024"/>
                        <a:ext cx="2476500"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11" name="Object 27"/>
          <p:cNvGraphicFramePr>
            <a:graphicFrameLocks/>
          </p:cNvGraphicFramePr>
          <p:nvPr/>
        </p:nvGraphicFramePr>
        <p:xfrm>
          <a:off x="4313238" y="4976812"/>
          <a:ext cx="4138612" cy="939800"/>
        </p:xfrm>
        <a:graphic>
          <a:graphicData uri="http://schemas.openxmlformats.org/presentationml/2006/ole">
            <mc:AlternateContent xmlns:mc="http://schemas.openxmlformats.org/markup-compatibility/2006">
              <mc:Choice xmlns:v="urn:schemas-microsoft-com:vml" Requires="v">
                <p:oleObj spid="_x0000_s92204" name="Equation" r:id="rId23" imgW="4038585" imgH="838144" progId="Equation.3">
                  <p:embed/>
                </p:oleObj>
              </mc:Choice>
              <mc:Fallback>
                <p:oleObj name="Equation" r:id="rId23" imgW="4038585" imgH="838144" progId="Equation.3">
                  <p:embed/>
                  <p:pic>
                    <p:nvPicPr>
                      <p:cNvPr id="144411"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13238" y="4976812"/>
                        <a:ext cx="413861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12" name="Object 28"/>
          <p:cNvGraphicFramePr>
            <a:graphicFrameLocks/>
          </p:cNvGraphicFramePr>
          <p:nvPr/>
        </p:nvGraphicFramePr>
        <p:xfrm>
          <a:off x="1691680" y="5733256"/>
          <a:ext cx="2486025" cy="914400"/>
        </p:xfrm>
        <a:graphic>
          <a:graphicData uri="http://schemas.openxmlformats.org/presentationml/2006/ole">
            <mc:AlternateContent xmlns:mc="http://schemas.openxmlformats.org/markup-compatibility/2006">
              <mc:Choice xmlns:v="urn:schemas-microsoft-com:vml" Requires="v">
                <p:oleObj spid="_x0000_s92205" name="Equation" r:id="rId25" imgW="2381148" imgH="809531" progId="Equation.3">
                  <p:embed/>
                </p:oleObj>
              </mc:Choice>
              <mc:Fallback>
                <p:oleObj name="Equation" r:id="rId25" imgW="2381148" imgH="809531" progId="Equation.3">
                  <p:embed/>
                  <p:pic>
                    <p:nvPicPr>
                      <p:cNvPr id="144412" name="Object 2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91680" y="5733256"/>
                        <a:ext cx="24860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 name="Group 12"/>
          <p:cNvGrpSpPr>
            <a:grpSpLocks/>
          </p:cNvGrpSpPr>
          <p:nvPr/>
        </p:nvGrpSpPr>
        <p:grpSpPr bwMode="auto">
          <a:xfrm>
            <a:off x="7509863" y="1696945"/>
            <a:ext cx="565150" cy="457200"/>
            <a:chOff x="4885" y="3462"/>
            <a:chExt cx="356" cy="288"/>
          </a:xfrm>
        </p:grpSpPr>
        <p:sp>
          <p:nvSpPr>
            <p:cNvPr id="32" name="Oval 13"/>
            <p:cNvSpPr>
              <a:spLocks noChangeArrowheads="1"/>
            </p:cNvSpPr>
            <p:nvPr/>
          </p:nvSpPr>
          <p:spPr bwMode="auto">
            <a:xfrm>
              <a:off x="4885" y="3606"/>
              <a:ext cx="88" cy="88"/>
            </a:xfrm>
            <a:prstGeom prst="ellipse">
              <a:avLst/>
            </a:prstGeom>
            <a:solidFill>
              <a:srgbClr val="00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14"/>
            <p:cNvSpPr txBox="1">
              <a:spLocks noChangeArrowheads="1"/>
            </p:cNvSpPr>
            <p:nvPr/>
          </p:nvSpPr>
          <p:spPr bwMode="auto">
            <a:xfrm>
              <a:off x="5029" y="3462"/>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400" b="1" i="1">
                  <a:solidFill>
                    <a:srgbClr val="FFFF00"/>
                  </a:solidFill>
                  <a:latin typeface="Times New Roman" pitchFamily="18" charset="0"/>
                </a:rPr>
                <a:t>a</a:t>
              </a:r>
              <a:endParaRPr kumimoji="1" lang="en-US" altLang="zh-CN" sz="2400" b="1">
                <a:solidFill>
                  <a:srgbClr val="FFFF00"/>
                </a:solidFill>
                <a:latin typeface="Times New Roman" pitchFamily="18" charset="0"/>
              </a:endParaRPr>
            </a:p>
          </p:txBody>
        </p:sp>
      </p:grpSp>
      <p:grpSp>
        <p:nvGrpSpPr>
          <p:cNvPr id="34" name="Group 15"/>
          <p:cNvGrpSpPr>
            <a:grpSpLocks/>
          </p:cNvGrpSpPr>
          <p:nvPr/>
        </p:nvGrpSpPr>
        <p:grpSpPr bwMode="auto">
          <a:xfrm>
            <a:off x="7568600" y="706345"/>
            <a:ext cx="474663" cy="1209675"/>
            <a:chOff x="4933" y="2694"/>
            <a:chExt cx="299" cy="960"/>
          </a:xfrm>
        </p:grpSpPr>
        <p:sp>
          <p:nvSpPr>
            <p:cNvPr id="35" name="Text Box 16"/>
            <p:cNvSpPr txBox="1">
              <a:spLocks noChangeArrowheads="1"/>
            </p:cNvSpPr>
            <p:nvPr/>
          </p:nvSpPr>
          <p:spPr bwMode="auto">
            <a:xfrm>
              <a:off x="5029" y="3086"/>
              <a:ext cx="203" cy="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defRPr>
                  <a:solidFill>
                    <a:schemeClr val="tx1"/>
                  </a:solidFill>
                  <a:latin typeface="Arial" charset="0"/>
                  <a:ea typeface="宋体" pitchFamily="2" charset="-122"/>
                </a:defRPr>
              </a:lvl1pPr>
              <a:lvl2pPr marL="742950" indent="-285750" defTabSz="762000" eaLnBrk="0" hangingPunct="0">
                <a:defRPr>
                  <a:solidFill>
                    <a:schemeClr val="tx1"/>
                  </a:solidFill>
                  <a:latin typeface="Arial" charset="0"/>
                  <a:ea typeface="宋体" pitchFamily="2" charset="-122"/>
                </a:defRPr>
              </a:lvl2pPr>
              <a:lvl3pPr marL="1143000" indent="-228600" defTabSz="762000" eaLnBrk="0" hangingPunct="0">
                <a:defRPr>
                  <a:solidFill>
                    <a:schemeClr val="tx1"/>
                  </a:solidFill>
                  <a:latin typeface="Arial" charset="0"/>
                  <a:ea typeface="宋体" pitchFamily="2" charset="-122"/>
                </a:defRPr>
              </a:lvl3pPr>
              <a:lvl4pPr marL="1600200" indent="-228600" defTabSz="762000" eaLnBrk="0" hangingPunct="0">
                <a:defRPr>
                  <a:solidFill>
                    <a:schemeClr val="tx1"/>
                  </a:solidFill>
                  <a:latin typeface="Arial" charset="0"/>
                  <a:ea typeface="宋体" pitchFamily="2" charset="-122"/>
                </a:defRPr>
              </a:lvl4pPr>
              <a:lvl5pPr marL="2057400" indent="-228600" defTabSz="762000" eaLnBrk="0" hangingPunct="0">
                <a:defRPr>
                  <a:solidFill>
                    <a:schemeClr val="tx1"/>
                  </a:solidFill>
                  <a:latin typeface="Arial" charset="0"/>
                  <a:ea typeface="宋体" pitchFamily="2" charset="-122"/>
                </a:defRPr>
              </a:lvl5pPr>
              <a:lvl6pPr marL="2514600" indent="-228600" defTabSz="762000" eaLnBrk="0" fontAlgn="base" hangingPunct="0">
                <a:spcBef>
                  <a:spcPct val="0"/>
                </a:spcBef>
                <a:spcAft>
                  <a:spcPct val="0"/>
                </a:spcAft>
                <a:defRPr>
                  <a:solidFill>
                    <a:schemeClr val="tx1"/>
                  </a:solidFill>
                  <a:latin typeface="Arial" charset="0"/>
                  <a:ea typeface="宋体" pitchFamily="2" charset="-122"/>
                </a:defRPr>
              </a:lvl6pPr>
              <a:lvl7pPr marL="2971800" indent="-228600" defTabSz="762000" eaLnBrk="0" fontAlgn="base" hangingPunct="0">
                <a:spcBef>
                  <a:spcPct val="0"/>
                </a:spcBef>
                <a:spcAft>
                  <a:spcPct val="0"/>
                </a:spcAft>
                <a:defRPr>
                  <a:solidFill>
                    <a:schemeClr val="tx1"/>
                  </a:solidFill>
                  <a:latin typeface="Arial" charset="0"/>
                  <a:ea typeface="宋体" pitchFamily="2" charset="-122"/>
                </a:defRPr>
              </a:lvl7pPr>
              <a:lvl8pPr marL="3429000" indent="-228600" defTabSz="762000" eaLnBrk="0" fontAlgn="base" hangingPunct="0">
                <a:spcBef>
                  <a:spcPct val="0"/>
                </a:spcBef>
                <a:spcAft>
                  <a:spcPct val="0"/>
                </a:spcAft>
                <a:defRPr>
                  <a:solidFill>
                    <a:schemeClr val="tx1"/>
                  </a:solidFill>
                  <a:latin typeface="Arial" charset="0"/>
                  <a:ea typeface="宋体" pitchFamily="2" charset="-122"/>
                </a:defRPr>
              </a:lvl8pPr>
              <a:lvl9pPr marL="3886200" indent="-228600" defTabSz="7620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en-US" altLang="zh-CN" sz="2800" b="1" i="1">
                  <a:solidFill>
                    <a:srgbClr val="FFFF00"/>
                  </a:solidFill>
                  <a:latin typeface="Times New Roman" pitchFamily="18" charset="0"/>
                </a:rPr>
                <a:t>r</a:t>
              </a:r>
              <a:endParaRPr kumimoji="1" lang="en-US" altLang="zh-CN" sz="2800" b="1">
                <a:solidFill>
                  <a:srgbClr val="FFFF00"/>
                </a:solidFill>
                <a:latin typeface="Times New Roman" pitchFamily="18" charset="0"/>
              </a:endParaRPr>
            </a:p>
          </p:txBody>
        </p:sp>
        <p:sp>
          <p:nvSpPr>
            <p:cNvPr id="36" name="Line 17"/>
            <p:cNvSpPr>
              <a:spLocks noChangeShapeType="1"/>
            </p:cNvSpPr>
            <p:nvPr/>
          </p:nvSpPr>
          <p:spPr bwMode="auto">
            <a:xfrm flipV="1">
              <a:off x="4933" y="2694"/>
              <a:ext cx="0" cy="960"/>
            </a:xfrm>
            <a:prstGeom prst="line">
              <a:avLst/>
            </a:prstGeom>
            <a:noFill/>
            <a:ln w="285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 name="Line 18"/>
          <p:cNvSpPr>
            <a:spLocks noChangeShapeType="1"/>
          </p:cNvSpPr>
          <p:nvPr/>
        </p:nvSpPr>
        <p:spPr bwMode="auto">
          <a:xfrm>
            <a:off x="7576538" y="2001745"/>
            <a:ext cx="0" cy="762000"/>
          </a:xfrm>
          <a:prstGeom prst="line">
            <a:avLst/>
          </a:prstGeom>
          <a:noFill/>
          <a:ln w="38100">
            <a:solidFill>
              <a:srgbClr val="66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 name="Object 19"/>
          <p:cNvGraphicFramePr>
            <a:graphicFrameLocks noChangeAspect="1"/>
          </p:cNvGraphicFramePr>
          <p:nvPr/>
        </p:nvGraphicFramePr>
        <p:xfrm>
          <a:off x="7771800" y="2228758"/>
          <a:ext cx="406400" cy="382587"/>
        </p:xfrm>
        <a:graphic>
          <a:graphicData uri="http://schemas.openxmlformats.org/presentationml/2006/ole">
            <mc:AlternateContent xmlns:mc="http://schemas.openxmlformats.org/markup-compatibility/2006">
              <mc:Choice xmlns:v="urn:schemas-microsoft-com:vml" Requires="v">
                <p:oleObj spid="_x0000_s92206" name="Equation" r:id="rId27" imgW="285867" imgH="266694" progId="Equation.3">
                  <p:embed/>
                </p:oleObj>
              </mc:Choice>
              <mc:Fallback>
                <p:oleObj name="Equation" r:id="rId27" imgW="285867" imgH="266694" progId="Equation.3">
                  <p:embed/>
                  <p:pic>
                    <p:nvPicPr>
                      <p:cNvPr id="38" name="Object 1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71800" y="2228758"/>
                        <a:ext cx="4064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 name="Group 20"/>
          <p:cNvGrpSpPr>
            <a:grpSpLocks/>
          </p:cNvGrpSpPr>
          <p:nvPr/>
        </p:nvGrpSpPr>
        <p:grpSpPr bwMode="auto">
          <a:xfrm>
            <a:off x="7478113" y="401545"/>
            <a:ext cx="650875" cy="519113"/>
            <a:chOff x="4874" y="2496"/>
            <a:chExt cx="410" cy="327"/>
          </a:xfrm>
        </p:grpSpPr>
        <p:sp>
          <p:nvSpPr>
            <p:cNvPr id="40" name="Oval 21"/>
            <p:cNvSpPr>
              <a:spLocks noChangeArrowheads="1"/>
            </p:cNvSpPr>
            <p:nvPr/>
          </p:nvSpPr>
          <p:spPr bwMode="auto">
            <a:xfrm>
              <a:off x="4874" y="2646"/>
              <a:ext cx="107" cy="107"/>
            </a:xfrm>
            <a:prstGeom prst="ellipse">
              <a:avLst/>
            </a:prstGeom>
            <a:solidFill>
              <a:srgbClr val="FFCCFF"/>
            </a:solidFill>
            <a:ln w="12700">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Text Box 22"/>
            <p:cNvSpPr txBox="1">
              <a:spLocks noChangeArrowheads="1"/>
            </p:cNvSpPr>
            <p:nvPr/>
          </p:nvSpPr>
          <p:spPr bwMode="auto">
            <a:xfrm>
              <a:off x="5056" y="2496"/>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CCFF"/>
                  </a:solidFill>
                  <a:latin typeface="Times New Roman" pitchFamily="18" charset="0"/>
                </a:rPr>
                <a:t>q</a:t>
              </a:r>
            </a:p>
          </p:txBody>
        </p:sp>
      </p:grpSp>
      <p:sp>
        <p:nvSpPr>
          <p:cNvPr id="42" name="Rectangle 23"/>
          <p:cNvSpPr>
            <a:spLocks noChangeArrowheads="1"/>
          </p:cNvSpPr>
          <p:nvPr/>
        </p:nvSpPr>
        <p:spPr bwMode="auto">
          <a:xfrm>
            <a:off x="263843" y="476672"/>
            <a:ext cx="22780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62000" eaLnBrk="0" hangingPunct="0">
              <a:spcBef>
                <a:spcPct val="50000"/>
              </a:spcBef>
            </a:pPr>
            <a:r>
              <a:rPr kumimoji="1" lang="en-US" altLang="zh-CN" sz="2400" b="1">
                <a:solidFill>
                  <a:srgbClr val="FFFF00"/>
                </a:solidFill>
                <a:latin typeface="Times New Roman" pitchFamily="18" charset="0"/>
              </a:rPr>
              <a:t>•  </a:t>
            </a:r>
            <a:r>
              <a:rPr kumimoji="1" lang="zh-CN" altLang="en-US" sz="2400" b="1">
                <a:solidFill>
                  <a:srgbClr val="66FFFF"/>
                </a:solidFill>
                <a:latin typeface="Times New Roman" pitchFamily="18" charset="0"/>
              </a:rPr>
              <a:t>点电荷的电势</a:t>
            </a:r>
          </a:p>
        </p:txBody>
      </p:sp>
      <p:graphicFrame>
        <p:nvGraphicFramePr>
          <p:cNvPr id="43" name="Object 24"/>
          <p:cNvGraphicFramePr>
            <a:graphicFrameLocks/>
          </p:cNvGraphicFramePr>
          <p:nvPr/>
        </p:nvGraphicFramePr>
        <p:xfrm>
          <a:off x="679768" y="1086272"/>
          <a:ext cx="1854200" cy="685800"/>
        </p:xfrm>
        <a:graphic>
          <a:graphicData uri="http://schemas.openxmlformats.org/presentationml/2006/ole">
            <mc:AlternateContent xmlns:mc="http://schemas.openxmlformats.org/markup-compatibility/2006">
              <mc:Choice xmlns:v="urn:schemas-microsoft-com:vml" Requires="v">
                <p:oleObj spid="_x0000_s92207" name="Equation" r:id="rId29" imgW="1752726" imgH="580897" progId="Equation.3">
                  <p:embed/>
                </p:oleObj>
              </mc:Choice>
              <mc:Fallback>
                <p:oleObj name="Equation" r:id="rId29" imgW="1752726" imgH="580897" progId="Equation.3">
                  <p:embed/>
                  <p:pic>
                    <p:nvPicPr>
                      <p:cNvPr id="43" name="Object 24"/>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79768" y="1086272"/>
                        <a:ext cx="1854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25"/>
          <p:cNvGraphicFramePr>
            <a:graphicFrameLocks/>
          </p:cNvGraphicFramePr>
          <p:nvPr/>
        </p:nvGraphicFramePr>
        <p:xfrm>
          <a:off x="2889568" y="1010072"/>
          <a:ext cx="2070100" cy="914400"/>
        </p:xfrm>
        <a:graphic>
          <a:graphicData uri="http://schemas.openxmlformats.org/presentationml/2006/ole">
            <mc:AlternateContent xmlns:mc="http://schemas.openxmlformats.org/markup-compatibility/2006">
              <mc:Choice xmlns:v="urn:schemas-microsoft-com:vml" Requires="v">
                <p:oleObj spid="_x0000_s92208" name="Equation" r:id="rId31" imgW="1962200" imgH="809531" progId="Equation.3">
                  <p:embed/>
                </p:oleObj>
              </mc:Choice>
              <mc:Fallback>
                <p:oleObj name="Equation" r:id="rId31" imgW="1962200" imgH="809531" progId="Equation.3">
                  <p:embed/>
                  <p:pic>
                    <p:nvPicPr>
                      <p:cNvPr id="44" name="Object 25"/>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89568" y="1010072"/>
                        <a:ext cx="20701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26"/>
          <p:cNvGraphicFramePr>
            <a:graphicFrameLocks/>
          </p:cNvGraphicFramePr>
          <p:nvPr/>
        </p:nvGraphicFramePr>
        <p:xfrm>
          <a:off x="5378768" y="1168822"/>
          <a:ext cx="1449388" cy="393700"/>
        </p:xfrm>
        <a:graphic>
          <a:graphicData uri="http://schemas.openxmlformats.org/presentationml/2006/ole">
            <mc:AlternateContent xmlns:mc="http://schemas.openxmlformats.org/markup-compatibility/2006">
              <mc:Choice xmlns:v="urn:schemas-microsoft-com:vml" Requires="v">
                <p:oleObj spid="_x0000_s92209" name="公式" r:id="rId33" imgW="1342956" imgH="285860" progId="Equation.3">
                  <p:embed/>
                </p:oleObj>
              </mc:Choice>
              <mc:Fallback>
                <p:oleObj name="公式" r:id="rId33" imgW="1342956" imgH="285860" progId="Equation.3">
                  <p:embed/>
                  <p:pic>
                    <p:nvPicPr>
                      <p:cNvPr id="45" name="Object 26"/>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78768" y="1168822"/>
                        <a:ext cx="1449388"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349956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3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3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3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3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43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3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43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44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44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44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4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44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4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4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89" grpId="0"/>
      <p:bldP spid="144397" grpId="0" animBg="1"/>
      <p:bldP spid="14439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545902" y="1340768"/>
            <a:ext cx="8375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dirty="0">
                <a:solidFill>
                  <a:schemeClr val="bg1"/>
                </a:solidFill>
                <a:latin typeface="宋体" pitchFamily="2" charset="-122"/>
              </a:rPr>
              <a:t>在点电荷系产生的电场中，某点的电势是各个点电荷单独存</a:t>
            </a:r>
          </a:p>
          <a:p>
            <a:pPr eaLnBrk="1" hangingPunct="1">
              <a:lnSpc>
                <a:spcPct val="125000"/>
              </a:lnSpc>
            </a:pPr>
            <a:r>
              <a:rPr kumimoji="1" lang="zh-CN" altLang="en-US" sz="2400" b="1" dirty="0">
                <a:solidFill>
                  <a:schemeClr val="bg1"/>
                </a:solidFill>
                <a:latin typeface="宋体" pitchFamily="2" charset="-122"/>
              </a:rPr>
              <a:t>在时，在该点产生的电势的代数和。这称为</a:t>
            </a:r>
            <a:r>
              <a:rPr kumimoji="1" lang="zh-CN" altLang="en-US" sz="2400" b="1" dirty="0">
                <a:solidFill>
                  <a:srgbClr val="66FFFF"/>
                </a:solidFill>
                <a:latin typeface="宋体" pitchFamily="2" charset="-122"/>
              </a:rPr>
              <a:t>电势叠加原理</a:t>
            </a:r>
            <a:r>
              <a:rPr kumimoji="1" lang="zh-CN" altLang="en-US" sz="2400" b="1" dirty="0">
                <a:solidFill>
                  <a:schemeClr val="bg1"/>
                </a:solidFill>
                <a:latin typeface="宋体" pitchFamily="2" charset="-122"/>
              </a:rPr>
              <a:t>。</a:t>
            </a:r>
          </a:p>
        </p:txBody>
      </p:sp>
      <p:sp>
        <p:nvSpPr>
          <p:cNvPr id="55299" name="Text Box 3"/>
          <p:cNvSpPr txBox="1">
            <a:spLocks noChangeArrowheads="1"/>
          </p:cNvSpPr>
          <p:nvPr/>
        </p:nvSpPr>
        <p:spPr bwMode="auto">
          <a:xfrm>
            <a:off x="539552" y="2866356"/>
            <a:ext cx="3529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对连续分布的带电体</a:t>
            </a:r>
          </a:p>
        </p:txBody>
      </p:sp>
      <p:graphicFrame>
        <p:nvGraphicFramePr>
          <p:cNvPr id="55300" name="Object 4"/>
          <p:cNvGraphicFramePr>
            <a:graphicFrameLocks/>
          </p:cNvGraphicFramePr>
          <p:nvPr/>
        </p:nvGraphicFramePr>
        <p:xfrm>
          <a:off x="3987602" y="2679031"/>
          <a:ext cx="1739900" cy="914400"/>
        </p:xfrm>
        <a:graphic>
          <a:graphicData uri="http://schemas.openxmlformats.org/presentationml/2006/ole">
            <mc:AlternateContent xmlns:mc="http://schemas.openxmlformats.org/markup-compatibility/2006">
              <mc:Choice xmlns:v="urn:schemas-microsoft-com:vml" Requires="v">
                <p:oleObj spid="_x0000_s93194" name="Equation" r:id="rId3" imgW="1638271" imgH="809531" progId="Equation.3">
                  <p:embed/>
                </p:oleObj>
              </mc:Choice>
              <mc:Fallback>
                <p:oleObj name="Equation" r:id="rId3" imgW="1638271" imgH="809531" progId="Equation.3">
                  <p:embed/>
                  <p:pic>
                    <p:nvPicPr>
                      <p:cNvPr id="5530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602" y="2679031"/>
                        <a:ext cx="1739900" cy="9144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1" name="Rectangle 5"/>
          <p:cNvSpPr>
            <a:spLocks noChangeArrowheads="1"/>
          </p:cNvSpPr>
          <p:nvPr/>
        </p:nvSpPr>
        <p:spPr bwMode="auto">
          <a:xfrm>
            <a:off x="349027" y="3933056"/>
            <a:ext cx="297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762000"/>
            <a:r>
              <a:rPr kumimoji="1" lang="zh-CN" altLang="en-US" sz="2800" b="1">
                <a:solidFill>
                  <a:srgbClr val="FFFF00"/>
                </a:solidFill>
                <a:latin typeface="宋体" pitchFamily="2" charset="-122"/>
              </a:rPr>
              <a:t>三</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电势的计算</a:t>
            </a:r>
          </a:p>
        </p:txBody>
      </p:sp>
      <p:sp>
        <p:nvSpPr>
          <p:cNvPr id="55302" name="Text Box 6"/>
          <p:cNvSpPr txBox="1">
            <a:spLocks noChangeArrowheads="1"/>
          </p:cNvSpPr>
          <p:nvPr/>
        </p:nvSpPr>
        <p:spPr bwMode="auto">
          <a:xfrm>
            <a:off x="898302" y="5220518"/>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方法</a:t>
            </a:r>
          </a:p>
        </p:txBody>
      </p:sp>
      <p:sp>
        <p:nvSpPr>
          <p:cNvPr id="55303" name="AutoShape 7"/>
          <p:cNvSpPr>
            <a:spLocks/>
          </p:cNvSpPr>
          <p:nvPr/>
        </p:nvSpPr>
        <p:spPr bwMode="auto">
          <a:xfrm>
            <a:off x="1714277" y="5061768"/>
            <a:ext cx="152400" cy="838200"/>
          </a:xfrm>
          <a:prstGeom prst="leftBrace">
            <a:avLst>
              <a:gd name="adj1" fmla="val 45833"/>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Text Box 8"/>
          <p:cNvSpPr txBox="1">
            <a:spLocks noChangeArrowheads="1"/>
          </p:cNvSpPr>
          <p:nvPr/>
        </p:nvSpPr>
        <p:spPr bwMode="auto">
          <a:xfrm>
            <a:off x="1746027" y="4714106"/>
            <a:ext cx="418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a:t>
            </a:r>
            <a:r>
              <a:rPr kumimoji="1" lang="en-US" altLang="zh-CN" sz="2400" b="1">
                <a:solidFill>
                  <a:schemeClr val="bg1"/>
                </a:solidFill>
                <a:latin typeface="宋体" pitchFamily="2" charset="-122"/>
              </a:rPr>
              <a:t>1</a:t>
            </a:r>
            <a:r>
              <a:rPr kumimoji="1" lang="zh-CN" altLang="en-US" sz="2400" b="1">
                <a:solidFill>
                  <a:schemeClr val="bg1"/>
                </a:solidFill>
                <a:latin typeface="宋体" pitchFamily="2" charset="-122"/>
              </a:rPr>
              <a:t>） 已知电荷分布</a:t>
            </a:r>
          </a:p>
        </p:txBody>
      </p:sp>
      <p:graphicFrame>
        <p:nvGraphicFramePr>
          <p:cNvPr id="55305" name="Object 9"/>
          <p:cNvGraphicFramePr>
            <a:graphicFrameLocks/>
          </p:cNvGraphicFramePr>
          <p:nvPr/>
        </p:nvGraphicFramePr>
        <p:xfrm>
          <a:off x="4814664" y="4502968"/>
          <a:ext cx="1739900" cy="914400"/>
        </p:xfrm>
        <a:graphic>
          <a:graphicData uri="http://schemas.openxmlformats.org/presentationml/2006/ole">
            <mc:AlternateContent xmlns:mc="http://schemas.openxmlformats.org/markup-compatibility/2006">
              <mc:Choice xmlns:v="urn:schemas-microsoft-com:vml" Requires="v">
                <p:oleObj spid="_x0000_s93195" name="Equation" r:id="rId5" imgW="1638271" imgH="809531" progId="Equation.3">
                  <p:embed/>
                </p:oleObj>
              </mc:Choice>
              <mc:Fallback>
                <p:oleObj name="Equation" r:id="rId5" imgW="1638271" imgH="809531" progId="Equation.3">
                  <p:embed/>
                  <p:pic>
                    <p:nvPicPr>
                      <p:cNvPr id="55305"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4664" y="4502968"/>
                        <a:ext cx="1739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6" name="Text Box 10"/>
          <p:cNvSpPr txBox="1">
            <a:spLocks noChangeArrowheads="1"/>
          </p:cNvSpPr>
          <p:nvPr/>
        </p:nvSpPr>
        <p:spPr bwMode="auto">
          <a:xfrm>
            <a:off x="1747614" y="5718993"/>
            <a:ext cx="4402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a:t>
            </a:r>
            <a:r>
              <a:rPr kumimoji="1" lang="en-US" altLang="zh-CN" sz="2400" b="1">
                <a:solidFill>
                  <a:schemeClr val="bg1"/>
                </a:solidFill>
                <a:latin typeface="宋体" pitchFamily="2" charset="-122"/>
              </a:rPr>
              <a:t>2</a:t>
            </a:r>
            <a:r>
              <a:rPr kumimoji="1" lang="zh-CN" altLang="en-US" sz="2400" b="1">
                <a:solidFill>
                  <a:schemeClr val="bg1"/>
                </a:solidFill>
                <a:latin typeface="宋体" pitchFamily="2" charset="-122"/>
              </a:rPr>
              <a:t>） 已知场强分布</a:t>
            </a:r>
          </a:p>
        </p:txBody>
      </p:sp>
      <p:graphicFrame>
        <p:nvGraphicFramePr>
          <p:cNvPr id="55307" name="Object 11"/>
          <p:cNvGraphicFramePr>
            <a:graphicFrameLocks/>
          </p:cNvGraphicFramePr>
          <p:nvPr/>
        </p:nvGraphicFramePr>
        <p:xfrm>
          <a:off x="4840064" y="5569768"/>
          <a:ext cx="2108200" cy="787400"/>
        </p:xfrm>
        <a:graphic>
          <a:graphicData uri="http://schemas.openxmlformats.org/presentationml/2006/ole">
            <mc:AlternateContent xmlns:mc="http://schemas.openxmlformats.org/markup-compatibility/2006">
              <mc:Choice xmlns:v="urn:schemas-microsoft-com:vml" Requires="v">
                <p:oleObj spid="_x0000_s93196" name="Equation" r:id="rId7" imgW="2000262" imgH="685901" progId="Equation.3">
                  <p:embed/>
                </p:oleObj>
              </mc:Choice>
              <mc:Fallback>
                <p:oleObj name="Equation" r:id="rId7" imgW="2000262" imgH="685901" progId="Equation.3">
                  <p:embed/>
                  <p:pic>
                    <p:nvPicPr>
                      <p:cNvPr id="55307"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0064" y="5569768"/>
                        <a:ext cx="2108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29"/>
          <p:cNvSpPr txBox="1">
            <a:spLocks noChangeArrowheads="1"/>
          </p:cNvSpPr>
          <p:nvPr/>
        </p:nvSpPr>
        <p:spPr bwMode="auto">
          <a:xfrm>
            <a:off x="975511" y="432446"/>
            <a:ext cx="283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chemeClr val="bg1"/>
                </a:solidFill>
                <a:latin typeface="宋体" pitchFamily="2" charset="-122"/>
              </a:rPr>
              <a:t>对</a:t>
            </a:r>
            <a:r>
              <a:rPr kumimoji="1" lang="en-US" altLang="zh-CN" sz="2400" b="1" i="1" dirty="0">
                <a:solidFill>
                  <a:srgbClr val="66FFFF"/>
                </a:solidFill>
                <a:latin typeface="Times New Roman" pitchFamily="18" charset="0"/>
              </a:rPr>
              <a:t>n</a:t>
            </a:r>
            <a:r>
              <a:rPr kumimoji="1" lang="en-US" altLang="zh-CN" sz="2400" b="1" dirty="0">
                <a:solidFill>
                  <a:schemeClr val="bg1"/>
                </a:solidFill>
                <a:latin typeface="Times New Roman" pitchFamily="18" charset="0"/>
              </a:rPr>
              <a:t> </a:t>
            </a:r>
            <a:r>
              <a:rPr kumimoji="1" lang="zh-CN" altLang="en-US" sz="2400" b="1" dirty="0">
                <a:solidFill>
                  <a:schemeClr val="bg1"/>
                </a:solidFill>
                <a:latin typeface="宋体" pitchFamily="2" charset="-122"/>
              </a:rPr>
              <a:t>个点电荷</a:t>
            </a:r>
          </a:p>
        </p:txBody>
      </p:sp>
      <p:graphicFrame>
        <p:nvGraphicFramePr>
          <p:cNvPr id="13" name="Object 30"/>
          <p:cNvGraphicFramePr>
            <a:graphicFrameLocks/>
          </p:cNvGraphicFramePr>
          <p:nvPr/>
        </p:nvGraphicFramePr>
        <p:xfrm>
          <a:off x="4182261" y="180033"/>
          <a:ext cx="2273300" cy="954088"/>
        </p:xfrm>
        <a:graphic>
          <a:graphicData uri="http://schemas.openxmlformats.org/presentationml/2006/ole">
            <mc:AlternateContent xmlns:mc="http://schemas.openxmlformats.org/markup-compatibility/2006">
              <mc:Choice xmlns:v="urn:schemas-microsoft-com:vml" Requires="v">
                <p:oleObj spid="_x0000_s93197" name="Equation" r:id="rId9" imgW="2171674" imgH="847591" progId="Equation.3">
                  <p:embed/>
                </p:oleObj>
              </mc:Choice>
              <mc:Fallback>
                <p:oleObj name="Equation" r:id="rId9" imgW="2171674" imgH="847591" progId="Equation.3">
                  <p:embed/>
                  <p:pic>
                    <p:nvPicPr>
                      <p:cNvPr id="13"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2261" y="180033"/>
                        <a:ext cx="2273300" cy="954088"/>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2002675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3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3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3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3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3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30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55299" grpId="0"/>
      <p:bldP spid="55301" grpId="0"/>
      <p:bldP spid="55302" grpId="0"/>
      <p:bldP spid="55303" grpId="0" animBg="1"/>
      <p:bldP spid="55304" grpId="0"/>
      <p:bldP spid="55306"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941" y="12685"/>
            <a:ext cx="30765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787" y="17012"/>
            <a:ext cx="6055154" cy="1200329"/>
          </a:xfrm>
          <a:prstGeom prst="rect">
            <a:avLst/>
          </a:prstGeom>
        </p:spPr>
        <p:txBody>
          <a:bodyPr wrap="square">
            <a:spAutoFit/>
          </a:bodyPr>
          <a:lstStyle/>
          <a:p>
            <a:r>
              <a:rPr lang="zh-CN" altLang="en-US" sz="2400" b="1">
                <a:solidFill>
                  <a:srgbClr val="FFC000"/>
                </a:solidFill>
                <a:latin typeface="+mn-lt"/>
              </a:rPr>
              <a:t>书中例题</a:t>
            </a:r>
            <a:r>
              <a:rPr lang="en-US" altLang="zh-CN" sz="2400" b="1">
                <a:solidFill>
                  <a:srgbClr val="FFC000"/>
                </a:solidFill>
                <a:latin typeface="+mn-lt"/>
              </a:rPr>
              <a:t>8.15(p.314)</a:t>
            </a:r>
          </a:p>
          <a:p>
            <a:r>
              <a:rPr lang="zh-CN" altLang="en-US" sz="2400" b="1">
                <a:solidFill>
                  <a:schemeClr val="bg1"/>
                </a:solidFill>
                <a:latin typeface="+mn-lt"/>
              </a:rPr>
              <a:t>求均匀电场中任一点的电势及任意两点间的电势差。</a:t>
            </a:r>
          </a:p>
        </p:txBody>
      </p:sp>
      <p:sp>
        <p:nvSpPr>
          <p:cNvPr id="4" name="矩形 3"/>
          <p:cNvSpPr/>
          <p:nvPr/>
        </p:nvSpPr>
        <p:spPr>
          <a:xfrm>
            <a:off x="0" y="1161111"/>
            <a:ext cx="5940152" cy="1200329"/>
          </a:xfrm>
          <a:prstGeom prst="rect">
            <a:avLst/>
          </a:prstGeom>
        </p:spPr>
        <p:txBody>
          <a:bodyPr wrap="square">
            <a:spAutoFit/>
          </a:bodyPr>
          <a:lstStyle/>
          <a:p>
            <a:r>
              <a:rPr lang="zh-CN" altLang="zh-CN" sz="2400" b="1">
                <a:solidFill>
                  <a:schemeClr val="bg1"/>
                </a:solidFill>
                <a:latin typeface="+mn-lt"/>
              </a:rPr>
              <a:t>解：均匀电场方向为</a:t>
            </a:r>
            <a:r>
              <a:rPr lang="en-US" altLang="zh-CN" sz="2400" b="1">
                <a:solidFill>
                  <a:schemeClr val="bg1"/>
                </a:solidFill>
                <a:latin typeface="+mn-lt"/>
              </a:rPr>
              <a:t>x</a:t>
            </a:r>
            <a:r>
              <a:rPr lang="zh-CN" altLang="zh-CN" sz="2400" b="1">
                <a:solidFill>
                  <a:schemeClr val="bg1"/>
                </a:solidFill>
                <a:latin typeface="+mn-lt"/>
              </a:rPr>
              <a:t>方向，沿</a:t>
            </a:r>
            <a:r>
              <a:rPr lang="en-US" altLang="zh-CN" sz="2400" b="1">
                <a:solidFill>
                  <a:schemeClr val="bg1"/>
                </a:solidFill>
                <a:latin typeface="+mn-lt"/>
              </a:rPr>
              <a:t>x</a:t>
            </a:r>
            <a:r>
              <a:rPr lang="zh-CN" altLang="zh-CN" sz="2400" b="1">
                <a:solidFill>
                  <a:schemeClr val="bg1"/>
                </a:solidFill>
                <a:latin typeface="+mn-lt"/>
              </a:rPr>
              <a:t>轴方向运动作功，沿</a:t>
            </a:r>
            <a:r>
              <a:rPr lang="en-US" altLang="zh-CN" sz="2400" b="1">
                <a:solidFill>
                  <a:schemeClr val="bg1"/>
                </a:solidFill>
                <a:latin typeface="+mn-lt"/>
              </a:rPr>
              <a:t>y</a:t>
            </a:r>
            <a:r>
              <a:rPr lang="zh-CN" altLang="zh-CN" sz="2400" b="1">
                <a:solidFill>
                  <a:schemeClr val="bg1"/>
                </a:solidFill>
                <a:latin typeface="+mn-lt"/>
              </a:rPr>
              <a:t>轴方向运动不作功，两点间的电势差为：</a:t>
            </a:r>
          </a:p>
        </p:txBody>
      </p:sp>
      <p:sp>
        <p:nvSpPr>
          <p:cNvPr id="5" name="Rectangle 2"/>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b="1">
              <a:solidFill>
                <a:schemeClr val="bg1"/>
              </a:solidFill>
              <a:latin typeface="+mn-lt"/>
            </a:endParaRPr>
          </a:p>
        </p:txBody>
      </p:sp>
      <p:graphicFrame>
        <p:nvGraphicFramePr>
          <p:cNvPr id="6" name="对象 5"/>
          <p:cNvGraphicFramePr>
            <a:graphicFrameLocks noChangeAspect="1"/>
          </p:cNvGraphicFramePr>
          <p:nvPr/>
        </p:nvGraphicFramePr>
        <p:xfrm>
          <a:off x="1364611" y="2492896"/>
          <a:ext cx="5007589" cy="679496"/>
        </p:xfrm>
        <a:graphic>
          <a:graphicData uri="http://schemas.openxmlformats.org/presentationml/2006/ole">
            <mc:AlternateContent xmlns:mc="http://schemas.openxmlformats.org/markup-compatibility/2006">
              <mc:Choice xmlns:v="urn:schemas-microsoft-com:vml" Requires="v">
                <p:oleObj spid="_x0000_s94214" name="Equation" r:id="rId4" imgW="2438280" imgH="330120" progId="Equation.DSMT4">
                  <p:embed/>
                </p:oleObj>
              </mc:Choice>
              <mc:Fallback>
                <p:oleObj name="Equation" r:id="rId4" imgW="2438280" imgH="330120" progId="Equation.DSMT4">
                  <p:embed/>
                  <p:pic>
                    <p:nvPicPr>
                      <p:cNvPr id="6" name="对象 5"/>
                      <p:cNvPicPr>
                        <a:picLocks noChangeAspect="1" noChangeArrowheads="1"/>
                      </p:cNvPicPr>
                      <p:nvPr/>
                    </p:nvPicPr>
                    <p:blipFill>
                      <a:blip r:embed="rId5"/>
                      <a:srcRect/>
                      <a:stretch>
                        <a:fillRect/>
                      </a:stretch>
                    </p:blipFill>
                    <p:spPr bwMode="auto">
                      <a:xfrm>
                        <a:off x="1364611" y="2492896"/>
                        <a:ext cx="5007589" cy="679496"/>
                      </a:xfrm>
                      <a:prstGeom prst="rect">
                        <a:avLst/>
                      </a:prstGeom>
                      <a:noFill/>
                    </p:spPr>
                  </p:pic>
                </p:oleObj>
              </mc:Fallback>
            </mc:AlternateContent>
          </a:graphicData>
        </a:graphic>
      </p:graphicFrame>
      <p:sp>
        <p:nvSpPr>
          <p:cNvPr id="7" name="矩形 6"/>
          <p:cNvSpPr/>
          <p:nvPr/>
        </p:nvSpPr>
        <p:spPr>
          <a:xfrm>
            <a:off x="420788" y="3356992"/>
            <a:ext cx="8183660" cy="461665"/>
          </a:xfrm>
          <a:prstGeom prst="rect">
            <a:avLst/>
          </a:prstGeom>
        </p:spPr>
        <p:txBody>
          <a:bodyPr wrap="square">
            <a:spAutoFit/>
          </a:bodyPr>
          <a:lstStyle/>
          <a:p>
            <a:r>
              <a:rPr lang="zh-CN" altLang="zh-CN" sz="2400" b="1">
                <a:solidFill>
                  <a:schemeClr val="bg1"/>
                </a:solidFill>
                <a:latin typeface="+mn-lt"/>
              </a:rPr>
              <a:t>选</a:t>
            </a:r>
            <a:r>
              <a:rPr lang="en-US" altLang="zh-CN" sz="2400" b="1">
                <a:solidFill>
                  <a:schemeClr val="bg1"/>
                </a:solidFill>
                <a:latin typeface="+mn-lt"/>
              </a:rPr>
              <a:t>x</a:t>
            </a:r>
            <a:r>
              <a:rPr lang="zh-CN" altLang="zh-CN" sz="2400" b="1">
                <a:solidFill>
                  <a:schemeClr val="bg1"/>
                </a:solidFill>
                <a:latin typeface="+mn-lt"/>
              </a:rPr>
              <a:t>＝</a:t>
            </a:r>
            <a:r>
              <a:rPr lang="en-US" altLang="zh-CN" sz="2400" b="1">
                <a:solidFill>
                  <a:schemeClr val="bg1"/>
                </a:solidFill>
                <a:latin typeface="+mn-lt"/>
              </a:rPr>
              <a:t>0</a:t>
            </a:r>
            <a:r>
              <a:rPr lang="zh-CN" altLang="zh-CN" sz="2400" b="1">
                <a:solidFill>
                  <a:schemeClr val="bg1"/>
                </a:solidFill>
                <a:latin typeface="+mn-lt"/>
              </a:rPr>
              <a:t>处的电势为</a:t>
            </a:r>
            <a:r>
              <a:rPr lang="en-US" altLang="zh-CN" sz="2400" b="1">
                <a:solidFill>
                  <a:schemeClr val="bg1"/>
                </a:solidFill>
                <a:latin typeface="+mn-lt"/>
              </a:rPr>
              <a:t>u</a:t>
            </a:r>
            <a:r>
              <a:rPr lang="en-US" altLang="zh-CN" sz="2400" b="1" baseline="-25000">
                <a:solidFill>
                  <a:schemeClr val="bg1"/>
                </a:solidFill>
                <a:latin typeface="+mn-lt"/>
              </a:rPr>
              <a:t>0</a:t>
            </a:r>
            <a:r>
              <a:rPr lang="zh-CN" altLang="zh-CN" sz="2400" b="1">
                <a:solidFill>
                  <a:schemeClr val="bg1"/>
                </a:solidFill>
                <a:latin typeface="+mn-lt"/>
              </a:rPr>
              <a:t>，则空间任意一点的电势为：</a:t>
            </a:r>
          </a:p>
        </p:txBody>
      </p:sp>
      <p:sp>
        <p:nvSpPr>
          <p:cNvPr id="8" name="Rectangle 4"/>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b="1">
              <a:solidFill>
                <a:schemeClr val="bg1"/>
              </a:solidFill>
              <a:latin typeface="+mn-lt"/>
            </a:endParaRPr>
          </a:p>
        </p:txBody>
      </p:sp>
      <p:graphicFrame>
        <p:nvGraphicFramePr>
          <p:cNvPr id="9" name="对象 8"/>
          <p:cNvGraphicFramePr>
            <a:graphicFrameLocks noChangeAspect="1"/>
          </p:cNvGraphicFramePr>
          <p:nvPr/>
        </p:nvGraphicFramePr>
        <p:xfrm>
          <a:off x="2771800" y="3933056"/>
          <a:ext cx="3240360" cy="648072"/>
        </p:xfrm>
        <a:graphic>
          <a:graphicData uri="http://schemas.openxmlformats.org/presentationml/2006/ole">
            <mc:AlternateContent xmlns:mc="http://schemas.openxmlformats.org/markup-compatibility/2006">
              <mc:Choice xmlns:v="urn:schemas-microsoft-com:vml" Requires="v">
                <p:oleObj spid="_x0000_s94215" name="Equation" r:id="rId6" imgW="1650960" imgH="330120" progId="Equation.DSMT4">
                  <p:embed/>
                </p:oleObj>
              </mc:Choice>
              <mc:Fallback>
                <p:oleObj name="Equation" r:id="rId6" imgW="1650960" imgH="330120" progId="Equation.DSMT4">
                  <p:embed/>
                  <p:pic>
                    <p:nvPicPr>
                      <p:cNvPr id="9" name="对象 8"/>
                      <p:cNvPicPr>
                        <a:picLocks noChangeAspect="1" noChangeArrowheads="1"/>
                      </p:cNvPicPr>
                      <p:nvPr/>
                    </p:nvPicPr>
                    <p:blipFill>
                      <a:blip r:embed="rId7"/>
                      <a:srcRect/>
                      <a:stretch>
                        <a:fillRect/>
                      </a:stretch>
                    </p:blipFill>
                    <p:spPr bwMode="auto">
                      <a:xfrm>
                        <a:off x="2771800" y="3933056"/>
                        <a:ext cx="3240360" cy="648072"/>
                      </a:xfrm>
                      <a:prstGeom prst="rect">
                        <a:avLst/>
                      </a:prstGeom>
                      <a:noFill/>
                    </p:spPr>
                  </p:pic>
                </p:oleObj>
              </mc:Fallback>
            </mc:AlternateContent>
          </a:graphicData>
        </a:graphic>
      </p:graphicFrame>
      <p:sp>
        <p:nvSpPr>
          <p:cNvPr id="10" name="矩形 9"/>
          <p:cNvSpPr/>
          <p:nvPr/>
        </p:nvSpPr>
        <p:spPr>
          <a:xfrm>
            <a:off x="2987824" y="4711289"/>
            <a:ext cx="1710725" cy="461665"/>
          </a:xfrm>
          <a:prstGeom prst="rect">
            <a:avLst/>
          </a:prstGeom>
        </p:spPr>
        <p:txBody>
          <a:bodyPr wrap="none">
            <a:spAutoFit/>
          </a:bodyPr>
          <a:lstStyle/>
          <a:p>
            <a:r>
              <a:rPr lang="en-US" altLang="zh-CN" sz="2400" b="1" i="1">
                <a:solidFill>
                  <a:schemeClr val="bg1"/>
                </a:solidFill>
                <a:latin typeface="+mn-lt"/>
              </a:rPr>
              <a:t>u</a:t>
            </a:r>
            <a:r>
              <a:rPr lang="en-US" altLang="zh-CN" sz="2400" b="1" i="1" baseline="-25000">
                <a:solidFill>
                  <a:schemeClr val="bg1"/>
                </a:solidFill>
                <a:latin typeface="+mn-lt"/>
              </a:rPr>
              <a:t>x</a:t>
            </a:r>
            <a:r>
              <a:rPr lang="zh-CN" altLang="zh-CN" sz="2400" b="1">
                <a:solidFill>
                  <a:schemeClr val="bg1"/>
                </a:solidFill>
                <a:latin typeface="+mn-lt"/>
              </a:rPr>
              <a:t>＝</a:t>
            </a:r>
            <a:r>
              <a:rPr lang="en-US" altLang="zh-CN" sz="2400" b="1" i="1">
                <a:solidFill>
                  <a:schemeClr val="bg1"/>
                </a:solidFill>
                <a:latin typeface="+mn-lt"/>
              </a:rPr>
              <a:t>u</a:t>
            </a:r>
            <a:r>
              <a:rPr lang="en-US" altLang="zh-CN" sz="2400" b="1" baseline="-25000">
                <a:solidFill>
                  <a:schemeClr val="bg1"/>
                </a:solidFill>
                <a:latin typeface="+mn-lt"/>
              </a:rPr>
              <a:t>0</a:t>
            </a:r>
            <a:r>
              <a:rPr lang="zh-CN" altLang="zh-CN" sz="2400" b="1">
                <a:solidFill>
                  <a:schemeClr val="bg1"/>
                </a:solidFill>
                <a:latin typeface="+mn-lt"/>
              </a:rPr>
              <a:t>－</a:t>
            </a:r>
            <a:r>
              <a:rPr lang="en-US" altLang="zh-CN" sz="2400" b="1" i="1">
                <a:solidFill>
                  <a:schemeClr val="bg1"/>
                </a:solidFill>
                <a:latin typeface="+mn-lt"/>
              </a:rPr>
              <a:t>E</a:t>
            </a:r>
            <a:r>
              <a:rPr lang="en-US" altLang="zh-CN" b="1" i="1">
                <a:solidFill>
                  <a:schemeClr val="bg1"/>
                </a:solidFill>
                <a:latin typeface="+mn-lt"/>
              </a:rPr>
              <a:t>x</a:t>
            </a:r>
            <a:endParaRPr lang="zh-CN" altLang="zh-CN" b="1" i="1">
              <a:solidFill>
                <a:schemeClr val="bg1"/>
              </a:solidFill>
              <a:latin typeface="+mn-lt"/>
            </a:endParaRPr>
          </a:p>
        </p:txBody>
      </p:sp>
      <p:sp>
        <p:nvSpPr>
          <p:cNvPr id="11" name="矩形 10"/>
          <p:cNvSpPr/>
          <p:nvPr/>
        </p:nvSpPr>
        <p:spPr>
          <a:xfrm>
            <a:off x="3635896" y="5346947"/>
            <a:ext cx="3449983" cy="461665"/>
          </a:xfrm>
          <a:prstGeom prst="rect">
            <a:avLst/>
          </a:prstGeom>
        </p:spPr>
        <p:txBody>
          <a:bodyPr wrap="none">
            <a:spAutoFit/>
          </a:bodyPr>
          <a:lstStyle/>
          <a:p>
            <a:r>
              <a:rPr lang="zh-CN" altLang="zh-CN" sz="2400" b="1">
                <a:solidFill>
                  <a:schemeClr val="bg1"/>
                </a:solidFill>
                <a:latin typeface="+mn-lt"/>
              </a:rPr>
              <a:t>电势沿</a:t>
            </a:r>
            <a:r>
              <a:rPr lang="en-US" altLang="zh-CN" sz="2400" b="1" i="1">
                <a:solidFill>
                  <a:schemeClr val="bg1"/>
                </a:solidFill>
                <a:latin typeface="+mn-lt"/>
              </a:rPr>
              <a:t>x</a:t>
            </a:r>
            <a:r>
              <a:rPr lang="zh-CN" altLang="zh-CN" sz="2400" b="1">
                <a:solidFill>
                  <a:schemeClr val="bg1"/>
                </a:solidFill>
                <a:latin typeface="+mn-lt"/>
              </a:rPr>
              <a:t>方向线性减小。</a:t>
            </a:r>
          </a:p>
        </p:txBody>
      </p:sp>
    </p:spTree>
    <p:extLst>
      <p:ext uri="{BB962C8B-B14F-4D97-AF65-F5344CB8AC3E}">
        <p14:creationId xmlns:p14="http://schemas.microsoft.com/office/powerpoint/2010/main" val="406136551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18537"/>
            <a:ext cx="4515980" cy="461665"/>
          </a:xfrm>
          <a:prstGeom prst="rect">
            <a:avLst/>
          </a:prstGeom>
          <a:noFill/>
        </p:spPr>
        <p:txBody>
          <a:bodyPr wrap="none" rtlCol="0">
            <a:spAutoFit/>
          </a:bodyPr>
          <a:lstStyle/>
          <a:p>
            <a:r>
              <a:rPr lang="zh-CN" altLang="en-US" sz="2400" b="1" dirty="0">
                <a:solidFill>
                  <a:srgbClr val="FFC000"/>
                </a:solidFill>
              </a:rPr>
              <a:t>电偶极子在均强电场中的电势能</a:t>
            </a:r>
          </a:p>
        </p:txBody>
      </p:sp>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131" y="28914"/>
            <a:ext cx="3905869" cy="332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55576" y="4653136"/>
            <a:ext cx="7344816" cy="1323439"/>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chemeClr val="bg1"/>
                </a:solidFill>
              </a:rPr>
              <a:t>在均匀电场中，电偶极子的电势能与其位置无关，而与它相对于电场方向的指向有关。</a:t>
            </a:r>
            <a:endParaRPr lang="en-US" altLang="zh-CN" sz="2000" b="1" dirty="0">
              <a:solidFill>
                <a:schemeClr val="bg1"/>
              </a:solidFill>
            </a:endParaRPr>
          </a:p>
          <a:p>
            <a:pPr marL="342900" indent="-342900">
              <a:buFont typeface="Arial" panose="020B0604020202020204" pitchFamily="34" charset="0"/>
              <a:buChar char="•"/>
            </a:pPr>
            <a:r>
              <a:rPr lang="zh-CN" altLang="en-US" sz="2000" b="1" dirty="0">
                <a:solidFill>
                  <a:schemeClr val="bg1"/>
                </a:solidFill>
              </a:rPr>
              <a:t>当电偶极矩矢量与电场方向相同时，电势能为</a:t>
            </a:r>
            <a:r>
              <a:rPr lang="en-US" altLang="zh-CN" sz="2000" b="1" dirty="0">
                <a:solidFill>
                  <a:schemeClr val="bg1"/>
                </a:solidFill>
              </a:rPr>
              <a:t>-</a:t>
            </a:r>
            <a:r>
              <a:rPr lang="en-US" altLang="zh-CN" sz="2000" b="1" dirty="0" err="1">
                <a:solidFill>
                  <a:schemeClr val="bg1"/>
                </a:solidFill>
              </a:rPr>
              <a:t>pE</a:t>
            </a:r>
            <a:r>
              <a:rPr lang="en-US" altLang="zh-CN" sz="2000" b="1" dirty="0">
                <a:solidFill>
                  <a:schemeClr val="bg1"/>
                </a:solidFill>
              </a:rPr>
              <a:t>,</a:t>
            </a:r>
            <a:r>
              <a:rPr lang="zh-CN" altLang="en-US" sz="2000" b="1" dirty="0">
                <a:solidFill>
                  <a:schemeClr val="bg1"/>
                </a:solidFill>
              </a:rPr>
              <a:t>处于势能的最小值，处于稳定平衡状态。</a:t>
            </a:r>
            <a:endParaRPr lang="en-US" altLang="zh-CN" sz="2000" b="1" dirty="0">
              <a:solidFill>
                <a:schemeClr val="bg1"/>
              </a:solidFill>
            </a:endParaRPr>
          </a:p>
        </p:txBody>
      </p:sp>
      <p:sp>
        <p:nvSpPr>
          <p:cNvPr id="4" name="TextBox 3"/>
          <p:cNvSpPr txBox="1"/>
          <p:nvPr/>
        </p:nvSpPr>
        <p:spPr>
          <a:xfrm>
            <a:off x="251520" y="1199108"/>
            <a:ext cx="2297424" cy="400110"/>
          </a:xfrm>
          <a:prstGeom prst="rect">
            <a:avLst/>
          </a:prstGeom>
          <a:noFill/>
        </p:spPr>
        <p:txBody>
          <a:bodyPr wrap="none" rtlCol="0">
            <a:spAutoFit/>
          </a:bodyPr>
          <a:lstStyle/>
          <a:p>
            <a:r>
              <a:rPr lang="zh-CN" altLang="en-US" sz="2000" b="1" dirty="0">
                <a:solidFill>
                  <a:schemeClr val="bg1"/>
                </a:solidFill>
              </a:rPr>
              <a:t>电荷</a:t>
            </a:r>
            <a:r>
              <a:rPr lang="en-US" altLang="zh-CN" sz="2000" b="1" dirty="0">
                <a:solidFill>
                  <a:schemeClr val="bg1"/>
                </a:solidFill>
              </a:rPr>
              <a:t>+q</a:t>
            </a:r>
            <a:r>
              <a:rPr lang="zh-CN" altLang="en-US" sz="2000" b="1" dirty="0">
                <a:solidFill>
                  <a:schemeClr val="bg1"/>
                </a:solidFill>
              </a:rPr>
              <a:t>的电势能为</a:t>
            </a:r>
          </a:p>
        </p:txBody>
      </p:sp>
      <p:sp>
        <p:nvSpPr>
          <p:cNvPr id="5" name="TextBox 4"/>
          <p:cNvSpPr txBox="1"/>
          <p:nvPr/>
        </p:nvSpPr>
        <p:spPr>
          <a:xfrm>
            <a:off x="293249" y="737035"/>
            <a:ext cx="2712602" cy="461665"/>
          </a:xfrm>
          <a:prstGeom prst="rect">
            <a:avLst/>
          </a:prstGeom>
          <a:noFill/>
        </p:spPr>
        <p:txBody>
          <a:bodyPr wrap="none" rtlCol="0">
            <a:spAutoFit/>
          </a:bodyPr>
          <a:lstStyle/>
          <a:p>
            <a:r>
              <a:rPr lang="zh-CN" altLang="en-US" sz="2000" b="1" dirty="0">
                <a:solidFill>
                  <a:schemeClr val="bg1"/>
                </a:solidFill>
              </a:rPr>
              <a:t>选</a:t>
            </a:r>
            <a:r>
              <a:rPr lang="en-US" altLang="zh-CN" sz="2000" b="1" dirty="0">
                <a:solidFill>
                  <a:schemeClr val="bg1"/>
                </a:solidFill>
              </a:rPr>
              <a:t>x=0</a:t>
            </a:r>
            <a:r>
              <a:rPr lang="zh-CN" altLang="en-US" sz="2000" b="1" dirty="0">
                <a:solidFill>
                  <a:schemeClr val="bg1"/>
                </a:solidFill>
              </a:rPr>
              <a:t>处电势为</a:t>
            </a:r>
            <a:r>
              <a:rPr lang="en-US" altLang="zh-CN" sz="2000" b="1" dirty="0">
                <a:solidFill>
                  <a:schemeClr val="bg1"/>
                </a:solidFill>
              </a:rPr>
              <a:t>u</a:t>
            </a:r>
            <a:r>
              <a:rPr lang="en-US" altLang="zh-CN" sz="1100" b="1" dirty="0">
                <a:solidFill>
                  <a:schemeClr val="bg1"/>
                </a:solidFill>
              </a:rPr>
              <a:t>0</a:t>
            </a:r>
            <a:r>
              <a:rPr lang="zh-CN" altLang="en-US" sz="2400" b="1" dirty="0">
                <a:solidFill>
                  <a:schemeClr val="bg1"/>
                </a:solidFill>
              </a:rPr>
              <a:t>，</a:t>
            </a:r>
            <a:r>
              <a:rPr lang="zh-CN" altLang="en-US" sz="2000" b="1" dirty="0">
                <a:solidFill>
                  <a:schemeClr val="bg1"/>
                </a:solidFill>
              </a:rPr>
              <a:t>由</a:t>
            </a:r>
            <a:endParaRPr lang="zh-CN" altLang="en-US" sz="2400" b="1" dirty="0">
              <a:solidFill>
                <a:schemeClr val="bg1"/>
              </a:solidFill>
            </a:endParaRPr>
          </a:p>
        </p:txBody>
      </p:sp>
      <p:graphicFrame>
        <p:nvGraphicFramePr>
          <p:cNvPr id="6" name="对象 5"/>
          <p:cNvGraphicFramePr>
            <a:graphicFrameLocks noChangeAspect="1"/>
          </p:cNvGraphicFramePr>
          <p:nvPr/>
        </p:nvGraphicFramePr>
        <p:xfrm>
          <a:off x="3048155" y="810281"/>
          <a:ext cx="1381046" cy="388419"/>
        </p:xfrm>
        <a:graphic>
          <a:graphicData uri="http://schemas.openxmlformats.org/presentationml/2006/ole">
            <mc:AlternateContent xmlns:mc="http://schemas.openxmlformats.org/markup-compatibility/2006">
              <mc:Choice xmlns:v="urn:schemas-microsoft-com:vml" Requires="v">
                <p:oleObj spid="_x0000_s95242" name="Equation" r:id="rId4" imgW="812520" imgH="228600" progId="Equation.DSMT4">
                  <p:embed/>
                </p:oleObj>
              </mc:Choice>
              <mc:Fallback>
                <p:oleObj name="Equation" r:id="rId4" imgW="812520" imgH="228600" progId="Equation.DSMT4">
                  <p:embed/>
                  <p:pic>
                    <p:nvPicPr>
                      <p:cNvPr id="6" name="对象 5"/>
                      <p:cNvPicPr/>
                      <p:nvPr/>
                    </p:nvPicPr>
                    <p:blipFill>
                      <a:blip r:embed="rId5"/>
                      <a:stretch>
                        <a:fillRect/>
                      </a:stretch>
                    </p:blipFill>
                    <p:spPr>
                      <a:xfrm>
                        <a:off x="3048155" y="810281"/>
                        <a:ext cx="1381046" cy="388419"/>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642938" y="1703388"/>
          <a:ext cx="3538537" cy="388937"/>
        </p:xfrm>
        <a:graphic>
          <a:graphicData uri="http://schemas.openxmlformats.org/presentationml/2006/ole">
            <mc:AlternateContent xmlns:mc="http://schemas.openxmlformats.org/markup-compatibility/2006">
              <mc:Choice xmlns:v="urn:schemas-microsoft-com:vml" Requires="v">
                <p:oleObj spid="_x0000_s95243" name="Equation" r:id="rId6" imgW="2082600" imgH="228600" progId="Equation.DSMT4">
                  <p:embed/>
                </p:oleObj>
              </mc:Choice>
              <mc:Fallback>
                <p:oleObj name="Equation" r:id="rId6" imgW="2082600" imgH="228600" progId="Equation.DSMT4">
                  <p:embed/>
                  <p:pic>
                    <p:nvPicPr>
                      <p:cNvPr id="7" name="对象 6"/>
                      <p:cNvPicPr>
                        <a:picLocks noChangeAspect="1" noChangeArrowheads="1"/>
                      </p:cNvPicPr>
                      <p:nvPr/>
                    </p:nvPicPr>
                    <p:blipFill>
                      <a:blip r:embed="rId7"/>
                      <a:srcRect/>
                      <a:stretch>
                        <a:fillRect/>
                      </a:stretch>
                    </p:blipFill>
                    <p:spPr bwMode="auto">
                      <a:xfrm>
                        <a:off x="642938" y="1703388"/>
                        <a:ext cx="3538537"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p:nvPr/>
        </p:nvSpPr>
        <p:spPr>
          <a:xfrm>
            <a:off x="403920" y="2204864"/>
            <a:ext cx="2233304" cy="400110"/>
          </a:xfrm>
          <a:prstGeom prst="rect">
            <a:avLst/>
          </a:prstGeom>
          <a:noFill/>
        </p:spPr>
        <p:txBody>
          <a:bodyPr wrap="none" rtlCol="0">
            <a:spAutoFit/>
          </a:bodyPr>
          <a:lstStyle/>
          <a:p>
            <a:r>
              <a:rPr lang="zh-CN" altLang="en-US" sz="2000" b="1" dirty="0">
                <a:solidFill>
                  <a:schemeClr val="bg1"/>
                </a:solidFill>
              </a:rPr>
              <a:t>电荷</a:t>
            </a:r>
            <a:r>
              <a:rPr lang="en-US" altLang="zh-CN" sz="2000" b="1" dirty="0">
                <a:solidFill>
                  <a:schemeClr val="bg1"/>
                </a:solidFill>
              </a:rPr>
              <a:t>-q</a:t>
            </a:r>
            <a:r>
              <a:rPr lang="zh-CN" altLang="en-US" sz="2000" b="1" dirty="0">
                <a:solidFill>
                  <a:schemeClr val="bg1"/>
                </a:solidFill>
              </a:rPr>
              <a:t>的电势能为</a:t>
            </a:r>
          </a:p>
        </p:txBody>
      </p:sp>
      <p:graphicFrame>
        <p:nvGraphicFramePr>
          <p:cNvPr id="8" name="对象 7"/>
          <p:cNvGraphicFramePr>
            <a:graphicFrameLocks noChangeAspect="1"/>
          </p:cNvGraphicFramePr>
          <p:nvPr/>
        </p:nvGraphicFramePr>
        <p:xfrm>
          <a:off x="1127125" y="2781300"/>
          <a:ext cx="2763838" cy="388938"/>
        </p:xfrm>
        <a:graphic>
          <a:graphicData uri="http://schemas.openxmlformats.org/presentationml/2006/ole">
            <mc:AlternateContent xmlns:mc="http://schemas.openxmlformats.org/markup-compatibility/2006">
              <mc:Choice xmlns:v="urn:schemas-microsoft-com:vml" Requires="v">
                <p:oleObj spid="_x0000_s95244" name="Equation" r:id="rId8" imgW="1625400" imgH="228600" progId="Equation.DSMT4">
                  <p:embed/>
                </p:oleObj>
              </mc:Choice>
              <mc:Fallback>
                <p:oleObj name="Equation" r:id="rId8" imgW="1625400" imgH="228600" progId="Equation.DSMT4">
                  <p:embed/>
                  <p:pic>
                    <p:nvPicPr>
                      <p:cNvPr id="8" name="对象 7"/>
                      <p:cNvPicPr>
                        <a:picLocks noChangeAspect="1" noChangeArrowheads="1"/>
                      </p:cNvPicPr>
                      <p:nvPr/>
                    </p:nvPicPr>
                    <p:blipFill>
                      <a:blip r:embed="rId9"/>
                      <a:srcRect/>
                      <a:stretch>
                        <a:fillRect/>
                      </a:stretch>
                    </p:blipFill>
                    <p:spPr bwMode="auto">
                      <a:xfrm>
                        <a:off x="1127125" y="2781300"/>
                        <a:ext cx="2763838"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1187624" y="3645024"/>
          <a:ext cx="5264150" cy="820737"/>
        </p:xfrm>
        <a:graphic>
          <a:graphicData uri="http://schemas.openxmlformats.org/presentationml/2006/ole">
            <mc:AlternateContent xmlns:mc="http://schemas.openxmlformats.org/markup-compatibility/2006">
              <mc:Choice xmlns:v="urn:schemas-microsoft-com:vml" Requires="v">
                <p:oleObj spid="_x0000_s95245" name="Equation" r:id="rId10" imgW="3098520" imgH="482400" progId="Equation.DSMT4">
                  <p:embed/>
                </p:oleObj>
              </mc:Choice>
              <mc:Fallback>
                <p:oleObj name="Equation" r:id="rId10" imgW="3098520" imgH="482400" progId="Equation.DSMT4">
                  <p:embed/>
                  <p:pic>
                    <p:nvPicPr>
                      <p:cNvPr id="9" name="对象 8"/>
                      <p:cNvPicPr>
                        <a:picLocks noChangeAspect="1" noChangeArrowheads="1"/>
                      </p:cNvPicPr>
                      <p:nvPr/>
                    </p:nvPicPr>
                    <p:blipFill>
                      <a:blip r:embed="rId11"/>
                      <a:srcRect/>
                      <a:stretch>
                        <a:fillRect/>
                      </a:stretch>
                    </p:blipFill>
                    <p:spPr bwMode="auto">
                      <a:xfrm>
                        <a:off x="1187624" y="3645024"/>
                        <a:ext cx="5264150"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p:nvPr/>
        </p:nvSpPr>
        <p:spPr>
          <a:xfrm>
            <a:off x="523224" y="3156937"/>
            <a:ext cx="1475084" cy="400110"/>
          </a:xfrm>
          <a:prstGeom prst="rect">
            <a:avLst/>
          </a:prstGeom>
          <a:noFill/>
        </p:spPr>
        <p:txBody>
          <a:bodyPr wrap="none" rtlCol="0">
            <a:spAutoFit/>
          </a:bodyPr>
          <a:lstStyle/>
          <a:p>
            <a:r>
              <a:rPr lang="zh-CN" altLang="en-US" sz="2000" b="1" dirty="0">
                <a:solidFill>
                  <a:schemeClr val="bg1"/>
                </a:solidFill>
              </a:rPr>
              <a:t>总电势能为</a:t>
            </a:r>
          </a:p>
        </p:txBody>
      </p:sp>
    </p:spTree>
    <p:extLst>
      <p:ext uri="{BB962C8B-B14F-4D97-AF65-F5344CB8AC3E}">
        <p14:creationId xmlns:p14="http://schemas.microsoft.com/office/powerpoint/2010/main" val="197290291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1"/>
          <p:cNvSpPr txBox="1">
            <a:spLocks noChangeArrowheads="1"/>
          </p:cNvSpPr>
          <p:nvPr/>
        </p:nvSpPr>
        <p:spPr bwMode="auto">
          <a:xfrm>
            <a:off x="495300" y="404813"/>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讨论：</a:t>
            </a:r>
          </a:p>
        </p:txBody>
      </p:sp>
      <p:sp>
        <p:nvSpPr>
          <p:cNvPr id="7171" name="Text Box 22"/>
          <p:cNvSpPr txBox="1">
            <a:spLocks noChangeArrowheads="1"/>
          </p:cNvSpPr>
          <p:nvPr/>
        </p:nvSpPr>
        <p:spPr bwMode="auto">
          <a:xfrm>
            <a:off x="487363" y="1014413"/>
            <a:ext cx="8116887"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库仑定律是关于点电荷间相互作用的定律，是静电学的基础。</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库仑定律成立的条件是</a:t>
            </a:r>
            <a:r>
              <a:rPr kumimoji="1" lang="zh-CN" altLang="en-US" sz="2400" b="1" dirty="0">
                <a:solidFill>
                  <a:srgbClr val="FF0000"/>
                </a:solidFill>
                <a:latin typeface="楷体_GB2312" pitchFamily="49" charset="-122"/>
                <a:ea typeface="楷体_GB2312" pitchFamily="49" charset="-122"/>
              </a:rPr>
              <a:t>真空</a:t>
            </a:r>
            <a:r>
              <a:rPr kumimoji="1" lang="zh-CN" altLang="en-US" sz="2400" b="1" dirty="0">
                <a:solidFill>
                  <a:schemeClr val="bg1"/>
                </a:solidFill>
                <a:latin typeface="楷体_GB2312" pitchFamily="49" charset="-122"/>
                <a:ea typeface="楷体_GB2312" pitchFamily="49" charset="-122"/>
              </a:rPr>
              <a:t>和</a:t>
            </a:r>
            <a:r>
              <a:rPr kumimoji="1" lang="zh-CN" altLang="en-US" sz="2400" b="1" dirty="0">
                <a:solidFill>
                  <a:srgbClr val="FF0000"/>
                </a:solidFill>
                <a:latin typeface="楷体_GB2312" pitchFamily="49" charset="-122"/>
                <a:ea typeface="楷体_GB2312" pitchFamily="49" charset="-122"/>
              </a:rPr>
              <a:t>静止</a:t>
            </a:r>
            <a:r>
              <a:rPr kumimoji="1" lang="zh-CN" altLang="en-US" sz="2400" b="1" dirty="0">
                <a:solidFill>
                  <a:schemeClr val="bg1"/>
                </a:solidFill>
                <a:latin typeface="楷体_GB2312" pitchFamily="49" charset="-122"/>
                <a:ea typeface="楷体_GB2312" pitchFamily="49" charset="-122"/>
              </a:rPr>
              <a:t>。静止是指点电荷间相对静止，且相对于观察者静止。</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两个静止点电荷间的作用是</a:t>
            </a:r>
            <a:r>
              <a:rPr kumimoji="1" lang="zh-CN" altLang="en-US" sz="2400" b="1" dirty="0">
                <a:solidFill>
                  <a:srgbClr val="FF0000"/>
                </a:solidFill>
                <a:latin typeface="楷体_GB2312" pitchFamily="49" charset="-122"/>
                <a:ea typeface="楷体_GB2312" pitchFamily="49" charset="-122"/>
              </a:rPr>
              <a:t>有心力</a:t>
            </a:r>
            <a:r>
              <a:rPr kumimoji="1" lang="zh-CN" altLang="en-US" sz="2400" b="1" dirty="0">
                <a:solidFill>
                  <a:schemeClr val="bg1"/>
                </a:solidFill>
                <a:latin typeface="楷体_GB2312" pitchFamily="49" charset="-122"/>
                <a:ea typeface="楷体_GB2312" pitchFamily="49" charset="-122"/>
              </a:rPr>
              <a:t>。静电场是有心力场。力的大小与点电荷距离服从</a:t>
            </a:r>
            <a:r>
              <a:rPr kumimoji="1" lang="zh-CN" altLang="en-US" sz="2400" b="1" dirty="0">
                <a:solidFill>
                  <a:srgbClr val="FF0000"/>
                </a:solidFill>
                <a:latin typeface="楷体_GB2312" pitchFamily="49" charset="-122"/>
                <a:ea typeface="楷体_GB2312" pitchFamily="49" charset="-122"/>
              </a:rPr>
              <a:t>平方反比率</a:t>
            </a:r>
            <a:r>
              <a:rPr kumimoji="1" lang="zh-CN" altLang="en-US" sz="2400" b="1" dirty="0">
                <a:solidFill>
                  <a:schemeClr val="bg1"/>
                </a:solidFill>
                <a:latin typeface="楷体_GB2312" pitchFamily="49" charset="-122"/>
                <a:ea typeface="楷体_GB2312" pitchFamily="49" charset="-122"/>
              </a:rPr>
              <a:t>。静电力的这两个性质决定了静电场的基本性质。</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静电力满足牛顿第三定律。但运动电荷间的相互作用却不满足。</a:t>
            </a:r>
            <a:endParaRPr kumimoji="1" lang="en-US" altLang="zh-CN" sz="2400" b="1" dirty="0">
              <a:solidFill>
                <a:schemeClr val="bg1"/>
              </a:solidFill>
              <a:latin typeface="楷体_GB2312" pitchFamily="49" charset="-122"/>
              <a:ea typeface="楷体_GB2312" pitchFamily="49" charset="-122"/>
            </a:endParaRPr>
          </a:p>
          <a:p>
            <a:pPr eaLnBrk="1" hangingPunct="1">
              <a:buFontTx/>
              <a:buAutoNum type="arabicParenBoth"/>
            </a:pPr>
            <a:r>
              <a:rPr kumimoji="1" lang="zh-CN" altLang="en-US" sz="2400" b="1" dirty="0">
                <a:solidFill>
                  <a:schemeClr val="bg1"/>
                </a:solidFill>
                <a:latin typeface="楷体_GB2312" pitchFamily="49" charset="-122"/>
                <a:ea typeface="楷体_GB2312" pitchFamily="49" charset="-122"/>
              </a:rPr>
              <a:t>库伦定律可以描述点电荷相互作用现象，但不能阐明静电力传递的本质。静电力条件下，超距作用和场的观点是等效的。</a:t>
            </a:r>
            <a:endParaRPr kumimoji="1" lang="en-US" altLang="zh-CN" sz="2400" b="1" dirty="0">
              <a:solidFill>
                <a:schemeClr val="bg1"/>
              </a:solidFill>
              <a:latin typeface="楷体_GB2312" pitchFamily="49" charset="-122"/>
              <a:ea typeface="楷体_GB2312" pitchFamily="49" charset="-122"/>
            </a:endParaRPr>
          </a:p>
        </p:txBody>
      </p:sp>
      <p:grpSp>
        <p:nvGrpSpPr>
          <p:cNvPr id="7172" name="组合 6"/>
          <p:cNvGrpSpPr>
            <a:grpSpLocks/>
          </p:cNvGrpSpPr>
          <p:nvPr/>
        </p:nvGrpSpPr>
        <p:grpSpPr bwMode="auto">
          <a:xfrm>
            <a:off x="539552" y="5517232"/>
            <a:ext cx="2643188" cy="457200"/>
            <a:chOff x="603796" y="5626968"/>
            <a:chExt cx="2643188" cy="457200"/>
          </a:xfrm>
        </p:grpSpPr>
        <p:graphicFrame>
          <p:nvGraphicFramePr>
            <p:cNvPr id="7173" name="Object 24"/>
            <p:cNvGraphicFramePr>
              <a:graphicFrameLocks noChangeAspect="1"/>
            </p:cNvGraphicFramePr>
            <p:nvPr/>
          </p:nvGraphicFramePr>
          <p:xfrm>
            <a:off x="1835696" y="5630143"/>
            <a:ext cx="1411288" cy="454025"/>
          </p:xfrm>
          <a:graphic>
            <a:graphicData uri="http://schemas.openxmlformats.org/presentationml/2006/ole">
              <mc:AlternateContent xmlns:mc="http://schemas.openxmlformats.org/markup-compatibility/2006">
                <mc:Choice xmlns:v="urn:schemas-microsoft-com:vml" Requires="v">
                  <p:oleObj spid="_x0000_s7204" name="Equation" r:id="rId3" imgW="1314342" imgH="352533" progId="Equation.3">
                    <p:embed/>
                  </p:oleObj>
                </mc:Choice>
                <mc:Fallback>
                  <p:oleObj name="Equation" r:id="rId3" imgW="1314342" imgH="352533"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5630143"/>
                          <a:ext cx="14112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Text Box 25"/>
            <p:cNvSpPr txBox="1">
              <a:spLocks noChangeArrowheads="1"/>
            </p:cNvSpPr>
            <p:nvPr/>
          </p:nvSpPr>
          <p:spPr bwMode="auto">
            <a:xfrm>
              <a:off x="603796" y="5626968"/>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ea typeface="仿宋_GB2312" pitchFamily="49" charset="-122"/>
                </a:rPr>
                <a:t>(6) </a:t>
              </a:r>
              <a:r>
                <a:rPr kumimoji="1" lang="zh-CN" altLang="en-US" sz="2400" b="1">
                  <a:solidFill>
                    <a:schemeClr val="bg1"/>
                  </a:solidFill>
                  <a:latin typeface="Times New Roman" pitchFamily="18" charset="0"/>
                  <a:ea typeface="仿宋_GB2312" pitchFamily="49" charset="-122"/>
                </a:rPr>
                <a:t>一般</a:t>
              </a:r>
            </a:p>
          </p:txBody>
        </p:sp>
      </p:grpSp>
    </p:spTree>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18537"/>
            <a:ext cx="2350323" cy="461665"/>
          </a:xfrm>
          <a:prstGeom prst="rect">
            <a:avLst/>
          </a:prstGeom>
          <a:noFill/>
        </p:spPr>
        <p:txBody>
          <a:bodyPr wrap="none" rtlCol="0">
            <a:spAutoFit/>
          </a:bodyPr>
          <a:lstStyle/>
          <a:p>
            <a:r>
              <a:rPr lang="zh-CN" altLang="en-US" sz="2400" b="1" dirty="0">
                <a:solidFill>
                  <a:srgbClr val="FFC000"/>
                </a:solidFill>
              </a:rPr>
              <a:t>电偶极子的电势</a:t>
            </a:r>
          </a:p>
        </p:txBody>
      </p:sp>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58" y="26395"/>
            <a:ext cx="3766242" cy="2970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2987824" y="5373216"/>
          <a:ext cx="2041685" cy="902865"/>
        </p:xfrm>
        <a:graphic>
          <a:graphicData uri="http://schemas.openxmlformats.org/presentationml/2006/ole">
            <mc:AlternateContent xmlns:mc="http://schemas.openxmlformats.org/markup-compatibility/2006">
              <mc:Choice xmlns:v="urn:schemas-microsoft-com:vml" Requires="v">
                <p:oleObj spid="_x0000_s96272" name="Equation" r:id="rId4" imgW="977760" imgH="431640" progId="Equation.DSMT4">
                  <p:embed/>
                </p:oleObj>
              </mc:Choice>
              <mc:Fallback>
                <p:oleObj name="Equation" r:id="rId4" imgW="977760" imgH="431640" progId="Equation.DSMT4">
                  <p:embed/>
                  <p:pic>
                    <p:nvPicPr>
                      <p:cNvPr id="3" name="对象 2"/>
                      <p:cNvPicPr>
                        <a:picLocks noChangeAspect="1" noChangeArrowheads="1"/>
                      </p:cNvPicPr>
                      <p:nvPr/>
                    </p:nvPicPr>
                    <p:blipFill>
                      <a:blip r:embed="rId5"/>
                      <a:srcRect/>
                      <a:stretch>
                        <a:fillRect/>
                      </a:stretch>
                    </p:blipFill>
                    <p:spPr bwMode="auto">
                      <a:xfrm>
                        <a:off x="2987824" y="5373216"/>
                        <a:ext cx="2041685" cy="902865"/>
                      </a:xfrm>
                      <a:prstGeom prst="rect">
                        <a:avLst/>
                      </a:prstGeom>
                      <a:noFill/>
                      <a:ln>
                        <a:noFill/>
                      </a:ln>
                    </p:spPr>
                  </p:pic>
                </p:oleObj>
              </mc:Fallback>
            </mc:AlternateContent>
          </a:graphicData>
        </a:graphic>
      </p:graphicFrame>
      <p:sp>
        <p:nvSpPr>
          <p:cNvPr id="4" name="TextBox 3"/>
          <p:cNvSpPr txBox="1"/>
          <p:nvPr/>
        </p:nvSpPr>
        <p:spPr>
          <a:xfrm>
            <a:off x="176718" y="924689"/>
            <a:ext cx="5173211" cy="400110"/>
          </a:xfrm>
          <a:prstGeom prst="rect">
            <a:avLst/>
          </a:prstGeom>
          <a:noFill/>
        </p:spPr>
        <p:txBody>
          <a:bodyPr wrap="none" rtlCol="0">
            <a:spAutoFit/>
          </a:bodyPr>
          <a:lstStyle/>
          <a:p>
            <a:r>
              <a:rPr lang="zh-CN" altLang="en-US" sz="2000" b="1">
                <a:solidFill>
                  <a:schemeClr val="bg1"/>
                </a:solidFill>
              </a:rPr>
              <a:t>取无穷远处为电势零点，根据电势叠加原理</a:t>
            </a:r>
            <a:r>
              <a:rPr lang="en-US" altLang="zh-CN" sz="2000" b="1">
                <a:solidFill>
                  <a:schemeClr val="bg1"/>
                </a:solidFill>
              </a:rPr>
              <a:t>:</a:t>
            </a:r>
            <a:endParaRPr lang="zh-CN" altLang="en-US" sz="2000" b="1">
              <a:solidFill>
                <a:schemeClr val="bg1"/>
              </a:solidFill>
            </a:endParaRPr>
          </a:p>
        </p:txBody>
      </p:sp>
      <p:graphicFrame>
        <p:nvGraphicFramePr>
          <p:cNvPr id="5" name="对象 4"/>
          <p:cNvGraphicFramePr>
            <a:graphicFrameLocks noChangeAspect="1"/>
          </p:cNvGraphicFramePr>
          <p:nvPr/>
        </p:nvGraphicFramePr>
        <p:xfrm>
          <a:off x="801375" y="1473581"/>
          <a:ext cx="1322353" cy="702134"/>
        </p:xfrm>
        <a:graphic>
          <a:graphicData uri="http://schemas.openxmlformats.org/presentationml/2006/ole">
            <mc:AlternateContent xmlns:mc="http://schemas.openxmlformats.org/markup-compatibility/2006">
              <mc:Choice xmlns:v="urn:schemas-microsoft-com:vml" Requires="v">
                <p:oleObj spid="_x0000_s96273" name="Equation" r:id="rId6" imgW="812520" imgH="431640" progId="Equation.DSMT4">
                  <p:embed/>
                </p:oleObj>
              </mc:Choice>
              <mc:Fallback>
                <p:oleObj name="Equation" r:id="rId6" imgW="812520" imgH="431640" progId="Equation.DSMT4">
                  <p:embed/>
                  <p:pic>
                    <p:nvPicPr>
                      <p:cNvPr id="5" name="对象 4"/>
                      <p:cNvPicPr>
                        <a:picLocks noChangeAspect="1" noChangeArrowheads="1"/>
                      </p:cNvPicPr>
                      <p:nvPr/>
                    </p:nvPicPr>
                    <p:blipFill>
                      <a:blip r:embed="rId7"/>
                      <a:srcRect/>
                      <a:stretch>
                        <a:fillRect/>
                      </a:stretch>
                    </p:blipFill>
                    <p:spPr bwMode="auto">
                      <a:xfrm>
                        <a:off x="801375" y="1473581"/>
                        <a:ext cx="1322353" cy="702134"/>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2601843" y="1466754"/>
          <a:ext cx="1254490" cy="666101"/>
        </p:xfrm>
        <a:graphic>
          <a:graphicData uri="http://schemas.openxmlformats.org/presentationml/2006/ole">
            <mc:AlternateContent xmlns:mc="http://schemas.openxmlformats.org/markup-compatibility/2006">
              <mc:Choice xmlns:v="urn:schemas-microsoft-com:vml" Requires="v">
                <p:oleObj spid="_x0000_s96274" name="Equation" r:id="rId8" imgW="812520" imgH="431640" progId="Equation.DSMT4">
                  <p:embed/>
                </p:oleObj>
              </mc:Choice>
              <mc:Fallback>
                <p:oleObj name="Equation" r:id="rId8" imgW="812520" imgH="431640" progId="Equation.DSMT4">
                  <p:embed/>
                  <p:pic>
                    <p:nvPicPr>
                      <p:cNvPr id="6" name="对象 5"/>
                      <p:cNvPicPr>
                        <a:picLocks noChangeAspect="1" noChangeArrowheads="1"/>
                      </p:cNvPicPr>
                      <p:nvPr/>
                    </p:nvPicPr>
                    <p:blipFill>
                      <a:blip r:embed="rId9"/>
                      <a:srcRect/>
                      <a:stretch>
                        <a:fillRect/>
                      </a:stretch>
                    </p:blipFill>
                    <p:spPr bwMode="auto">
                      <a:xfrm>
                        <a:off x="2601843" y="1466754"/>
                        <a:ext cx="1254490" cy="666101"/>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810070" y="2348880"/>
          <a:ext cx="4434361" cy="782191"/>
        </p:xfrm>
        <a:graphic>
          <a:graphicData uri="http://schemas.openxmlformats.org/presentationml/2006/ole">
            <mc:AlternateContent xmlns:mc="http://schemas.openxmlformats.org/markup-compatibility/2006">
              <mc:Choice xmlns:v="urn:schemas-microsoft-com:vml" Requires="v">
                <p:oleObj spid="_x0000_s96275" name="Equation" r:id="rId10" imgW="2730240" imgH="482400" progId="Equation.DSMT4">
                  <p:embed/>
                </p:oleObj>
              </mc:Choice>
              <mc:Fallback>
                <p:oleObj name="Equation" r:id="rId10" imgW="2730240" imgH="482400" progId="Equation.DSMT4">
                  <p:embed/>
                  <p:pic>
                    <p:nvPicPr>
                      <p:cNvPr id="7" name="对象 6"/>
                      <p:cNvPicPr>
                        <a:picLocks noChangeAspect="1" noChangeArrowheads="1"/>
                      </p:cNvPicPr>
                      <p:nvPr/>
                    </p:nvPicPr>
                    <p:blipFill>
                      <a:blip r:embed="rId11"/>
                      <a:srcRect/>
                      <a:stretch>
                        <a:fillRect/>
                      </a:stretch>
                    </p:blipFill>
                    <p:spPr bwMode="auto">
                      <a:xfrm>
                        <a:off x="810070" y="2348880"/>
                        <a:ext cx="4434361" cy="782191"/>
                      </a:xfrm>
                      <a:prstGeom prst="rect">
                        <a:avLst/>
                      </a:prstGeom>
                      <a:noFill/>
                    </p:spPr>
                  </p:pic>
                </p:oleObj>
              </mc:Fallback>
            </mc:AlternateContent>
          </a:graphicData>
        </a:graphic>
      </p:graphicFrame>
      <p:sp>
        <p:nvSpPr>
          <p:cNvPr id="8" name="Rectangle 2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3"/>
          <p:cNvSpPr>
            <a:spLocks noChangeArrowheads="1"/>
          </p:cNvSpPr>
          <p:nvPr/>
        </p:nvSpPr>
        <p:spPr bwMode="auto">
          <a:xfrm>
            <a:off x="0" y="1028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nvGraphicFramePr>
        <p:xfrm>
          <a:off x="988664" y="3356992"/>
          <a:ext cx="6878638" cy="439737"/>
        </p:xfrm>
        <a:graphic>
          <a:graphicData uri="http://schemas.openxmlformats.org/presentationml/2006/ole">
            <mc:AlternateContent xmlns:mc="http://schemas.openxmlformats.org/markup-compatibility/2006">
              <mc:Choice xmlns:v="urn:schemas-microsoft-com:vml" Requires="v">
                <p:oleObj spid="_x0000_s96276" name="Equation" r:id="rId12" imgW="3759120" imgH="241200" progId="Equation.DSMT4">
                  <p:embed/>
                </p:oleObj>
              </mc:Choice>
              <mc:Fallback>
                <p:oleObj name="Equation" r:id="rId12" imgW="3759120" imgH="241200" progId="Equation.DSMT4">
                  <p:embed/>
                  <p:pic>
                    <p:nvPicPr>
                      <p:cNvPr id="11" name="对象 10"/>
                      <p:cNvPicPr>
                        <a:picLocks noChangeAspect="1" noChangeArrowheads="1"/>
                      </p:cNvPicPr>
                      <p:nvPr/>
                    </p:nvPicPr>
                    <p:blipFill>
                      <a:blip r:embed="rId13"/>
                      <a:srcRect/>
                      <a:stretch>
                        <a:fillRect/>
                      </a:stretch>
                    </p:blipFill>
                    <p:spPr bwMode="auto">
                      <a:xfrm>
                        <a:off x="988664" y="3356992"/>
                        <a:ext cx="6878638" cy="439737"/>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nvGraphicFramePr>
        <p:xfrm>
          <a:off x="2987824" y="3933056"/>
          <a:ext cx="1771127" cy="750044"/>
        </p:xfrm>
        <a:graphic>
          <a:graphicData uri="http://schemas.openxmlformats.org/presentationml/2006/ole">
            <mc:AlternateContent xmlns:mc="http://schemas.openxmlformats.org/markup-compatibility/2006">
              <mc:Choice xmlns:v="urn:schemas-microsoft-com:vml" Requires="v">
                <p:oleObj spid="_x0000_s96277" name="Equation" r:id="rId14" imgW="1015920" imgH="431640" progId="Equation.DSMT4">
                  <p:embed/>
                </p:oleObj>
              </mc:Choice>
              <mc:Fallback>
                <p:oleObj name="Equation" r:id="rId14" imgW="1015920" imgH="431640" progId="Equation.DSMT4">
                  <p:embed/>
                  <p:pic>
                    <p:nvPicPr>
                      <p:cNvPr id="12" name="对象 11"/>
                      <p:cNvPicPr>
                        <a:picLocks noChangeAspect="1" noChangeArrowheads="1"/>
                      </p:cNvPicPr>
                      <p:nvPr/>
                    </p:nvPicPr>
                    <p:blipFill>
                      <a:blip r:embed="rId15"/>
                      <a:srcRect/>
                      <a:stretch>
                        <a:fillRect/>
                      </a:stretch>
                    </p:blipFill>
                    <p:spPr bwMode="auto">
                      <a:xfrm>
                        <a:off x="2987824" y="3933056"/>
                        <a:ext cx="1771127" cy="750044"/>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nvGraphicFramePr>
        <p:xfrm>
          <a:off x="1101033" y="4797152"/>
          <a:ext cx="4276725" cy="371475"/>
        </p:xfrm>
        <a:graphic>
          <a:graphicData uri="http://schemas.openxmlformats.org/presentationml/2006/ole">
            <mc:AlternateContent xmlns:mc="http://schemas.openxmlformats.org/markup-compatibility/2006">
              <mc:Choice xmlns:v="urn:schemas-microsoft-com:vml" Requires="v">
                <p:oleObj spid="_x0000_s96278" name="Equation" r:id="rId16" imgW="2336760" imgH="203040" progId="Equation.DSMT4">
                  <p:embed/>
                </p:oleObj>
              </mc:Choice>
              <mc:Fallback>
                <p:oleObj name="Equation" r:id="rId16" imgW="2336760" imgH="203040" progId="Equation.DSMT4">
                  <p:embed/>
                  <p:pic>
                    <p:nvPicPr>
                      <p:cNvPr id="13" name="对象 12"/>
                      <p:cNvPicPr>
                        <a:picLocks noChangeAspect="1" noChangeArrowheads="1"/>
                      </p:cNvPicPr>
                      <p:nvPr/>
                    </p:nvPicPr>
                    <p:blipFill>
                      <a:blip r:embed="rId17"/>
                      <a:srcRect/>
                      <a:stretch>
                        <a:fillRect/>
                      </a:stretch>
                    </p:blipFill>
                    <p:spPr bwMode="auto">
                      <a:xfrm>
                        <a:off x="1101033" y="4797152"/>
                        <a:ext cx="4276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376651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p:cNvGraphicFramePr>
          <p:nvPr/>
        </p:nvGraphicFramePr>
        <p:xfrm>
          <a:off x="1073150" y="2971800"/>
          <a:ext cx="1612900" cy="914400"/>
        </p:xfrm>
        <a:graphic>
          <a:graphicData uri="http://schemas.openxmlformats.org/presentationml/2006/ole">
            <mc:AlternateContent xmlns:mc="http://schemas.openxmlformats.org/markup-compatibility/2006">
              <mc:Choice xmlns:v="urn:schemas-microsoft-com:vml" Requires="v">
                <p:oleObj spid="_x0000_s97292" name="Equation" r:id="rId3" imgW="1504920" imgH="809531" progId="Equation.3">
                  <p:embed/>
                </p:oleObj>
              </mc:Choice>
              <mc:Fallback>
                <p:oleObj name="Equation" r:id="rId3" imgW="1504920" imgH="809531" progId="Equation.3">
                  <p:embed/>
                  <p:pic>
                    <p:nvPicPr>
                      <p:cNvPr id="57346"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50" y="2971800"/>
                        <a:ext cx="1612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7" name="Object 3"/>
          <p:cNvGraphicFramePr>
            <a:graphicFrameLocks/>
          </p:cNvGraphicFramePr>
          <p:nvPr/>
        </p:nvGraphicFramePr>
        <p:xfrm>
          <a:off x="2846388" y="2971800"/>
          <a:ext cx="2335212" cy="939800"/>
        </p:xfrm>
        <a:graphic>
          <a:graphicData uri="http://schemas.openxmlformats.org/presentationml/2006/ole">
            <mc:AlternateContent xmlns:mc="http://schemas.openxmlformats.org/markup-compatibility/2006">
              <mc:Choice xmlns:v="urn:schemas-microsoft-com:vml" Requires="v">
                <p:oleObj spid="_x0000_s97293" name="Equation" r:id="rId5" imgW="2228902" imgH="838144" progId="Equation.3">
                  <p:embed/>
                </p:oleObj>
              </mc:Choice>
              <mc:Fallback>
                <p:oleObj name="Equation" r:id="rId5" imgW="2228902" imgH="838144" progId="Equation.3">
                  <p:embed/>
                  <p:pic>
                    <p:nvPicPr>
                      <p:cNvPr id="57347"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388" y="2971800"/>
                        <a:ext cx="233521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8" name="Object 4"/>
          <p:cNvGraphicFramePr>
            <a:graphicFrameLocks/>
          </p:cNvGraphicFramePr>
          <p:nvPr/>
        </p:nvGraphicFramePr>
        <p:xfrm>
          <a:off x="1017588" y="4343400"/>
          <a:ext cx="3351212" cy="939800"/>
        </p:xfrm>
        <a:graphic>
          <a:graphicData uri="http://schemas.openxmlformats.org/presentationml/2006/ole">
            <mc:AlternateContent xmlns:mc="http://schemas.openxmlformats.org/markup-compatibility/2006">
              <mc:Choice xmlns:v="urn:schemas-microsoft-com:vml" Requires="v">
                <p:oleObj spid="_x0000_s97294" name="Equation" r:id="rId7" imgW="3247929" imgH="838144" progId="Equation.3">
                  <p:embed/>
                </p:oleObj>
              </mc:Choice>
              <mc:Fallback>
                <p:oleObj name="Equation" r:id="rId7" imgW="3247929" imgH="838144" progId="Equation.3">
                  <p:embed/>
                  <p:pic>
                    <p:nvPicPr>
                      <p:cNvPr id="57348"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588" y="4343400"/>
                        <a:ext cx="335121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9" name="Object 5"/>
          <p:cNvGraphicFramePr>
            <a:graphicFrameLocks/>
          </p:cNvGraphicFramePr>
          <p:nvPr/>
        </p:nvGraphicFramePr>
        <p:xfrm>
          <a:off x="4522788" y="4343400"/>
          <a:ext cx="2335212" cy="939800"/>
        </p:xfrm>
        <a:graphic>
          <a:graphicData uri="http://schemas.openxmlformats.org/presentationml/2006/ole">
            <mc:AlternateContent xmlns:mc="http://schemas.openxmlformats.org/markup-compatibility/2006">
              <mc:Choice xmlns:v="urn:schemas-microsoft-com:vml" Requires="v">
                <p:oleObj spid="_x0000_s97295" name="Equation" r:id="rId9" imgW="2228902" imgH="838144" progId="Equation.3">
                  <p:embed/>
                </p:oleObj>
              </mc:Choice>
              <mc:Fallback>
                <p:oleObj name="Equation" r:id="rId9" imgW="2228902" imgH="838144" progId="Equation.3">
                  <p:embed/>
                  <p:pic>
                    <p:nvPicPr>
                      <p:cNvPr id="57349"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2788" y="4343400"/>
                        <a:ext cx="233521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0" name="Text Box 6"/>
          <p:cNvSpPr txBox="1">
            <a:spLocks noChangeArrowheads="1"/>
          </p:cNvSpPr>
          <p:nvPr/>
        </p:nvSpPr>
        <p:spPr bwMode="auto">
          <a:xfrm>
            <a:off x="785813" y="436563"/>
            <a:ext cx="78247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均匀带电圆环半径为</a:t>
            </a:r>
            <a:r>
              <a:rPr kumimoji="1" lang="en-US" altLang="zh-CN" sz="2400" b="1" i="1">
                <a:solidFill>
                  <a:srgbClr val="66FFFF"/>
                </a:solidFill>
                <a:latin typeface="Times New Roman" pitchFamily="18" charset="0"/>
              </a:rPr>
              <a:t>R</a:t>
            </a:r>
            <a:r>
              <a:rPr kumimoji="1" lang="zh-CN" altLang="en-US" sz="2400" b="1">
                <a:solidFill>
                  <a:schemeClr val="bg1"/>
                </a:solidFill>
                <a:latin typeface="宋体" pitchFamily="2" charset="-122"/>
              </a:rPr>
              <a:t>，电荷线密度为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sym typeface="Symbol" pitchFamily="18" charset="2"/>
              </a:rPr>
              <a:t>。</a:t>
            </a:r>
            <a:endParaRPr kumimoji="1" lang="zh-CN" altLang="en-US" sz="2400" b="1">
              <a:solidFill>
                <a:schemeClr val="bg1"/>
              </a:solidFill>
              <a:latin typeface="宋体" pitchFamily="2" charset="-122"/>
            </a:endParaRPr>
          </a:p>
        </p:txBody>
      </p:sp>
      <p:sp>
        <p:nvSpPr>
          <p:cNvPr id="57351" name="Text Box 7"/>
          <p:cNvSpPr txBox="1">
            <a:spLocks noChangeArrowheads="1"/>
          </p:cNvSpPr>
          <p:nvPr/>
        </p:nvSpPr>
        <p:spPr bwMode="auto">
          <a:xfrm>
            <a:off x="263525" y="15652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sp>
        <p:nvSpPr>
          <p:cNvPr id="57352" name="Text Box 8"/>
          <p:cNvSpPr txBox="1">
            <a:spLocks noChangeArrowheads="1"/>
          </p:cNvSpPr>
          <p:nvPr/>
        </p:nvSpPr>
        <p:spPr bwMode="auto">
          <a:xfrm>
            <a:off x="762000" y="1524000"/>
            <a:ext cx="4633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建立如图坐标系，选取电荷元</a:t>
            </a:r>
            <a:r>
              <a:rPr kumimoji="1" lang="zh-CN" altLang="en-US" sz="2400" b="1">
                <a:solidFill>
                  <a:srgbClr val="66FFFF"/>
                </a:solidFill>
                <a:latin typeface="Times New Roman" pitchFamily="18" charset="0"/>
              </a:rPr>
              <a:t> </a:t>
            </a:r>
            <a:r>
              <a:rPr kumimoji="1" lang="en-US" altLang="zh-CN" sz="2800" b="1">
                <a:solidFill>
                  <a:srgbClr val="66FFFF"/>
                </a:solidFill>
                <a:latin typeface="Times New Roman" pitchFamily="18" charset="0"/>
              </a:rPr>
              <a:t>d</a:t>
            </a:r>
            <a:r>
              <a:rPr kumimoji="1" lang="en-US" altLang="zh-CN" sz="2800" b="1" i="1">
                <a:solidFill>
                  <a:srgbClr val="66FFFF"/>
                </a:solidFill>
                <a:latin typeface="Times New Roman" pitchFamily="18" charset="0"/>
              </a:rPr>
              <a:t>q</a:t>
            </a:r>
          </a:p>
        </p:txBody>
      </p:sp>
      <p:sp>
        <p:nvSpPr>
          <p:cNvPr id="57353" name="Rectangle 9"/>
          <p:cNvSpPr>
            <a:spLocks noChangeArrowheads="1"/>
          </p:cNvSpPr>
          <p:nvPr/>
        </p:nvSpPr>
        <p:spPr bwMode="auto">
          <a:xfrm>
            <a:off x="269875" y="4841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57354" name="Rectangle 10"/>
          <p:cNvSpPr>
            <a:spLocks noChangeArrowheads="1"/>
          </p:cNvSpPr>
          <p:nvPr/>
        </p:nvSpPr>
        <p:spPr bwMode="auto">
          <a:xfrm>
            <a:off x="750888" y="9906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itchFamily="18" charset="0"/>
                <a:sym typeface="Symbol" pitchFamily="18" charset="2"/>
              </a:rPr>
              <a:t>圆环轴线上一点的电势</a:t>
            </a:r>
            <a:endParaRPr kumimoji="1" lang="zh-CN" altLang="en-US" sz="2400" b="1">
              <a:solidFill>
                <a:srgbClr val="FFFF66"/>
              </a:solidFill>
              <a:latin typeface="Times New Roman" pitchFamily="18" charset="0"/>
              <a:sym typeface="Symbol" pitchFamily="18" charset="2"/>
            </a:endParaRPr>
          </a:p>
        </p:txBody>
      </p:sp>
      <p:sp>
        <p:nvSpPr>
          <p:cNvPr id="57355" name="Rectangle 11"/>
          <p:cNvSpPr>
            <a:spLocks noChangeArrowheads="1"/>
          </p:cNvSpPr>
          <p:nvPr/>
        </p:nvSpPr>
        <p:spPr bwMode="auto">
          <a:xfrm>
            <a:off x="269875" y="990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sym typeface="Symbol" pitchFamily="18" charset="2"/>
              </a:rPr>
              <a:t>求</a:t>
            </a:r>
          </a:p>
        </p:txBody>
      </p:sp>
      <p:graphicFrame>
        <p:nvGraphicFramePr>
          <p:cNvPr id="57356" name="Object 12"/>
          <p:cNvGraphicFramePr>
            <a:graphicFrameLocks/>
          </p:cNvGraphicFramePr>
          <p:nvPr/>
        </p:nvGraphicFramePr>
        <p:xfrm>
          <a:off x="1219200" y="2209800"/>
          <a:ext cx="1244600" cy="393700"/>
        </p:xfrm>
        <a:graphic>
          <a:graphicData uri="http://schemas.openxmlformats.org/presentationml/2006/ole">
            <mc:AlternateContent xmlns:mc="http://schemas.openxmlformats.org/markup-compatibility/2006">
              <mc:Choice xmlns:v="urn:schemas-microsoft-com:vml" Requires="v">
                <p:oleObj spid="_x0000_s97296" name="Equation" r:id="rId11" imgW="1142930" imgH="285860" progId="Equation.3">
                  <p:embed/>
                </p:oleObj>
              </mc:Choice>
              <mc:Fallback>
                <p:oleObj name="Equation" r:id="rId11" imgW="1142930" imgH="285860" progId="Equation.3">
                  <p:embed/>
                  <p:pic>
                    <p:nvPicPr>
                      <p:cNvPr id="57356"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2209800"/>
                        <a:ext cx="1244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7" name="Oval 13"/>
          <p:cNvSpPr>
            <a:spLocks noChangeArrowheads="1"/>
          </p:cNvSpPr>
          <p:nvPr/>
        </p:nvSpPr>
        <p:spPr bwMode="auto">
          <a:xfrm>
            <a:off x="5845175" y="2409825"/>
            <a:ext cx="762000" cy="1524000"/>
          </a:xfrm>
          <a:prstGeom prst="ellipse">
            <a:avLst/>
          </a:prstGeom>
          <a:noFill/>
          <a:ln w="762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358" name="Group 14"/>
          <p:cNvGrpSpPr>
            <a:grpSpLocks/>
          </p:cNvGrpSpPr>
          <p:nvPr/>
        </p:nvGrpSpPr>
        <p:grpSpPr bwMode="auto">
          <a:xfrm>
            <a:off x="5868988" y="2409825"/>
            <a:ext cx="387350" cy="762000"/>
            <a:chOff x="3681" y="3024"/>
            <a:chExt cx="244" cy="480"/>
          </a:xfrm>
        </p:grpSpPr>
        <p:sp>
          <p:nvSpPr>
            <p:cNvPr id="57374" name="Line 15"/>
            <p:cNvSpPr>
              <a:spLocks noChangeShapeType="1"/>
            </p:cNvSpPr>
            <p:nvPr/>
          </p:nvSpPr>
          <p:spPr bwMode="auto">
            <a:xfrm flipV="1">
              <a:off x="3910" y="3024"/>
              <a:ext cx="0" cy="480"/>
            </a:xfrm>
            <a:prstGeom prst="line">
              <a:avLst/>
            </a:prstGeom>
            <a:noFill/>
            <a:ln w="28575">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5" name="Text Box 16"/>
            <p:cNvSpPr txBox="1">
              <a:spLocks noChangeArrowheads="1"/>
            </p:cNvSpPr>
            <p:nvPr/>
          </p:nvSpPr>
          <p:spPr bwMode="auto">
            <a:xfrm>
              <a:off x="3681" y="319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00FF00"/>
                  </a:solidFill>
                  <a:latin typeface="Times New Roman" pitchFamily="18" charset="0"/>
                </a:rPr>
                <a:t>R</a:t>
              </a:r>
            </a:p>
          </p:txBody>
        </p:sp>
      </p:grpSp>
      <p:sp>
        <p:nvSpPr>
          <p:cNvPr id="57359" name="Line 17"/>
          <p:cNvSpPr>
            <a:spLocks noChangeShapeType="1"/>
          </p:cNvSpPr>
          <p:nvPr/>
        </p:nvSpPr>
        <p:spPr bwMode="auto">
          <a:xfrm>
            <a:off x="6232525" y="3171825"/>
            <a:ext cx="1295400" cy="0"/>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7360" name="Group 18"/>
          <p:cNvGrpSpPr>
            <a:grpSpLocks/>
          </p:cNvGrpSpPr>
          <p:nvPr/>
        </p:nvGrpSpPr>
        <p:grpSpPr bwMode="auto">
          <a:xfrm>
            <a:off x="7469188" y="3136900"/>
            <a:ext cx="369887" cy="685800"/>
            <a:chOff x="4742" y="2618"/>
            <a:chExt cx="233" cy="432"/>
          </a:xfrm>
        </p:grpSpPr>
        <p:sp>
          <p:nvSpPr>
            <p:cNvPr id="57372" name="Oval 19"/>
            <p:cNvSpPr>
              <a:spLocks noChangeArrowheads="1"/>
            </p:cNvSpPr>
            <p:nvPr/>
          </p:nvSpPr>
          <p:spPr bwMode="auto">
            <a:xfrm>
              <a:off x="4800" y="2618"/>
              <a:ext cx="48" cy="48"/>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3" name="Text Box 20"/>
            <p:cNvSpPr txBox="1">
              <a:spLocks noChangeArrowheads="1"/>
            </p:cNvSpPr>
            <p:nvPr/>
          </p:nvSpPr>
          <p:spPr bwMode="auto">
            <a:xfrm>
              <a:off x="4742" y="2762"/>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P</a:t>
              </a:r>
            </a:p>
          </p:txBody>
        </p:sp>
      </p:grpSp>
      <p:grpSp>
        <p:nvGrpSpPr>
          <p:cNvPr id="57361" name="Group 21"/>
          <p:cNvGrpSpPr>
            <a:grpSpLocks/>
          </p:cNvGrpSpPr>
          <p:nvPr/>
        </p:nvGrpSpPr>
        <p:grpSpPr bwMode="auto">
          <a:xfrm>
            <a:off x="6049963" y="3171825"/>
            <a:ext cx="2470150" cy="574675"/>
            <a:chOff x="3878" y="2784"/>
            <a:chExt cx="1556" cy="362"/>
          </a:xfrm>
        </p:grpSpPr>
        <p:sp>
          <p:nvSpPr>
            <p:cNvPr id="57369" name="Line 22"/>
            <p:cNvSpPr>
              <a:spLocks noChangeShapeType="1"/>
            </p:cNvSpPr>
            <p:nvPr/>
          </p:nvSpPr>
          <p:spPr bwMode="auto">
            <a:xfrm>
              <a:off x="3984" y="2784"/>
              <a:ext cx="144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0" name="Text Box 23"/>
            <p:cNvSpPr txBox="1">
              <a:spLocks noChangeArrowheads="1"/>
            </p:cNvSpPr>
            <p:nvPr/>
          </p:nvSpPr>
          <p:spPr bwMode="auto">
            <a:xfrm>
              <a:off x="3878" y="281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O</a:t>
              </a:r>
            </a:p>
          </p:txBody>
        </p:sp>
        <p:sp>
          <p:nvSpPr>
            <p:cNvPr id="57371" name="Text Box 24"/>
            <p:cNvSpPr txBox="1">
              <a:spLocks noChangeArrowheads="1"/>
            </p:cNvSpPr>
            <p:nvPr/>
          </p:nvSpPr>
          <p:spPr bwMode="auto">
            <a:xfrm>
              <a:off x="5222" y="28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x</a:t>
              </a:r>
            </a:p>
          </p:txBody>
        </p:sp>
      </p:grpSp>
      <p:grpSp>
        <p:nvGrpSpPr>
          <p:cNvPr id="57362" name="Group 25"/>
          <p:cNvGrpSpPr>
            <a:grpSpLocks/>
          </p:cNvGrpSpPr>
          <p:nvPr/>
        </p:nvGrpSpPr>
        <p:grpSpPr bwMode="auto">
          <a:xfrm>
            <a:off x="5940425" y="1781175"/>
            <a:ext cx="560388" cy="661988"/>
            <a:chOff x="3742" y="1122"/>
            <a:chExt cx="353" cy="417"/>
          </a:xfrm>
        </p:grpSpPr>
        <p:sp>
          <p:nvSpPr>
            <p:cNvPr id="57367" name="Rectangle 26"/>
            <p:cNvSpPr>
              <a:spLocks noChangeArrowheads="1"/>
            </p:cNvSpPr>
            <p:nvPr/>
          </p:nvSpPr>
          <p:spPr bwMode="auto">
            <a:xfrm>
              <a:off x="3897" y="1493"/>
              <a:ext cx="70" cy="46"/>
            </a:xfrm>
            <a:prstGeom prst="rect">
              <a:avLst/>
            </a:prstGeom>
            <a:solidFill>
              <a:srgbClr val="FFFF66"/>
            </a:soli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8" name="Rectangle 27"/>
            <p:cNvSpPr>
              <a:spLocks noChangeArrowheads="1"/>
            </p:cNvSpPr>
            <p:nvPr/>
          </p:nvSpPr>
          <p:spPr bwMode="auto">
            <a:xfrm>
              <a:off x="3742" y="1122"/>
              <a:ext cx="3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66FFFF"/>
                  </a:solidFill>
                  <a:latin typeface="Times New Roman" pitchFamily="18" charset="0"/>
                </a:rPr>
                <a:t>d</a:t>
              </a:r>
              <a:r>
                <a:rPr kumimoji="1" lang="en-US" altLang="zh-CN" sz="2800" b="1" i="1">
                  <a:solidFill>
                    <a:srgbClr val="66FFFF"/>
                  </a:solidFill>
                  <a:latin typeface="Times New Roman" pitchFamily="18" charset="0"/>
                </a:rPr>
                <a:t>q</a:t>
              </a:r>
            </a:p>
          </p:txBody>
        </p:sp>
      </p:grpSp>
      <p:grpSp>
        <p:nvGrpSpPr>
          <p:cNvPr id="57363" name="Group 28"/>
          <p:cNvGrpSpPr>
            <a:grpSpLocks/>
          </p:cNvGrpSpPr>
          <p:nvPr/>
        </p:nvGrpSpPr>
        <p:grpSpPr bwMode="auto">
          <a:xfrm>
            <a:off x="6232525" y="2247900"/>
            <a:ext cx="1371600" cy="923925"/>
            <a:chOff x="3984" y="2058"/>
            <a:chExt cx="864" cy="582"/>
          </a:xfrm>
        </p:grpSpPr>
        <p:sp>
          <p:nvSpPr>
            <p:cNvPr id="57365" name="Line 29"/>
            <p:cNvSpPr>
              <a:spLocks noChangeShapeType="1"/>
            </p:cNvSpPr>
            <p:nvPr/>
          </p:nvSpPr>
          <p:spPr bwMode="auto">
            <a:xfrm>
              <a:off x="3984" y="2160"/>
              <a:ext cx="864" cy="48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6" name="Text Box 30"/>
            <p:cNvSpPr txBox="1">
              <a:spLocks noChangeArrowheads="1"/>
            </p:cNvSpPr>
            <p:nvPr/>
          </p:nvSpPr>
          <p:spPr bwMode="auto">
            <a:xfrm>
              <a:off x="4406" y="2058"/>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FFFF66"/>
                  </a:solidFill>
                  <a:latin typeface="Times New Roman" pitchFamily="18" charset="0"/>
                </a:rPr>
                <a:t>r</a:t>
              </a:r>
            </a:p>
          </p:txBody>
        </p:sp>
      </p:grpSp>
      <p:sp>
        <p:nvSpPr>
          <p:cNvPr id="2" name="矩形 1"/>
          <p:cNvSpPr/>
          <p:nvPr/>
        </p:nvSpPr>
        <p:spPr>
          <a:xfrm>
            <a:off x="28575" y="23813"/>
            <a:ext cx="3571875" cy="461962"/>
          </a:xfrm>
          <a:prstGeom prst="rect">
            <a:avLst/>
          </a:prstGeom>
        </p:spPr>
        <p:txBody>
          <a:bodyPr wrap="none">
            <a:spAutoFit/>
          </a:bodyPr>
          <a:lstStyle/>
          <a:p>
            <a:pPr algn="just">
              <a:spcAft>
                <a:spcPts val="0"/>
              </a:spcAft>
              <a:defRPr/>
            </a:pPr>
            <a:r>
              <a:rPr lang="zh-CN" altLang="zh-CN" sz="2400" b="1" kern="100" dirty="0">
                <a:solidFill>
                  <a:srgbClr val="FFC000"/>
                </a:solidFill>
                <a:latin typeface="Times New Roman"/>
                <a:ea typeface="宋体"/>
              </a:rPr>
              <a:t>书中例题</a:t>
            </a:r>
            <a:r>
              <a:rPr lang="en-US" altLang="zh-CN" sz="2400" b="1" kern="100" dirty="0">
                <a:solidFill>
                  <a:srgbClr val="FFC000"/>
                </a:solidFill>
                <a:latin typeface="Times New Roman"/>
                <a:ea typeface="宋体"/>
              </a:rPr>
              <a:t>8.18(p.316) </a:t>
            </a:r>
            <a:r>
              <a:rPr lang="zh-CN" altLang="en-US" sz="2400" b="1" kern="100" dirty="0">
                <a:solidFill>
                  <a:srgbClr val="FF0000"/>
                </a:solidFill>
                <a:latin typeface="Times New Roman"/>
                <a:ea typeface="宋体"/>
              </a:rPr>
              <a:t>重点</a:t>
            </a:r>
            <a:endParaRPr lang="zh-CN" altLang="zh-CN" sz="2400" b="1" kern="100" dirty="0">
              <a:solidFill>
                <a:srgbClr val="FF0000"/>
              </a:solidFill>
              <a:latin typeface="Times New Roman"/>
              <a:ea typeface="宋体"/>
            </a:endParaRPr>
          </a:p>
        </p:txBody>
      </p:sp>
    </p:spTree>
    <p:extLst>
      <p:ext uri="{BB962C8B-B14F-4D97-AF65-F5344CB8AC3E}">
        <p14:creationId xmlns:p14="http://schemas.microsoft.com/office/powerpoint/2010/main" val="3866236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3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3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3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3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3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3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3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3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3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1" grpId="0"/>
      <p:bldP spid="57352" grpId="0"/>
      <p:bldP spid="57357" grpId="0" animBg="1"/>
      <p:bldP spid="5735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0"/>
            <a:ext cx="2627759" cy="372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7504" y="116632"/>
            <a:ext cx="6048672" cy="3416320"/>
          </a:xfrm>
          <a:prstGeom prst="rect">
            <a:avLst/>
          </a:prstGeom>
        </p:spPr>
        <p:txBody>
          <a:bodyPr wrap="square">
            <a:spAutoFit/>
          </a:bodyPr>
          <a:lstStyle/>
          <a:p>
            <a:r>
              <a:rPr lang="zh-CN" altLang="zh-CN" sz="2400" b="1">
                <a:solidFill>
                  <a:srgbClr val="FFC000"/>
                </a:solidFill>
                <a:latin typeface="+mn-lt"/>
              </a:rPr>
              <a:t>书中例题</a:t>
            </a:r>
            <a:r>
              <a:rPr lang="en-US" altLang="zh-CN" sz="2400" b="1">
                <a:solidFill>
                  <a:srgbClr val="FFC000"/>
                </a:solidFill>
                <a:latin typeface="+mn-lt"/>
              </a:rPr>
              <a:t>8.19(p.316) </a:t>
            </a:r>
            <a:endParaRPr lang="zh-CN" altLang="zh-CN" sz="2400" b="1">
              <a:solidFill>
                <a:srgbClr val="FFC000"/>
              </a:solidFill>
              <a:latin typeface="+mn-lt"/>
            </a:endParaRPr>
          </a:p>
          <a:p>
            <a:r>
              <a:rPr lang="zh-CN" altLang="zh-CN" sz="2400" b="1">
                <a:solidFill>
                  <a:schemeClr val="bg1"/>
                </a:solidFill>
                <a:latin typeface="+mn-lt"/>
              </a:rPr>
              <a:t>计算半径为</a:t>
            </a:r>
            <a:r>
              <a:rPr lang="en-US" altLang="zh-CN" sz="2400" b="1" i="1">
                <a:solidFill>
                  <a:schemeClr val="bg1"/>
                </a:solidFill>
                <a:latin typeface="+mn-lt"/>
              </a:rPr>
              <a:t>R</a:t>
            </a:r>
            <a:r>
              <a:rPr lang="zh-CN" altLang="zh-CN" sz="2400" b="1">
                <a:solidFill>
                  <a:schemeClr val="bg1"/>
                </a:solidFill>
                <a:latin typeface="+mn-lt"/>
              </a:rPr>
              <a:t>，均匀带电量为</a:t>
            </a:r>
            <a:r>
              <a:rPr lang="en-US" altLang="zh-CN" sz="2400" b="1" i="1">
                <a:solidFill>
                  <a:schemeClr val="bg1"/>
                </a:solidFill>
                <a:latin typeface="+mn-lt"/>
              </a:rPr>
              <a:t>q</a:t>
            </a:r>
            <a:r>
              <a:rPr lang="zh-CN" altLang="zh-CN" sz="2400" b="1">
                <a:solidFill>
                  <a:schemeClr val="bg1"/>
                </a:solidFill>
                <a:latin typeface="+mn-lt"/>
              </a:rPr>
              <a:t>的圆形平面板轴线上任意一点的电势。</a:t>
            </a:r>
          </a:p>
          <a:p>
            <a:r>
              <a:rPr lang="zh-CN" altLang="zh-CN" sz="2400" b="1">
                <a:solidFill>
                  <a:schemeClr val="bg1"/>
                </a:solidFill>
                <a:latin typeface="+mn-lt"/>
              </a:rPr>
              <a:t>解：把圆盘分割成无穷多个半径不同的同心细圆环，每个圆环在轴上产生的电场强度都可应用前一例题的结果，这时细圆环所带的电量相对整个圆盘来说是</a:t>
            </a:r>
            <a:r>
              <a:rPr lang="en-US" altLang="zh-CN" sz="2400" b="1">
                <a:solidFill>
                  <a:schemeClr val="bg1"/>
                </a:solidFill>
                <a:latin typeface="+mn-lt"/>
              </a:rPr>
              <a:t>d</a:t>
            </a:r>
            <a:r>
              <a:rPr lang="en-US" altLang="zh-CN" sz="2400" b="1" i="1">
                <a:solidFill>
                  <a:schemeClr val="bg1"/>
                </a:solidFill>
                <a:latin typeface="+mn-lt"/>
              </a:rPr>
              <a:t>q</a:t>
            </a:r>
            <a:r>
              <a:rPr lang="zh-CN" altLang="zh-CN" sz="2400" b="1">
                <a:solidFill>
                  <a:schemeClr val="bg1"/>
                </a:solidFill>
                <a:latin typeface="+mn-lt"/>
              </a:rPr>
              <a:t>＝</a:t>
            </a:r>
            <a:r>
              <a:rPr lang="en-US" altLang="zh-CN" sz="2400" b="1" i="1">
                <a:solidFill>
                  <a:schemeClr val="bg1"/>
                </a:solidFill>
                <a:latin typeface="+mn-lt"/>
              </a:rPr>
              <a:t>σ2πr</a:t>
            </a:r>
            <a:r>
              <a:rPr lang="en-US" altLang="zh-CN" sz="2400" b="1">
                <a:solidFill>
                  <a:schemeClr val="bg1"/>
                </a:solidFill>
                <a:latin typeface="+mn-lt"/>
              </a:rPr>
              <a:t>d</a:t>
            </a:r>
            <a:r>
              <a:rPr lang="en-US" altLang="zh-CN" sz="2400" b="1" i="1">
                <a:solidFill>
                  <a:schemeClr val="bg1"/>
                </a:solidFill>
                <a:latin typeface="+mn-lt"/>
              </a:rPr>
              <a:t>r</a:t>
            </a:r>
            <a:r>
              <a:rPr lang="en-US" altLang="zh-CN" sz="2400" b="1">
                <a:solidFill>
                  <a:schemeClr val="bg1"/>
                </a:solidFill>
                <a:latin typeface="+mn-lt"/>
              </a:rPr>
              <a:t>,</a:t>
            </a:r>
          </a:p>
          <a:p>
            <a:r>
              <a:rPr lang="zh-CN" altLang="zh-CN" sz="2400" b="1">
                <a:solidFill>
                  <a:schemeClr val="bg1"/>
                </a:solidFill>
                <a:latin typeface="+mn-lt"/>
              </a:rPr>
              <a:t>其中</a:t>
            </a:r>
            <a:r>
              <a:rPr lang="en-US" altLang="zh-CN" sz="2400" b="1" i="1">
                <a:solidFill>
                  <a:schemeClr val="bg1"/>
                </a:solidFill>
                <a:latin typeface="+mn-lt"/>
              </a:rPr>
              <a:t>σ</a:t>
            </a:r>
            <a:r>
              <a:rPr lang="zh-CN" altLang="zh-CN" sz="2400" b="1">
                <a:solidFill>
                  <a:schemeClr val="bg1"/>
                </a:solidFill>
                <a:latin typeface="+mn-lt"/>
              </a:rPr>
              <a:t>＝</a:t>
            </a:r>
            <a:r>
              <a:rPr lang="en-US" altLang="zh-CN" sz="2400" b="1" i="1">
                <a:solidFill>
                  <a:schemeClr val="bg1"/>
                </a:solidFill>
                <a:latin typeface="+mn-lt"/>
              </a:rPr>
              <a:t>q /πR</a:t>
            </a:r>
            <a:r>
              <a:rPr lang="en-US" altLang="zh-CN" sz="2400" b="1" i="1" baseline="30000">
                <a:solidFill>
                  <a:schemeClr val="bg1"/>
                </a:solidFill>
                <a:latin typeface="+mn-lt"/>
              </a:rPr>
              <a:t>2</a:t>
            </a:r>
            <a:r>
              <a:rPr lang="en-US" altLang="zh-CN" sz="2400" b="1" i="1">
                <a:solidFill>
                  <a:schemeClr val="bg1"/>
                </a:solidFill>
                <a:latin typeface="+mn-lt"/>
              </a:rPr>
              <a:t> </a:t>
            </a:r>
            <a:r>
              <a:rPr lang="zh-CN" altLang="zh-CN" sz="2400" b="1">
                <a:solidFill>
                  <a:schemeClr val="bg1"/>
                </a:solidFill>
                <a:latin typeface="+mn-lt"/>
              </a:rPr>
              <a:t>是圆盘的面电荷密度。</a:t>
            </a:r>
            <a:endParaRPr lang="en-US" altLang="zh-CN" sz="2400" b="1">
              <a:solidFill>
                <a:schemeClr val="bg1"/>
              </a:solidFill>
              <a:latin typeface="+mn-lt"/>
            </a:endParaRPr>
          </a:p>
          <a:p>
            <a:r>
              <a:rPr lang="en-US" altLang="zh-CN" sz="2400" b="1">
                <a:solidFill>
                  <a:schemeClr val="bg1"/>
                </a:solidFill>
                <a:latin typeface="+mn-lt"/>
              </a:rPr>
              <a:t>d</a:t>
            </a:r>
            <a:r>
              <a:rPr lang="en-US" altLang="zh-CN" sz="2400" b="1" i="1">
                <a:solidFill>
                  <a:schemeClr val="bg1"/>
                </a:solidFill>
                <a:latin typeface="+mn-lt"/>
              </a:rPr>
              <a:t>q</a:t>
            </a:r>
            <a:r>
              <a:rPr lang="zh-CN" altLang="zh-CN" sz="2400" b="1">
                <a:solidFill>
                  <a:schemeClr val="bg1"/>
                </a:solidFill>
                <a:latin typeface="+mn-lt"/>
              </a:rPr>
              <a:t>在</a:t>
            </a:r>
            <a:r>
              <a:rPr lang="en-US" altLang="zh-CN" sz="2400" b="1" i="1">
                <a:solidFill>
                  <a:schemeClr val="bg1"/>
                </a:solidFill>
                <a:latin typeface="+mn-lt"/>
              </a:rPr>
              <a:t>P</a:t>
            </a:r>
            <a:r>
              <a:rPr lang="zh-CN" altLang="zh-CN" sz="2400" b="1">
                <a:solidFill>
                  <a:schemeClr val="bg1"/>
                </a:solidFill>
                <a:latin typeface="+mn-lt"/>
              </a:rPr>
              <a:t>点产生的电势为：</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nvGraphicFramePr>
        <p:xfrm>
          <a:off x="1331640" y="3568902"/>
          <a:ext cx="4634684" cy="860727"/>
        </p:xfrm>
        <a:graphic>
          <a:graphicData uri="http://schemas.openxmlformats.org/presentationml/2006/ole">
            <mc:AlternateContent xmlns:mc="http://schemas.openxmlformats.org/markup-compatibility/2006">
              <mc:Choice xmlns:v="urn:schemas-microsoft-com:vml" Requires="v">
                <p:oleObj spid="_x0000_s98310" name="Equation" r:id="rId4" imgW="2514600" imgH="469800" progId="Equation.DSMT4">
                  <p:embed/>
                </p:oleObj>
              </mc:Choice>
              <mc:Fallback>
                <p:oleObj name="Equation" r:id="rId4" imgW="2514600" imgH="469800" progId="Equation.DSMT4">
                  <p:embed/>
                  <p:pic>
                    <p:nvPicPr>
                      <p:cNvPr id="4" name="对象 3"/>
                      <p:cNvPicPr>
                        <a:picLocks noChangeAspect="1" noChangeArrowheads="1"/>
                      </p:cNvPicPr>
                      <p:nvPr/>
                    </p:nvPicPr>
                    <p:blipFill>
                      <a:blip r:embed="rId5"/>
                      <a:srcRect/>
                      <a:stretch>
                        <a:fillRect/>
                      </a:stretch>
                    </p:blipFill>
                    <p:spPr bwMode="auto">
                      <a:xfrm>
                        <a:off x="1331640" y="3568902"/>
                        <a:ext cx="4634684" cy="860727"/>
                      </a:xfrm>
                      <a:prstGeom prst="rect">
                        <a:avLst/>
                      </a:prstGeom>
                      <a:noFill/>
                    </p:spPr>
                  </p:pic>
                </p:oleObj>
              </mc:Fallback>
            </mc:AlternateContent>
          </a:graphicData>
        </a:graphic>
      </p:graphicFrame>
      <p:sp>
        <p:nvSpPr>
          <p:cNvPr id="5" name="矩形 4"/>
          <p:cNvSpPr/>
          <p:nvPr/>
        </p:nvSpPr>
        <p:spPr>
          <a:xfrm>
            <a:off x="251520" y="4509120"/>
            <a:ext cx="5371983" cy="461665"/>
          </a:xfrm>
          <a:prstGeom prst="rect">
            <a:avLst/>
          </a:prstGeom>
        </p:spPr>
        <p:txBody>
          <a:bodyPr wrap="none">
            <a:spAutoFit/>
          </a:bodyPr>
          <a:lstStyle/>
          <a:p>
            <a:r>
              <a:rPr lang="zh-CN" altLang="zh-CN" sz="2400" b="1">
                <a:solidFill>
                  <a:schemeClr val="bg1"/>
                </a:solidFill>
                <a:latin typeface="+mn-lt"/>
              </a:rPr>
              <a:t>从</a:t>
            </a:r>
            <a:r>
              <a:rPr lang="en-US" altLang="zh-CN" sz="2400" b="1">
                <a:solidFill>
                  <a:schemeClr val="bg1"/>
                </a:solidFill>
                <a:latin typeface="+mn-lt"/>
              </a:rPr>
              <a:t>0</a:t>
            </a:r>
            <a:r>
              <a:rPr lang="zh-CN" altLang="zh-CN" sz="2400" b="1">
                <a:solidFill>
                  <a:schemeClr val="bg1"/>
                </a:solidFill>
                <a:latin typeface="+mn-lt"/>
              </a:rPr>
              <a:t>到</a:t>
            </a:r>
            <a:r>
              <a:rPr lang="en-US" altLang="zh-CN" sz="2400" b="1" i="1">
                <a:solidFill>
                  <a:schemeClr val="bg1"/>
                </a:solidFill>
                <a:latin typeface="+mn-lt"/>
              </a:rPr>
              <a:t>R</a:t>
            </a:r>
            <a:r>
              <a:rPr lang="zh-CN" altLang="zh-CN" sz="2400" b="1">
                <a:solidFill>
                  <a:schemeClr val="bg1"/>
                </a:solidFill>
                <a:latin typeface="+mn-lt"/>
              </a:rPr>
              <a:t>积分，即得圆盘在</a:t>
            </a:r>
            <a:r>
              <a:rPr lang="en-US" altLang="zh-CN" sz="2400" b="1" i="1">
                <a:solidFill>
                  <a:schemeClr val="bg1"/>
                </a:solidFill>
                <a:latin typeface="+mn-lt"/>
              </a:rPr>
              <a:t>P</a:t>
            </a:r>
            <a:r>
              <a:rPr lang="zh-CN" altLang="zh-CN" sz="2400" b="1">
                <a:solidFill>
                  <a:schemeClr val="bg1"/>
                </a:solidFill>
                <a:latin typeface="+mn-lt"/>
              </a:rPr>
              <a:t>点的电势：</a:t>
            </a: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nvGraphicFramePr>
        <p:xfrm>
          <a:off x="323528" y="5085184"/>
          <a:ext cx="5131846" cy="1512168"/>
        </p:xfrm>
        <a:graphic>
          <a:graphicData uri="http://schemas.openxmlformats.org/presentationml/2006/ole">
            <mc:AlternateContent xmlns:mc="http://schemas.openxmlformats.org/markup-compatibility/2006">
              <mc:Choice xmlns:v="urn:schemas-microsoft-com:vml" Requires="v">
                <p:oleObj spid="_x0000_s98311" name="Equation" r:id="rId6" imgW="3098520" imgH="914400" progId="Equation.DSMT4">
                  <p:embed/>
                </p:oleObj>
              </mc:Choice>
              <mc:Fallback>
                <p:oleObj name="Equation" r:id="rId6" imgW="3098520" imgH="914400" progId="Equation.DSMT4">
                  <p:embed/>
                  <p:pic>
                    <p:nvPicPr>
                      <p:cNvPr id="7" name="对象 6"/>
                      <p:cNvPicPr>
                        <a:picLocks noChangeAspect="1" noChangeArrowheads="1"/>
                      </p:cNvPicPr>
                      <p:nvPr/>
                    </p:nvPicPr>
                    <p:blipFill>
                      <a:blip r:embed="rId7"/>
                      <a:srcRect/>
                      <a:stretch>
                        <a:fillRect/>
                      </a:stretch>
                    </p:blipFill>
                    <p:spPr bwMode="auto">
                      <a:xfrm>
                        <a:off x="323528" y="5085184"/>
                        <a:ext cx="5131846" cy="1512168"/>
                      </a:xfrm>
                      <a:prstGeom prst="rect">
                        <a:avLst/>
                      </a:prstGeom>
                      <a:noFill/>
                    </p:spPr>
                  </p:pic>
                </p:oleObj>
              </mc:Fallback>
            </mc:AlternateContent>
          </a:graphicData>
        </a:graphic>
      </p:graphicFrame>
      <p:sp>
        <p:nvSpPr>
          <p:cNvPr id="8" name="矩形 7"/>
          <p:cNvSpPr/>
          <p:nvPr/>
        </p:nvSpPr>
        <p:spPr>
          <a:xfrm>
            <a:off x="6065887" y="5301208"/>
            <a:ext cx="3006080" cy="1015663"/>
          </a:xfrm>
          <a:prstGeom prst="rect">
            <a:avLst/>
          </a:prstGeom>
        </p:spPr>
        <p:txBody>
          <a:bodyPr wrap="square">
            <a:spAutoFit/>
          </a:bodyPr>
          <a:lstStyle/>
          <a:p>
            <a:r>
              <a:rPr lang="zh-CN" altLang="zh-CN" sz="2000" b="1">
                <a:solidFill>
                  <a:srgbClr val="FFC000"/>
                </a:solidFill>
              </a:rPr>
              <a:t>以上两例题都是由点电荷的电位经过积分得出空间的电位分布。</a:t>
            </a:r>
          </a:p>
        </p:txBody>
      </p:sp>
    </p:spTree>
    <p:extLst>
      <p:ext uri="{BB962C8B-B14F-4D97-AF65-F5344CB8AC3E}">
        <p14:creationId xmlns:p14="http://schemas.microsoft.com/office/powerpoint/2010/main" val="215041792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16632"/>
            <a:ext cx="8208912" cy="400110"/>
          </a:xfrm>
          <a:prstGeom prst="rect">
            <a:avLst/>
          </a:prstGeom>
        </p:spPr>
        <p:txBody>
          <a:bodyPr wrap="square">
            <a:spAutoFit/>
          </a:bodyPr>
          <a:lstStyle/>
          <a:p>
            <a:r>
              <a:rPr lang="zh-CN" altLang="zh-CN" sz="2000" b="1">
                <a:solidFill>
                  <a:srgbClr val="FFC000"/>
                </a:solidFill>
                <a:latin typeface="+mn-lt"/>
              </a:rPr>
              <a:t>对于有对称性的物体可由</a:t>
            </a:r>
            <a:r>
              <a:rPr lang="zh-CN" altLang="zh-CN" sz="2000" b="1">
                <a:solidFill>
                  <a:srgbClr val="FF0000"/>
                </a:solidFill>
                <a:latin typeface="+mn-lt"/>
              </a:rPr>
              <a:t>高斯定理</a:t>
            </a:r>
            <a:r>
              <a:rPr lang="zh-CN" altLang="zh-CN" sz="2000" b="1">
                <a:solidFill>
                  <a:srgbClr val="FFC000"/>
                </a:solidFill>
                <a:latin typeface="+mn-lt"/>
              </a:rPr>
              <a:t>求出电场，再由电场积分得到电势</a:t>
            </a:r>
          </a:p>
        </p:txBody>
      </p:sp>
      <p:sp>
        <p:nvSpPr>
          <p:cNvPr id="3" name="矩形 2"/>
          <p:cNvSpPr/>
          <p:nvPr/>
        </p:nvSpPr>
        <p:spPr>
          <a:xfrm>
            <a:off x="301379" y="516742"/>
            <a:ext cx="8424936" cy="1446550"/>
          </a:xfrm>
          <a:prstGeom prst="rect">
            <a:avLst/>
          </a:prstGeom>
        </p:spPr>
        <p:txBody>
          <a:bodyPr wrap="square">
            <a:spAutoFit/>
          </a:bodyPr>
          <a:lstStyle/>
          <a:p>
            <a:r>
              <a:rPr lang="zh-CN" altLang="zh-CN" sz="2200" b="1">
                <a:solidFill>
                  <a:schemeClr val="bg1"/>
                </a:solidFill>
                <a:latin typeface="+mn-lt"/>
              </a:rPr>
              <a:t>书中例题</a:t>
            </a:r>
            <a:r>
              <a:rPr lang="en-US" altLang="zh-CN" sz="2200" b="1">
                <a:solidFill>
                  <a:schemeClr val="bg1"/>
                </a:solidFill>
                <a:latin typeface="+mn-lt"/>
              </a:rPr>
              <a:t>8.21 (p.319)</a:t>
            </a:r>
            <a:endParaRPr lang="zh-CN" altLang="zh-CN" sz="2200" b="1">
              <a:solidFill>
                <a:schemeClr val="bg1"/>
              </a:solidFill>
              <a:latin typeface="+mn-lt"/>
            </a:endParaRPr>
          </a:p>
          <a:p>
            <a:r>
              <a:rPr lang="zh-CN" altLang="zh-CN" sz="2200" b="1">
                <a:solidFill>
                  <a:schemeClr val="bg1"/>
                </a:solidFill>
                <a:latin typeface="+mn-lt"/>
              </a:rPr>
              <a:t>半径为</a:t>
            </a:r>
            <a:r>
              <a:rPr lang="en-US" altLang="zh-CN" sz="2200" b="1" i="1">
                <a:solidFill>
                  <a:schemeClr val="bg1"/>
                </a:solidFill>
                <a:latin typeface="+mn-lt"/>
              </a:rPr>
              <a:t>R</a:t>
            </a:r>
            <a:r>
              <a:rPr lang="zh-CN" altLang="zh-CN" sz="2200" b="1">
                <a:solidFill>
                  <a:schemeClr val="bg1"/>
                </a:solidFill>
                <a:latin typeface="+mn-lt"/>
              </a:rPr>
              <a:t>，带电量为</a:t>
            </a:r>
            <a:r>
              <a:rPr lang="en-US" altLang="zh-CN" sz="2200" b="1" i="1">
                <a:solidFill>
                  <a:schemeClr val="bg1"/>
                </a:solidFill>
                <a:latin typeface="+mn-lt"/>
              </a:rPr>
              <a:t>q</a:t>
            </a:r>
            <a:r>
              <a:rPr lang="zh-CN" altLang="zh-CN" sz="2200" b="1">
                <a:solidFill>
                  <a:schemeClr val="bg1"/>
                </a:solidFill>
                <a:latin typeface="+mn-lt"/>
              </a:rPr>
              <a:t>的均匀带电球面的电分布。</a:t>
            </a:r>
          </a:p>
          <a:p>
            <a:r>
              <a:rPr lang="zh-CN" altLang="zh-CN" sz="2200" b="1">
                <a:solidFill>
                  <a:schemeClr val="bg1"/>
                </a:solidFill>
                <a:latin typeface="+mn-lt"/>
              </a:rPr>
              <a:t>试求：球外任意一点产生的电势。</a:t>
            </a:r>
          </a:p>
          <a:p>
            <a:r>
              <a:rPr lang="zh-CN" altLang="zh-CN" sz="2200" b="1">
                <a:solidFill>
                  <a:schemeClr val="bg1"/>
                </a:solidFill>
                <a:latin typeface="+mn-lt"/>
              </a:rPr>
              <a:t>解：由高斯定理求出电场强度的分布：</a:t>
            </a:r>
          </a:p>
        </p:txBody>
      </p:sp>
      <p:sp>
        <p:nvSpPr>
          <p:cNvPr id="6" name="Rectangle 2"/>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latin typeface="+mn-lt"/>
            </a:endParaRPr>
          </a:p>
        </p:txBody>
      </p:sp>
      <p:graphicFrame>
        <p:nvGraphicFramePr>
          <p:cNvPr id="7" name="对象 6"/>
          <p:cNvGraphicFramePr>
            <a:graphicFrameLocks noChangeAspect="1"/>
          </p:cNvGraphicFramePr>
          <p:nvPr/>
        </p:nvGraphicFramePr>
        <p:xfrm>
          <a:off x="5364088" y="1515697"/>
          <a:ext cx="2170191" cy="1152128"/>
        </p:xfrm>
        <a:graphic>
          <a:graphicData uri="http://schemas.openxmlformats.org/presentationml/2006/ole">
            <mc:AlternateContent xmlns:mc="http://schemas.openxmlformats.org/markup-compatibility/2006">
              <mc:Choice xmlns:v="urn:schemas-microsoft-com:vml" Requires="v">
                <p:oleObj spid="_x0000_s99338" name="Equation" r:id="rId3" imgW="1244520" imgH="660240" progId="Equation.DSMT4">
                  <p:embed/>
                </p:oleObj>
              </mc:Choice>
              <mc:Fallback>
                <p:oleObj name="Equation" r:id="rId3" imgW="1244520" imgH="660240" progId="Equation.DSMT4">
                  <p:embed/>
                  <p:pic>
                    <p:nvPicPr>
                      <p:cNvPr id="7" name="对象 6"/>
                      <p:cNvPicPr>
                        <a:picLocks noChangeAspect="1" noChangeArrowheads="1"/>
                      </p:cNvPicPr>
                      <p:nvPr/>
                    </p:nvPicPr>
                    <p:blipFill>
                      <a:blip r:embed="rId4"/>
                      <a:srcRect/>
                      <a:stretch>
                        <a:fillRect/>
                      </a:stretch>
                    </p:blipFill>
                    <p:spPr bwMode="auto">
                      <a:xfrm>
                        <a:off x="5364088" y="1515697"/>
                        <a:ext cx="2170191" cy="1152128"/>
                      </a:xfrm>
                      <a:prstGeom prst="rect">
                        <a:avLst/>
                      </a:prstGeom>
                      <a:noFill/>
                    </p:spPr>
                  </p:pic>
                </p:oleObj>
              </mc:Fallback>
            </mc:AlternateContent>
          </a:graphicData>
        </a:graphic>
      </p:graphicFrame>
      <p:sp>
        <p:nvSpPr>
          <p:cNvPr id="8" name="矩形 7"/>
          <p:cNvSpPr/>
          <p:nvPr/>
        </p:nvSpPr>
        <p:spPr>
          <a:xfrm>
            <a:off x="467544" y="2420888"/>
            <a:ext cx="2654894" cy="430887"/>
          </a:xfrm>
          <a:prstGeom prst="rect">
            <a:avLst/>
          </a:prstGeom>
        </p:spPr>
        <p:txBody>
          <a:bodyPr wrap="none">
            <a:spAutoFit/>
          </a:bodyPr>
          <a:lstStyle/>
          <a:p>
            <a:r>
              <a:rPr lang="zh-CN" altLang="zh-CN" sz="2200" b="1">
                <a:solidFill>
                  <a:schemeClr val="bg1"/>
                </a:solidFill>
                <a:latin typeface="+mn-lt"/>
              </a:rPr>
              <a:t>当</a:t>
            </a:r>
            <a:r>
              <a:rPr lang="en-US" altLang="zh-CN" sz="2200" b="1">
                <a:solidFill>
                  <a:schemeClr val="bg1"/>
                </a:solidFill>
                <a:latin typeface="+mn-lt"/>
              </a:rPr>
              <a:t>r</a:t>
            </a:r>
            <a:r>
              <a:rPr lang="zh-CN" altLang="zh-CN" sz="2200" b="1">
                <a:solidFill>
                  <a:schemeClr val="bg1"/>
                </a:solidFill>
                <a:latin typeface="+mn-lt"/>
              </a:rPr>
              <a:t>≥</a:t>
            </a:r>
            <a:r>
              <a:rPr lang="en-US" altLang="zh-CN" sz="2200" b="1">
                <a:solidFill>
                  <a:schemeClr val="bg1"/>
                </a:solidFill>
                <a:latin typeface="+mn-lt"/>
              </a:rPr>
              <a:t>R</a:t>
            </a:r>
            <a:r>
              <a:rPr lang="zh-CN" altLang="zh-CN" sz="2200" b="1">
                <a:solidFill>
                  <a:schemeClr val="bg1"/>
                </a:solidFill>
                <a:latin typeface="+mn-lt"/>
              </a:rPr>
              <a:t>时，电势为：</a:t>
            </a:r>
          </a:p>
        </p:txBody>
      </p:sp>
      <p:sp>
        <p:nvSpPr>
          <p:cNvPr id="9" name="Rectangle 4"/>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latin typeface="+mn-lt"/>
            </a:endParaRPr>
          </a:p>
        </p:txBody>
      </p:sp>
      <p:graphicFrame>
        <p:nvGraphicFramePr>
          <p:cNvPr id="10" name="对象 9"/>
          <p:cNvGraphicFramePr>
            <a:graphicFrameLocks noChangeAspect="1"/>
          </p:cNvGraphicFramePr>
          <p:nvPr/>
        </p:nvGraphicFramePr>
        <p:xfrm>
          <a:off x="3140358" y="2638445"/>
          <a:ext cx="4533313" cy="804730"/>
        </p:xfrm>
        <a:graphic>
          <a:graphicData uri="http://schemas.openxmlformats.org/presentationml/2006/ole">
            <mc:AlternateContent xmlns:mc="http://schemas.openxmlformats.org/markup-compatibility/2006">
              <mc:Choice xmlns:v="urn:schemas-microsoft-com:vml" Requires="v">
                <p:oleObj spid="_x0000_s99339" name="Equation" r:id="rId5" imgW="2425680" imgH="431640" progId="Equation.DSMT4">
                  <p:embed/>
                </p:oleObj>
              </mc:Choice>
              <mc:Fallback>
                <p:oleObj name="Equation" r:id="rId5" imgW="2425680" imgH="431640" progId="Equation.DSMT4">
                  <p:embed/>
                  <p:pic>
                    <p:nvPicPr>
                      <p:cNvPr id="10" name="对象 9"/>
                      <p:cNvPicPr>
                        <a:picLocks noChangeAspect="1" noChangeArrowheads="1"/>
                      </p:cNvPicPr>
                      <p:nvPr/>
                    </p:nvPicPr>
                    <p:blipFill>
                      <a:blip r:embed="rId6"/>
                      <a:srcRect/>
                      <a:stretch>
                        <a:fillRect/>
                      </a:stretch>
                    </p:blipFill>
                    <p:spPr bwMode="auto">
                      <a:xfrm>
                        <a:off x="3140358" y="2638445"/>
                        <a:ext cx="4533313" cy="804730"/>
                      </a:xfrm>
                      <a:prstGeom prst="rect">
                        <a:avLst/>
                      </a:prstGeom>
                      <a:noFill/>
                    </p:spPr>
                  </p:pic>
                </p:oleObj>
              </mc:Fallback>
            </mc:AlternateContent>
          </a:graphicData>
        </a:graphic>
      </p:graphicFrame>
      <p:sp>
        <p:nvSpPr>
          <p:cNvPr id="11" name="矩形 10"/>
          <p:cNvSpPr/>
          <p:nvPr/>
        </p:nvSpPr>
        <p:spPr>
          <a:xfrm>
            <a:off x="478006" y="3581808"/>
            <a:ext cx="2659702" cy="430887"/>
          </a:xfrm>
          <a:prstGeom prst="rect">
            <a:avLst/>
          </a:prstGeom>
        </p:spPr>
        <p:txBody>
          <a:bodyPr wrap="none">
            <a:spAutoFit/>
          </a:bodyPr>
          <a:lstStyle/>
          <a:p>
            <a:r>
              <a:rPr lang="zh-CN" altLang="zh-CN" sz="2200" b="1">
                <a:solidFill>
                  <a:schemeClr val="bg1"/>
                </a:solidFill>
                <a:latin typeface="+mn-lt"/>
              </a:rPr>
              <a:t>当</a:t>
            </a:r>
            <a:r>
              <a:rPr lang="en-US" altLang="zh-CN" sz="2200" b="1">
                <a:solidFill>
                  <a:schemeClr val="bg1"/>
                </a:solidFill>
                <a:latin typeface="+mn-lt"/>
              </a:rPr>
              <a:t>r&lt;R</a:t>
            </a:r>
            <a:r>
              <a:rPr lang="zh-CN" altLang="zh-CN" sz="2200" b="1">
                <a:solidFill>
                  <a:schemeClr val="bg1"/>
                </a:solidFill>
                <a:latin typeface="+mn-lt"/>
              </a:rPr>
              <a:t>时，电势为：</a:t>
            </a:r>
          </a:p>
        </p:txBody>
      </p:sp>
      <p:sp>
        <p:nvSpPr>
          <p:cNvPr id="1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latin typeface="+mn-lt"/>
            </a:endParaRPr>
          </a:p>
        </p:txBody>
      </p:sp>
      <p:graphicFrame>
        <p:nvGraphicFramePr>
          <p:cNvPr id="13" name="对象 12"/>
          <p:cNvGraphicFramePr>
            <a:graphicFrameLocks noChangeAspect="1"/>
          </p:cNvGraphicFramePr>
          <p:nvPr/>
        </p:nvGraphicFramePr>
        <p:xfrm>
          <a:off x="3122438" y="3594004"/>
          <a:ext cx="4010943" cy="589468"/>
        </p:xfrm>
        <a:graphic>
          <a:graphicData uri="http://schemas.openxmlformats.org/presentationml/2006/ole">
            <mc:AlternateContent xmlns:mc="http://schemas.openxmlformats.org/markup-compatibility/2006">
              <mc:Choice xmlns:v="urn:schemas-microsoft-com:vml" Requires="v">
                <p:oleObj spid="_x0000_s99340" name="Equation" r:id="rId7" imgW="2247840" imgH="330120" progId="Equation.DSMT4">
                  <p:embed/>
                </p:oleObj>
              </mc:Choice>
              <mc:Fallback>
                <p:oleObj name="Equation" r:id="rId7" imgW="2247840" imgH="330120" progId="Equation.DSMT4">
                  <p:embed/>
                  <p:pic>
                    <p:nvPicPr>
                      <p:cNvPr id="13" name="对象 12"/>
                      <p:cNvPicPr>
                        <a:picLocks noChangeAspect="1" noChangeArrowheads="1"/>
                      </p:cNvPicPr>
                      <p:nvPr/>
                    </p:nvPicPr>
                    <p:blipFill>
                      <a:blip r:embed="rId8"/>
                      <a:srcRect/>
                      <a:stretch>
                        <a:fillRect/>
                      </a:stretch>
                    </p:blipFill>
                    <p:spPr bwMode="auto">
                      <a:xfrm>
                        <a:off x="3122438" y="3594004"/>
                        <a:ext cx="4010943" cy="589468"/>
                      </a:xfrm>
                      <a:prstGeom prst="rect">
                        <a:avLst/>
                      </a:prstGeom>
                      <a:noFill/>
                    </p:spPr>
                  </p:pic>
                </p:oleObj>
              </mc:Fallback>
            </mc:AlternateContent>
          </a:graphicData>
        </a:graphic>
      </p:graphicFrame>
      <p:sp>
        <p:nvSpPr>
          <p:cNvPr id="14" name="矩形 13"/>
          <p:cNvSpPr/>
          <p:nvPr/>
        </p:nvSpPr>
        <p:spPr>
          <a:xfrm>
            <a:off x="440387" y="4437112"/>
            <a:ext cx="4275629" cy="769441"/>
          </a:xfrm>
          <a:prstGeom prst="rect">
            <a:avLst/>
          </a:prstGeom>
        </p:spPr>
        <p:txBody>
          <a:bodyPr wrap="square">
            <a:spAutoFit/>
          </a:bodyPr>
          <a:lstStyle/>
          <a:p>
            <a:r>
              <a:rPr lang="zh-CN" altLang="zh-CN" sz="2200" b="1">
                <a:solidFill>
                  <a:schemeClr val="bg1"/>
                </a:solidFill>
                <a:latin typeface="+mn-lt"/>
              </a:rPr>
              <a:t>在球面内（</a:t>
            </a:r>
            <a:r>
              <a:rPr lang="en-US" altLang="zh-CN" sz="2200" b="1">
                <a:solidFill>
                  <a:schemeClr val="bg1"/>
                </a:solidFill>
                <a:latin typeface="+mn-lt"/>
              </a:rPr>
              <a:t>r&lt;R</a:t>
            </a:r>
            <a:r>
              <a:rPr lang="zh-CN" altLang="zh-CN" sz="2200" b="1">
                <a:solidFill>
                  <a:schemeClr val="bg1"/>
                </a:solidFill>
                <a:latin typeface="+mn-lt"/>
              </a:rPr>
              <a:t>），</a:t>
            </a:r>
            <a:r>
              <a:rPr lang="en-US" altLang="zh-CN" sz="2200" b="1" i="1">
                <a:solidFill>
                  <a:schemeClr val="bg1"/>
                </a:solidFill>
                <a:latin typeface="+mn-lt"/>
              </a:rPr>
              <a:t>E</a:t>
            </a:r>
            <a:r>
              <a:rPr lang="zh-CN" altLang="zh-CN" sz="2200" b="1">
                <a:solidFill>
                  <a:schemeClr val="bg1"/>
                </a:solidFill>
                <a:latin typeface="+mn-lt"/>
              </a:rPr>
              <a:t>＝</a:t>
            </a:r>
            <a:r>
              <a:rPr lang="en-US" altLang="zh-CN" sz="2200" b="1">
                <a:solidFill>
                  <a:schemeClr val="bg1"/>
                </a:solidFill>
                <a:latin typeface="+mn-lt"/>
              </a:rPr>
              <a:t>0</a:t>
            </a:r>
            <a:r>
              <a:rPr lang="zh-CN" altLang="zh-CN" sz="2200" b="1">
                <a:solidFill>
                  <a:schemeClr val="bg1"/>
                </a:solidFill>
                <a:latin typeface="+mn-lt"/>
              </a:rPr>
              <a:t>，上式第一项积分为</a:t>
            </a:r>
            <a:r>
              <a:rPr lang="en-US" altLang="zh-CN" sz="2200" b="1">
                <a:solidFill>
                  <a:schemeClr val="bg1"/>
                </a:solidFill>
                <a:latin typeface="+mn-lt"/>
              </a:rPr>
              <a:t>0</a:t>
            </a:r>
            <a:r>
              <a:rPr lang="zh-CN" altLang="zh-CN" sz="2200" b="1">
                <a:solidFill>
                  <a:schemeClr val="bg1"/>
                </a:solidFill>
                <a:latin typeface="+mn-lt"/>
              </a:rPr>
              <a:t>，所以</a:t>
            </a:r>
          </a:p>
        </p:txBody>
      </p:sp>
      <p:sp>
        <p:nvSpPr>
          <p:cNvPr id="15" name="Rectangle 8"/>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latin typeface="+mn-lt"/>
            </a:endParaRPr>
          </a:p>
        </p:txBody>
      </p:sp>
      <p:graphicFrame>
        <p:nvGraphicFramePr>
          <p:cNvPr id="16" name="对象 15"/>
          <p:cNvGraphicFramePr>
            <a:graphicFrameLocks noChangeAspect="1"/>
          </p:cNvGraphicFramePr>
          <p:nvPr/>
        </p:nvGraphicFramePr>
        <p:xfrm>
          <a:off x="611560" y="5373216"/>
          <a:ext cx="4068452" cy="720080"/>
        </p:xfrm>
        <a:graphic>
          <a:graphicData uri="http://schemas.openxmlformats.org/presentationml/2006/ole">
            <mc:AlternateContent xmlns:mc="http://schemas.openxmlformats.org/markup-compatibility/2006">
              <mc:Choice xmlns:v="urn:schemas-microsoft-com:vml" Requires="v">
                <p:oleObj spid="_x0000_s99341" name="Equation" r:id="rId9" imgW="2438280" imgH="431640" progId="Equation.DSMT4">
                  <p:embed/>
                </p:oleObj>
              </mc:Choice>
              <mc:Fallback>
                <p:oleObj name="Equation" r:id="rId9" imgW="2438280" imgH="431640" progId="Equation.DSMT4">
                  <p:embed/>
                  <p:pic>
                    <p:nvPicPr>
                      <p:cNvPr id="16" name="对象 15"/>
                      <p:cNvPicPr>
                        <a:picLocks noChangeAspect="1" noChangeArrowheads="1"/>
                      </p:cNvPicPr>
                      <p:nvPr/>
                    </p:nvPicPr>
                    <p:blipFill>
                      <a:blip r:embed="rId10"/>
                      <a:srcRect/>
                      <a:stretch>
                        <a:fillRect/>
                      </a:stretch>
                    </p:blipFill>
                    <p:spPr bwMode="auto">
                      <a:xfrm>
                        <a:off x="611560" y="5373216"/>
                        <a:ext cx="4068452" cy="720080"/>
                      </a:xfrm>
                      <a:prstGeom prst="rect">
                        <a:avLst/>
                      </a:prstGeom>
                      <a:noFill/>
                    </p:spPr>
                  </p:pic>
                </p:oleObj>
              </mc:Fallback>
            </mc:AlternateContent>
          </a:graphicData>
        </a:graphic>
      </p:graphicFrame>
      <p:pic>
        <p:nvPicPr>
          <p:cNvPr id="76813"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0205" y="4409510"/>
            <a:ext cx="286385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29990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768350" y="461963"/>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charset="-122"/>
              </a:rPr>
              <a:t>半径为</a:t>
            </a:r>
            <a:r>
              <a:rPr kumimoji="1" lang="en-US" altLang="zh-CN" sz="2400" b="1" i="1">
                <a:solidFill>
                  <a:srgbClr val="66FFFF"/>
                </a:solidFill>
                <a:latin typeface="Times New Roman" pitchFamily="18" charset="0"/>
              </a:rPr>
              <a:t>R </a:t>
            </a:r>
            <a:r>
              <a:rPr kumimoji="1" lang="zh-CN" altLang="en-US" sz="2400" b="1">
                <a:solidFill>
                  <a:schemeClr val="bg1"/>
                </a:solidFill>
                <a:latin typeface="宋体" charset="-122"/>
              </a:rPr>
              <a:t>，带电量为</a:t>
            </a:r>
            <a:r>
              <a:rPr kumimoji="1" lang="en-US" altLang="zh-CN" sz="2400" b="1" i="1">
                <a:solidFill>
                  <a:srgbClr val="66FFFF"/>
                </a:solidFill>
                <a:latin typeface="Times New Roman" pitchFamily="18" charset="0"/>
              </a:rPr>
              <a:t>q </a:t>
            </a:r>
            <a:r>
              <a:rPr kumimoji="1" lang="zh-CN" altLang="en-US" sz="2400" b="1">
                <a:solidFill>
                  <a:schemeClr val="bg1"/>
                </a:solidFill>
                <a:latin typeface="宋体" charset="-122"/>
              </a:rPr>
              <a:t>的均匀带电球体</a:t>
            </a:r>
          </a:p>
        </p:txBody>
      </p:sp>
      <p:sp>
        <p:nvSpPr>
          <p:cNvPr id="147459" name="Text Box 3"/>
          <p:cNvSpPr txBox="1">
            <a:spLocks noChangeArrowheads="1"/>
          </p:cNvSpPr>
          <p:nvPr/>
        </p:nvSpPr>
        <p:spPr bwMode="auto">
          <a:xfrm>
            <a:off x="269875" y="15335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FF00"/>
                </a:solidFill>
                <a:latin typeface="Times New Roman" pitchFamily="18" charset="0"/>
              </a:rPr>
              <a:t>解</a:t>
            </a:r>
          </a:p>
        </p:txBody>
      </p:sp>
      <p:sp>
        <p:nvSpPr>
          <p:cNvPr id="147460" name="Text Box 4"/>
          <p:cNvSpPr txBox="1">
            <a:spLocks noChangeArrowheads="1"/>
          </p:cNvSpPr>
          <p:nvPr/>
        </p:nvSpPr>
        <p:spPr bwMode="auto">
          <a:xfrm>
            <a:off x="762000" y="1528763"/>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根据高斯定律可得：</a:t>
            </a:r>
          </a:p>
        </p:txBody>
      </p:sp>
      <p:sp>
        <p:nvSpPr>
          <p:cNvPr id="147461" name="Rectangle 5"/>
          <p:cNvSpPr>
            <a:spLocks noChangeArrowheads="1"/>
          </p:cNvSpPr>
          <p:nvPr/>
        </p:nvSpPr>
        <p:spPr bwMode="auto">
          <a:xfrm>
            <a:off x="269875" y="9953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求</a:t>
            </a:r>
          </a:p>
        </p:txBody>
      </p:sp>
      <p:sp>
        <p:nvSpPr>
          <p:cNvPr id="147462" name="Rectangle 6"/>
          <p:cNvSpPr>
            <a:spLocks noChangeArrowheads="1"/>
          </p:cNvSpPr>
          <p:nvPr/>
        </p:nvSpPr>
        <p:spPr bwMode="auto">
          <a:xfrm>
            <a:off x="752475" y="995363"/>
            <a:ext cx="3732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Times New Roman" pitchFamily="18" charset="0"/>
              </a:rPr>
              <a:t>带电球体的电势分布</a:t>
            </a:r>
          </a:p>
        </p:txBody>
      </p:sp>
      <p:sp>
        <p:nvSpPr>
          <p:cNvPr id="147463" name="Rectangle 7"/>
          <p:cNvSpPr>
            <a:spLocks noChangeArrowheads="1"/>
          </p:cNvSpPr>
          <p:nvPr/>
        </p:nvSpPr>
        <p:spPr bwMode="auto">
          <a:xfrm>
            <a:off x="293688" y="4381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grpSp>
        <p:nvGrpSpPr>
          <p:cNvPr id="147464" name="Group 8"/>
          <p:cNvGrpSpPr>
            <a:grpSpLocks/>
          </p:cNvGrpSpPr>
          <p:nvPr/>
        </p:nvGrpSpPr>
        <p:grpSpPr bwMode="auto">
          <a:xfrm>
            <a:off x="6019800" y="1558925"/>
            <a:ext cx="1524000" cy="1524000"/>
            <a:chOff x="3744" y="886"/>
            <a:chExt cx="960" cy="960"/>
          </a:xfrm>
        </p:grpSpPr>
        <p:sp>
          <p:nvSpPr>
            <p:cNvPr id="147465" name="Oval 9"/>
            <p:cNvSpPr>
              <a:spLocks noChangeArrowheads="1"/>
            </p:cNvSpPr>
            <p:nvPr/>
          </p:nvSpPr>
          <p:spPr bwMode="auto">
            <a:xfrm>
              <a:off x="3744" y="886"/>
              <a:ext cx="960" cy="960"/>
            </a:xfrm>
            <a:prstGeom prst="ellipse">
              <a:avLst/>
            </a:prstGeom>
            <a:gradFill rotWithShape="0">
              <a:gsLst>
                <a:gs pos="0">
                  <a:srgbClr val="00FFCC"/>
                </a:gs>
                <a:gs pos="100000">
                  <a:srgbClr val="00FFCC">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400">
                <a:latin typeface="Times New Roman" pitchFamily="18" charset="0"/>
              </a:endParaRPr>
            </a:p>
          </p:txBody>
        </p:sp>
        <p:sp>
          <p:nvSpPr>
            <p:cNvPr id="147466" name="Text Box 10"/>
            <p:cNvSpPr txBox="1">
              <a:spLocks noChangeArrowheads="1"/>
            </p:cNvSpPr>
            <p:nvPr/>
          </p:nvSpPr>
          <p:spPr bwMode="auto">
            <a:xfrm>
              <a:off x="3884" y="1039"/>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3300"/>
                  </a:solidFill>
                  <a:latin typeface="Times New Roman" pitchFamily="18" charset="0"/>
                </a:rPr>
                <a:t>+</a:t>
              </a:r>
            </a:p>
          </p:txBody>
        </p:sp>
        <p:sp>
          <p:nvSpPr>
            <p:cNvPr id="147467" name="Rectangle 11"/>
            <p:cNvSpPr>
              <a:spLocks noChangeArrowheads="1"/>
            </p:cNvSpPr>
            <p:nvPr/>
          </p:nvSpPr>
          <p:spPr bwMode="auto">
            <a:xfrm>
              <a:off x="4128" y="886"/>
              <a:ext cx="2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FF3300"/>
                  </a:solidFill>
                  <a:latin typeface="Times New Roman" pitchFamily="18" charset="0"/>
                </a:rPr>
                <a:t>+</a:t>
              </a:r>
            </a:p>
          </p:txBody>
        </p:sp>
        <p:sp>
          <p:nvSpPr>
            <p:cNvPr id="147468" name="Rectangle 12"/>
            <p:cNvSpPr>
              <a:spLocks noChangeArrowheads="1"/>
            </p:cNvSpPr>
            <p:nvPr/>
          </p:nvSpPr>
          <p:spPr bwMode="auto">
            <a:xfrm>
              <a:off x="3840" y="1318"/>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3300"/>
                  </a:solidFill>
                  <a:latin typeface="Times New Roman" pitchFamily="18" charset="0"/>
                </a:rPr>
                <a:t>+</a:t>
              </a:r>
            </a:p>
          </p:txBody>
        </p:sp>
        <p:sp>
          <p:nvSpPr>
            <p:cNvPr id="147469" name="Rectangle 13"/>
            <p:cNvSpPr>
              <a:spLocks noChangeArrowheads="1"/>
            </p:cNvSpPr>
            <p:nvPr/>
          </p:nvSpPr>
          <p:spPr bwMode="auto">
            <a:xfrm>
              <a:off x="4076" y="1462"/>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3300"/>
                  </a:solidFill>
                  <a:latin typeface="Times New Roman" pitchFamily="18" charset="0"/>
                </a:rPr>
                <a:t>+</a:t>
              </a:r>
            </a:p>
          </p:txBody>
        </p:sp>
        <p:sp>
          <p:nvSpPr>
            <p:cNvPr id="147470" name="Rectangle 14"/>
            <p:cNvSpPr>
              <a:spLocks noChangeArrowheads="1"/>
            </p:cNvSpPr>
            <p:nvPr/>
          </p:nvSpPr>
          <p:spPr bwMode="auto">
            <a:xfrm>
              <a:off x="4364" y="1414"/>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3300"/>
                  </a:solidFill>
                  <a:latin typeface="Times New Roman" pitchFamily="18" charset="0"/>
                </a:rPr>
                <a:t>+</a:t>
              </a:r>
            </a:p>
          </p:txBody>
        </p:sp>
        <p:sp>
          <p:nvSpPr>
            <p:cNvPr id="147471" name="Rectangle 15"/>
            <p:cNvSpPr>
              <a:spLocks noChangeArrowheads="1"/>
            </p:cNvSpPr>
            <p:nvPr/>
          </p:nvSpPr>
          <p:spPr bwMode="auto">
            <a:xfrm>
              <a:off x="4368" y="1030"/>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3300"/>
                  </a:solidFill>
                  <a:latin typeface="Times New Roman" pitchFamily="18" charset="0"/>
                </a:rPr>
                <a:t>+</a:t>
              </a:r>
            </a:p>
          </p:txBody>
        </p:sp>
      </p:grpSp>
      <p:grpSp>
        <p:nvGrpSpPr>
          <p:cNvPr id="147472" name="Group 16"/>
          <p:cNvGrpSpPr>
            <a:grpSpLocks/>
          </p:cNvGrpSpPr>
          <p:nvPr/>
        </p:nvGrpSpPr>
        <p:grpSpPr bwMode="auto">
          <a:xfrm>
            <a:off x="6781800" y="2092325"/>
            <a:ext cx="1190625" cy="457200"/>
            <a:chOff x="4320" y="2566"/>
            <a:chExt cx="750" cy="288"/>
          </a:xfrm>
        </p:grpSpPr>
        <p:sp>
          <p:nvSpPr>
            <p:cNvPr id="147473" name="Line 17"/>
            <p:cNvSpPr>
              <a:spLocks noChangeShapeType="1"/>
            </p:cNvSpPr>
            <p:nvPr/>
          </p:nvSpPr>
          <p:spPr bwMode="auto">
            <a:xfrm>
              <a:off x="4320" y="2710"/>
              <a:ext cx="480" cy="0"/>
            </a:xfrm>
            <a:prstGeom prst="line">
              <a:avLst/>
            </a:prstGeom>
            <a:noFill/>
            <a:ln w="28575">
              <a:solidFill>
                <a:srgbClr val="FF33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4" name="Text Box 18"/>
            <p:cNvSpPr txBox="1">
              <a:spLocks noChangeArrowheads="1"/>
            </p:cNvSpPr>
            <p:nvPr/>
          </p:nvSpPr>
          <p:spPr bwMode="auto">
            <a:xfrm>
              <a:off x="4826" y="256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66FF"/>
                  </a:solidFill>
                  <a:latin typeface="Times New Roman" pitchFamily="18" charset="0"/>
                </a:rPr>
                <a:t>R</a:t>
              </a:r>
            </a:p>
          </p:txBody>
        </p:sp>
      </p:grpSp>
      <p:grpSp>
        <p:nvGrpSpPr>
          <p:cNvPr id="147475" name="Group 19"/>
          <p:cNvGrpSpPr>
            <a:grpSpLocks/>
          </p:cNvGrpSpPr>
          <p:nvPr/>
        </p:nvGrpSpPr>
        <p:grpSpPr bwMode="auto">
          <a:xfrm>
            <a:off x="6786563" y="2316163"/>
            <a:ext cx="1219200" cy="914400"/>
            <a:chOff x="4272" y="1056"/>
            <a:chExt cx="768" cy="576"/>
          </a:xfrm>
        </p:grpSpPr>
        <p:sp>
          <p:nvSpPr>
            <p:cNvPr id="147476" name="Line 20"/>
            <p:cNvSpPr>
              <a:spLocks noChangeShapeType="1"/>
            </p:cNvSpPr>
            <p:nvPr/>
          </p:nvSpPr>
          <p:spPr bwMode="auto">
            <a:xfrm>
              <a:off x="4272" y="1056"/>
              <a:ext cx="768" cy="48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7" name="Text Box 21"/>
            <p:cNvSpPr txBox="1">
              <a:spLocks noChangeArrowheads="1"/>
            </p:cNvSpPr>
            <p:nvPr/>
          </p:nvSpPr>
          <p:spPr bwMode="auto">
            <a:xfrm>
              <a:off x="4608" y="1305"/>
              <a:ext cx="2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rgbClr val="FFFF00"/>
                  </a:solidFill>
                  <a:latin typeface="Times New Roman" pitchFamily="18" charset="0"/>
                </a:rPr>
                <a:t>r</a:t>
              </a:r>
            </a:p>
          </p:txBody>
        </p:sp>
      </p:grpSp>
      <p:grpSp>
        <p:nvGrpSpPr>
          <p:cNvPr id="147478" name="Group 22"/>
          <p:cNvGrpSpPr>
            <a:grpSpLocks/>
          </p:cNvGrpSpPr>
          <p:nvPr/>
        </p:nvGrpSpPr>
        <p:grpSpPr bwMode="auto">
          <a:xfrm>
            <a:off x="7924800" y="2805113"/>
            <a:ext cx="506413" cy="457200"/>
            <a:chOff x="4992" y="1370"/>
            <a:chExt cx="319" cy="288"/>
          </a:xfrm>
        </p:grpSpPr>
        <p:sp>
          <p:nvSpPr>
            <p:cNvPr id="147479" name="Oval 23"/>
            <p:cNvSpPr>
              <a:spLocks noChangeArrowheads="1"/>
            </p:cNvSpPr>
            <p:nvPr/>
          </p:nvSpPr>
          <p:spPr bwMode="auto">
            <a:xfrm>
              <a:off x="4992" y="1488"/>
              <a:ext cx="59" cy="74"/>
            </a:xfrm>
            <a:prstGeom prst="ellipse">
              <a:avLst/>
            </a:prstGeom>
            <a:solidFill>
              <a:srgbClr val="66FFFF"/>
            </a:soli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0" name="Text Box 24"/>
            <p:cNvSpPr txBox="1">
              <a:spLocks noChangeArrowheads="1"/>
            </p:cNvSpPr>
            <p:nvPr/>
          </p:nvSpPr>
          <p:spPr bwMode="auto">
            <a:xfrm>
              <a:off x="5078" y="1370"/>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66FFFF"/>
                  </a:solidFill>
                  <a:latin typeface="Times New Roman" pitchFamily="18" charset="0"/>
                </a:rPr>
                <a:t>P</a:t>
              </a:r>
            </a:p>
          </p:txBody>
        </p:sp>
      </p:grpSp>
      <p:graphicFrame>
        <p:nvGraphicFramePr>
          <p:cNvPr id="147481" name="Object 25"/>
          <p:cNvGraphicFramePr>
            <a:graphicFrameLocks noChangeAspect="1"/>
          </p:cNvGraphicFramePr>
          <p:nvPr/>
        </p:nvGraphicFramePr>
        <p:xfrm>
          <a:off x="1290638" y="2420938"/>
          <a:ext cx="823912" cy="304800"/>
        </p:xfrm>
        <a:graphic>
          <a:graphicData uri="http://schemas.openxmlformats.org/presentationml/2006/ole">
            <mc:AlternateContent xmlns:mc="http://schemas.openxmlformats.org/markup-compatibility/2006">
              <mc:Choice xmlns:v="urn:schemas-microsoft-com:vml" Requires="v">
                <p:oleObj spid="_x0000_s100374" name="Equation" r:id="rId3" imgW="825480" imgH="304560" progId="Equation.3">
                  <p:embed/>
                </p:oleObj>
              </mc:Choice>
              <mc:Fallback>
                <p:oleObj name="Equation" r:id="rId3" imgW="825480" imgH="304560" progId="Equation.3">
                  <p:embed/>
                  <p:pic>
                    <p:nvPicPr>
                      <p:cNvPr id="147481"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638" y="2420938"/>
                        <a:ext cx="8239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82" name="Object 26"/>
          <p:cNvGraphicFramePr>
            <a:graphicFrameLocks/>
          </p:cNvGraphicFramePr>
          <p:nvPr/>
        </p:nvGraphicFramePr>
        <p:xfrm>
          <a:off x="2838450" y="2133600"/>
          <a:ext cx="1789113" cy="914400"/>
        </p:xfrm>
        <a:graphic>
          <a:graphicData uri="http://schemas.openxmlformats.org/presentationml/2006/ole">
            <mc:AlternateContent xmlns:mc="http://schemas.openxmlformats.org/markup-compatibility/2006">
              <mc:Choice xmlns:v="urn:schemas-microsoft-com:vml" Requires="v">
                <p:oleObj spid="_x0000_s100375" name="Equation" r:id="rId5" imgW="1790640" imgH="914400" progId="Equation.3">
                  <p:embed/>
                </p:oleObj>
              </mc:Choice>
              <mc:Fallback>
                <p:oleObj name="Equation" r:id="rId5" imgW="1790640" imgH="914400" progId="Equation.3">
                  <p:embed/>
                  <p:pic>
                    <p:nvPicPr>
                      <p:cNvPr id="147482" name="Object 2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450" y="2133600"/>
                        <a:ext cx="17891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83" name="Object 27"/>
          <p:cNvGraphicFramePr>
            <a:graphicFrameLocks noChangeAspect="1"/>
          </p:cNvGraphicFramePr>
          <p:nvPr/>
        </p:nvGraphicFramePr>
        <p:xfrm>
          <a:off x="1366838" y="3259138"/>
          <a:ext cx="823912" cy="304800"/>
        </p:xfrm>
        <a:graphic>
          <a:graphicData uri="http://schemas.openxmlformats.org/presentationml/2006/ole">
            <mc:AlternateContent xmlns:mc="http://schemas.openxmlformats.org/markup-compatibility/2006">
              <mc:Choice xmlns:v="urn:schemas-microsoft-com:vml" Requires="v">
                <p:oleObj spid="_x0000_s100376" name="Equation" r:id="rId7" imgW="825480" imgH="304560" progId="Equation.3">
                  <p:embed/>
                </p:oleObj>
              </mc:Choice>
              <mc:Fallback>
                <p:oleObj name="Equation" r:id="rId7" imgW="825480" imgH="304560" progId="Equation.3">
                  <p:embed/>
                  <p:pic>
                    <p:nvPicPr>
                      <p:cNvPr id="147483"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6838" y="3259138"/>
                        <a:ext cx="8239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84" name="Object 28"/>
          <p:cNvGraphicFramePr>
            <a:graphicFrameLocks/>
          </p:cNvGraphicFramePr>
          <p:nvPr/>
        </p:nvGraphicFramePr>
        <p:xfrm>
          <a:off x="2819400" y="3048000"/>
          <a:ext cx="1778000" cy="914400"/>
        </p:xfrm>
        <a:graphic>
          <a:graphicData uri="http://schemas.openxmlformats.org/presentationml/2006/ole">
            <mc:AlternateContent xmlns:mc="http://schemas.openxmlformats.org/markup-compatibility/2006">
              <mc:Choice xmlns:v="urn:schemas-microsoft-com:vml" Requires="v">
                <p:oleObj spid="_x0000_s100377" name="Equation" r:id="rId9" imgW="1777680" imgH="914400" progId="Equation.3">
                  <p:embed/>
                </p:oleObj>
              </mc:Choice>
              <mc:Fallback>
                <p:oleObj name="Equation" r:id="rId9" imgW="1777680" imgH="914400" progId="Equation.3">
                  <p:embed/>
                  <p:pic>
                    <p:nvPicPr>
                      <p:cNvPr id="147484" name="Object 2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9400" y="3048000"/>
                        <a:ext cx="1778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85" name="AutoShape 29"/>
          <p:cNvSpPr>
            <a:spLocks/>
          </p:cNvSpPr>
          <p:nvPr/>
        </p:nvSpPr>
        <p:spPr bwMode="auto">
          <a:xfrm>
            <a:off x="909638" y="2644775"/>
            <a:ext cx="152400" cy="914400"/>
          </a:xfrm>
          <a:prstGeom prst="leftBrace">
            <a:avLst>
              <a:gd name="adj1" fmla="val 50000"/>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6" name="Text Box 30"/>
          <p:cNvSpPr txBox="1">
            <a:spLocks noChangeArrowheads="1"/>
          </p:cNvSpPr>
          <p:nvPr/>
        </p:nvSpPr>
        <p:spPr bwMode="auto">
          <a:xfrm>
            <a:off x="785813" y="4257675"/>
            <a:ext cx="2586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charset="-122"/>
              </a:rPr>
              <a:t>对球外一点</a:t>
            </a:r>
            <a:r>
              <a:rPr kumimoji="1" lang="en-US" altLang="zh-CN" sz="2400" b="1" i="1">
                <a:solidFill>
                  <a:srgbClr val="66FFFF"/>
                </a:solidFill>
                <a:latin typeface="Times New Roman" pitchFamily="18" charset="0"/>
              </a:rPr>
              <a:t>P </a:t>
            </a:r>
            <a:endParaRPr kumimoji="1" lang="en-US" altLang="zh-CN" sz="2400" b="1">
              <a:solidFill>
                <a:schemeClr val="bg1"/>
              </a:solidFill>
              <a:latin typeface="宋体" charset="-122"/>
            </a:endParaRPr>
          </a:p>
        </p:txBody>
      </p:sp>
      <p:sp>
        <p:nvSpPr>
          <p:cNvPr id="147487" name="Text Box 31"/>
          <p:cNvSpPr txBox="1">
            <a:spLocks noChangeArrowheads="1"/>
          </p:cNvSpPr>
          <p:nvPr/>
        </p:nvSpPr>
        <p:spPr bwMode="auto">
          <a:xfrm>
            <a:off x="838200" y="4953000"/>
            <a:ext cx="301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bg1"/>
                </a:solidFill>
                <a:latin typeface="宋体" charset="-122"/>
              </a:rPr>
              <a:t>对球内一点</a:t>
            </a:r>
            <a:r>
              <a:rPr kumimoji="1" lang="en-US" altLang="zh-CN" sz="2400" b="1" i="1">
                <a:solidFill>
                  <a:srgbClr val="66FFFF"/>
                </a:solidFill>
                <a:latin typeface="Times New Roman" pitchFamily="18" charset="0"/>
              </a:rPr>
              <a:t>P</a:t>
            </a:r>
            <a:r>
              <a:rPr kumimoji="1" lang="en-US" altLang="zh-CN" sz="2400" b="1" baseline="-25000">
                <a:solidFill>
                  <a:srgbClr val="66FFFF"/>
                </a:solidFill>
                <a:latin typeface="Times New Roman" pitchFamily="18" charset="0"/>
              </a:rPr>
              <a:t>1 </a:t>
            </a:r>
            <a:endParaRPr kumimoji="1" lang="en-US" altLang="zh-CN" sz="2400" b="1">
              <a:solidFill>
                <a:schemeClr val="bg1"/>
              </a:solidFill>
              <a:latin typeface="宋体" charset="-122"/>
            </a:endParaRPr>
          </a:p>
        </p:txBody>
      </p:sp>
      <p:graphicFrame>
        <p:nvGraphicFramePr>
          <p:cNvPr id="147488" name="Object 32"/>
          <p:cNvGraphicFramePr>
            <a:graphicFrameLocks/>
          </p:cNvGraphicFramePr>
          <p:nvPr/>
        </p:nvGraphicFramePr>
        <p:xfrm>
          <a:off x="914400" y="5530850"/>
          <a:ext cx="2005013" cy="736600"/>
        </p:xfrm>
        <a:graphic>
          <a:graphicData uri="http://schemas.openxmlformats.org/presentationml/2006/ole">
            <mc:AlternateContent xmlns:mc="http://schemas.openxmlformats.org/markup-compatibility/2006">
              <mc:Choice xmlns:v="urn:schemas-microsoft-com:vml" Requires="v">
                <p:oleObj spid="_x0000_s100378" name="Equation" r:id="rId11" imgW="2006280" imgH="736560" progId="Equation.3">
                  <p:embed/>
                </p:oleObj>
              </mc:Choice>
              <mc:Fallback>
                <p:oleObj name="Equation" r:id="rId11" imgW="2006280" imgH="736560" progId="Equation.3">
                  <p:embed/>
                  <p:pic>
                    <p:nvPicPr>
                      <p:cNvPr id="147488" name="Object 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5530850"/>
                        <a:ext cx="2005013"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89" name="Object 33"/>
          <p:cNvGraphicFramePr>
            <a:graphicFrameLocks/>
          </p:cNvGraphicFramePr>
          <p:nvPr/>
        </p:nvGraphicFramePr>
        <p:xfrm>
          <a:off x="2971800" y="5551488"/>
          <a:ext cx="2667000" cy="688975"/>
        </p:xfrm>
        <a:graphic>
          <a:graphicData uri="http://schemas.openxmlformats.org/presentationml/2006/ole">
            <mc:AlternateContent xmlns:mc="http://schemas.openxmlformats.org/markup-compatibility/2006">
              <mc:Choice xmlns:v="urn:schemas-microsoft-com:vml" Requires="v">
                <p:oleObj spid="_x0000_s100379" name="Equation" r:id="rId13" imgW="2666880" imgH="685800" progId="Equation.3">
                  <p:embed/>
                </p:oleObj>
              </mc:Choice>
              <mc:Fallback>
                <p:oleObj name="Equation" r:id="rId13" imgW="2666880" imgH="685800" progId="Equation.3">
                  <p:embed/>
                  <p:pic>
                    <p:nvPicPr>
                      <p:cNvPr id="147489" name="Object 3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1800" y="5551488"/>
                        <a:ext cx="2667000"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90" name="Object 34"/>
          <p:cNvGraphicFramePr>
            <a:graphicFrameLocks/>
          </p:cNvGraphicFramePr>
          <p:nvPr/>
        </p:nvGraphicFramePr>
        <p:xfrm>
          <a:off x="5791200" y="5486400"/>
          <a:ext cx="2832100" cy="914400"/>
        </p:xfrm>
        <a:graphic>
          <a:graphicData uri="http://schemas.openxmlformats.org/presentationml/2006/ole">
            <mc:AlternateContent xmlns:mc="http://schemas.openxmlformats.org/markup-compatibility/2006">
              <mc:Choice xmlns:v="urn:schemas-microsoft-com:vml" Requires="v">
                <p:oleObj spid="_x0000_s100380" name="Equation" r:id="rId15" imgW="2831760" imgH="914400" progId="Equation.3">
                  <p:embed/>
                </p:oleObj>
              </mc:Choice>
              <mc:Fallback>
                <p:oleObj name="Equation" r:id="rId15" imgW="2831760" imgH="914400" progId="Equation.3">
                  <p:embed/>
                  <p:pic>
                    <p:nvPicPr>
                      <p:cNvPr id="147490" name="Object 3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1200" y="5486400"/>
                        <a:ext cx="28321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91" name="Object 35"/>
          <p:cNvGraphicFramePr>
            <a:graphicFrameLocks/>
          </p:cNvGraphicFramePr>
          <p:nvPr/>
        </p:nvGraphicFramePr>
        <p:xfrm>
          <a:off x="3162300" y="4138613"/>
          <a:ext cx="2070100" cy="738187"/>
        </p:xfrm>
        <a:graphic>
          <a:graphicData uri="http://schemas.openxmlformats.org/presentationml/2006/ole">
            <mc:AlternateContent xmlns:mc="http://schemas.openxmlformats.org/markup-compatibility/2006">
              <mc:Choice xmlns:v="urn:schemas-microsoft-com:vml" Requires="v">
                <p:oleObj spid="_x0000_s100381" name="Equation" r:id="rId17" imgW="2070000" imgH="736560" progId="Equation.3">
                  <p:embed/>
                </p:oleObj>
              </mc:Choice>
              <mc:Fallback>
                <p:oleObj name="Equation" r:id="rId17" imgW="2070000" imgH="736560" progId="Equation.3">
                  <p:embed/>
                  <p:pic>
                    <p:nvPicPr>
                      <p:cNvPr id="147491" name="Object 3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2300" y="4138613"/>
                        <a:ext cx="2070100"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92" name="Object 36"/>
          <p:cNvGraphicFramePr>
            <a:graphicFrameLocks/>
          </p:cNvGraphicFramePr>
          <p:nvPr/>
        </p:nvGraphicFramePr>
        <p:xfrm>
          <a:off x="5334000" y="4038600"/>
          <a:ext cx="1687513" cy="914400"/>
        </p:xfrm>
        <a:graphic>
          <a:graphicData uri="http://schemas.openxmlformats.org/presentationml/2006/ole">
            <mc:AlternateContent xmlns:mc="http://schemas.openxmlformats.org/markup-compatibility/2006">
              <mc:Choice xmlns:v="urn:schemas-microsoft-com:vml" Requires="v">
                <p:oleObj spid="_x0000_s100382" name="Equation" r:id="rId19" imgW="1688760" imgH="914400" progId="Equation.3">
                  <p:embed/>
                </p:oleObj>
              </mc:Choice>
              <mc:Fallback>
                <p:oleObj name="Equation" r:id="rId19" imgW="1688760" imgH="914400" progId="Equation.3">
                  <p:embed/>
                  <p:pic>
                    <p:nvPicPr>
                      <p:cNvPr id="147492" name="Object 3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34000" y="4038600"/>
                        <a:ext cx="16875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93" name="Object 37"/>
          <p:cNvGraphicFramePr>
            <a:graphicFrameLocks/>
          </p:cNvGraphicFramePr>
          <p:nvPr/>
        </p:nvGraphicFramePr>
        <p:xfrm>
          <a:off x="7162800" y="4019550"/>
          <a:ext cx="1169988" cy="914400"/>
        </p:xfrm>
        <a:graphic>
          <a:graphicData uri="http://schemas.openxmlformats.org/presentationml/2006/ole">
            <mc:AlternateContent xmlns:mc="http://schemas.openxmlformats.org/markup-compatibility/2006">
              <mc:Choice xmlns:v="urn:schemas-microsoft-com:vml" Requires="v">
                <p:oleObj spid="_x0000_s100383" name="Equation" r:id="rId21" imgW="1168200" imgH="914400" progId="Equation.3">
                  <p:embed/>
                </p:oleObj>
              </mc:Choice>
              <mc:Fallback>
                <p:oleObj name="Equation" r:id="rId21" imgW="1168200" imgH="914400" progId="Equation.3">
                  <p:embed/>
                  <p:pic>
                    <p:nvPicPr>
                      <p:cNvPr id="147493" name="Object 3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62800" y="4019550"/>
                        <a:ext cx="11699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94" name="Line 38"/>
          <p:cNvSpPr>
            <a:spLocks noChangeShapeType="1"/>
          </p:cNvSpPr>
          <p:nvPr/>
        </p:nvSpPr>
        <p:spPr bwMode="auto">
          <a:xfrm flipV="1">
            <a:off x="6791325" y="1938338"/>
            <a:ext cx="152400" cy="3810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95" name="Group 39"/>
          <p:cNvGrpSpPr>
            <a:grpSpLocks/>
          </p:cNvGrpSpPr>
          <p:nvPr/>
        </p:nvGrpSpPr>
        <p:grpSpPr bwMode="auto">
          <a:xfrm>
            <a:off x="6872288" y="1633538"/>
            <a:ext cx="554037" cy="457200"/>
            <a:chOff x="4364" y="576"/>
            <a:chExt cx="349" cy="288"/>
          </a:xfrm>
        </p:grpSpPr>
        <p:sp>
          <p:nvSpPr>
            <p:cNvPr id="147496" name="Oval 40"/>
            <p:cNvSpPr>
              <a:spLocks noChangeArrowheads="1"/>
            </p:cNvSpPr>
            <p:nvPr/>
          </p:nvSpPr>
          <p:spPr bwMode="auto">
            <a:xfrm>
              <a:off x="4364" y="746"/>
              <a:ext cx="75" cy="74"/>
            </a:xfrm>
            <a:prstGeom prst="ellipse">
              <a:avLst/>
            </a:prstGeom>
            <a:solidFill>
              <a:srgbClr val="CC0066"/>
            </a:solidFill>
            <a:ln w="9525">
              <a:solidFill>
                <a:srgbClr val="CC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7" name="Text Box 41"/>
            <p:cNvSpPr txBox="1">
              <a:spLocks noChangeArrowheads="1"/>
            </p:cNvSpPr>
            <p:nvPr/>
          </p:nvSpPr>
          <p:spPr bwMode="auto">
            <a:xfrm>
              <a:off x="4416" y="576"/>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FF00"/>
                  </a:solidFill>
                  <a:latin typeface="Times New Roman" pitchFamily="18" charset="0"/>
                </a:rPr>
                <a:t>P</a:t>
              </a:r>
              <a:r>
                <a:rPr kumimoji="1" lang="en-US" altLang="zh-CN" sz="2400" b="1" baseline="-25000">
                  <a:solidFill>
                    <a:srgbClr val="FFFF00"/>
                  </a:solidFill>
                  <a:latin typeface="Times New Roman" pitchFamily="18" charset="0"/>
                </a:rPr>
                <a:t>1</a:t>
              </a:r>
              <a:endParaRPr kumimoji="1" lang="en-US" altLang="zh-CN" sz="2400" b="1">
                <a:solidFill>
                  <a:srgbClr val="FFFF00"/>
                </a:solidFill>
                <a:latin typeface="Times New Roman" pitchFamily="18" charset="0"/>
              </a:endParaRPr>
            </a:p>
          </p:txBody>
        </p:sp>
      </p:grpSp>
    </p:spTree>
    <p:extLst>
      <p:ext uri="{BB962C8B-B14F-4D97-AF65-F5344CB8AC3E}">
        <p14:creationId xmlns:p14="http://schemas.microsoft.com/office/powerpoint/2010/main" val="7131845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74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7458"/>
                                        </p:tgtEl>
                                        <p:attrNameLst>
                                          <p:attrName>style.visibility</p:attrName>
                                        </p:attrNameLst>
                                      </p:cBhvr>
                                      <p:to>
                                        <p:strVal val="visible"/>
                                      </p:to>
                                    </p:set>
                                    <p:animEffect transition="in" filter="wipe(left)">
                                      <p:cBhvr>
                                        <p:cTn id="11" dur="500"/>
                                        <p:tgtEl>
                                          <p:spTgt spid="14745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147464"/>
                                        </p:tgtEl>
                                        <p:attrNameLst>
                                          <p:attrName>style.visibility</p:attrName>
                                        </p:attrNameLst>
                                      </p:cBhvr>
                                      <p:to>
                                        <p:strVal val="visible"/>
                                      </p:to>
                                    </p:set>
                                    <p:animEffect transition="in" filter="box(out)">
                                      <p:cBhvr>
                                        <p:cTn id="16" dur="500"/>
                                        <p:tgtEl>
                                          <p:spTgt spid="14746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7472"/>
                                        </p:tgtEl>
                                        <p:attrNameLst>
                                          <p:attrName>style.visibility</p:attrName>
                                        </p:attrNameLst>
                                      </p:cBhvr>
                                      <p:to>
                                        <p:strVal val="visible"/>
                                      </p:to>
                                    </p:set>
                                    <p:animEffect transition="in" filter="wipe(left)">
                                      <p:cBhvr>
                                        <p:cTn id="21" dur="500"/>
                                        <p:tgtEl>
                                          <p:spTgt spid="14747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4746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7462"/>
                                        </p:tgtEl>
                                        <p:attrNameLst>
                                          <p:attrName>style.visibility</p:attrName>
                                        </p:attrNameLst>
                                      </p:cBhvr>
                                      <p:to>
                                        <p:strVal val="visible"/>
                                      </p:to>
                                    </p:set>
                                    <p:animEffect transition="in" filter="wipe(left)">
                                      <p:cBhvr>
                                        <p:cTn id="30" dur="500"/>
                                        <p:tgtEl>
                                          <p:spTgt spid="14746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4745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7460"/>
                                        </p:tgtEl>
                                        <p:attrNameLst>
                                          <p:attrName>style.visibility</p:attrName>
                                        </p:attrNameLst>
                                      </p:cBhvr>
                                      <p:to>
                                        <p:strVal val="visible"/>
                                      </p:to>
                                    </p:set>
                                    <p:animEffect transition="in" filter="wipe(left)">
                                      <p:cBhvr>
                                        <p:cTn id="39" dur="500"/>
                                        <p:tgtEl>
                                          <p:spTgt spid="14746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47485"/>
                                        </p:tgtEl>
                                        <p:attrNameLst>
                                          <p:attrName>style.visibility</p:attrName>
                                        </p:attrNameLst>
                                      </p:cBhvr>
                                      <p:to>
                                        <p:strVal val="visible"/>
                                      </p:to>
                                    </p:set>
                                    <p:animEffect transition="in" filter="wipe(up)">
                                      <p:cBhvr>
                                        <p:cTn id="44" dur="500"/>
                                        <p:tgtEl>
                                          <p:spTgt spid="14748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47481"/>
                                        </p:tgtEl>
                                        <p:attrNameLst>
                                          <p:attrName>style.visibility</p:attrName>
                                        </p:attrNameLst>
                                      </p:cBhvr>
                                      <p:to>
                                        <p:strVal val="visible"/>
                                      </p:to>
                                    </p:set>
                                    <p:animEffect transition="in" filter="wipe(left)">
                                      <p:cBhvr>
                                        <p:cTn id="49" dur="500"/>
                                        <p:tgtEl>
                                          <p:spTgt spid="14748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47482"/>
                                        </p:tgtEl>
                                        <p:attrNameLst>
                                          <p:attrName>style.visibility</p:attrName>
                                        </p:attrNameLst>
                                      </p:cBhvr>
                                      <p:to>
                                        <p:strVal val="visible"/>
                                      </p:to>
                                    </p:set>
                                    <p:animEffect transition="in" filter="wipe(left)">
                                      <p:cBhvr>
                                        <p:cTn id="54" dur="500"/>
                                        <p:tgtEl>
                                          <p:spTgt spid="14748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47483"/>
                                        </p:tgtEl>
                                        <p:attrNameLst>
                                          <p:attrName>style.visibility</p:attrName>
                                        </p:attrNameLst>
                                      </p:cBhvr>
                                      <p:to>
                                        <p:strVal val="visible"/>
                                      </p:to>
                                    </p:set>
                                    <p:animEffect transition="in" filter="wipe(left)">
                                      <p:cBhvr>
                                        <p:cTn id="59" dur="500"/>
                                        <p:tgtEl>
                                          <p:spTgt spid="14748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47484"/>
                                        </p:tgtEl>
                                        <p:attrNameLst>
                                          <p:attrName>style.visibility</p:attrName>
                                        </p:attrNameLst>
                                      </p:cBhvr>
                                      <p:to>
                                        <p:strVal val="visible"/>
                                      </p:to>
                                    </p:set>
                                    <p:animEffect transition="in" filter="wipe(left)">
                                      <p:cBhvr>
                                        <p:cTn id="64" dur="500"/>
                                        <p:tgtEl>
                                          <p:spTgt spid="14748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47486"/>
                                        </p:tgtEl>
                                        <p:attrNameLst>
                                          <p:attrName>style.visibility</p:attrName>
                                        </p:attrNameLst>
                                      </p:cBhvr>
                                      <p:to>
                                        <p:strVal val="visible"/>
                                      </p:to>
                                    </p:set>
                                    <p:animEffect transition="in" filter="wipe(left)">
                                      <p:cBhvr>
                                        <p:cTn id="69" dur="500"/>
                                        <p:tgtEl>
                                          <p:spTgt spid="14748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nodeType="clickEffect">
                                  <p:stCondLst>
                                    <p:cond delay="0"/>
                                  </p:stCondLst>
                                  <p:childTnLst>
                                    <p:set>
                                      <p:cBhvr>
                                        <p:cTn id="73" dur="1" fill="hold">
                                          <p:stCondLst>
                                            <p:cond delay="0"/>
                                          </p:stCondLst>
                                        </p:cTn>
                                        <p:tgtEl>
                                          <p:spTgt spid="147475"/>
                                        </p:tgtEl>
                                        <p:attrNameLst>
                                          <p:attrName>style.visibility</p:attrName>
                                        </p:attrNameLst>
                                      </p:cBhvr>
                                      <p:to>
                                        <p:strVal val="visible"/>
                                      </p:to>
                                    </p:set>
                                    <p:animEffect transition="in" filter="wipe(up)">
                                      <p:cBhvr>
                                        <p:cTn id="74" dur="500"/>
                                        <p:tgtEl>
                                          <p:spTgt spid="147475"/>
                                        </p:tgtEl>
                                      </p:cBhvr>
                                    </p:animEffect>
                                  </p:childTnLst>
                                </p:cTn>
                              </p:par>
                            </p:childTnLst>
                          </p:cTn>
                        </p:par>
                        <p:par>
                          <p:cTn id="75" fill="hold" nodeType="afterGroup">
                            <p:stCondLst>
                              <p:cond delay="500"/>
                            </p:stCondLst>
                            <p:childTnLst>
                              <p:par>
                                <p:cTn id="76" presetID="1" presetClass="entr" presetSubtype="0" fill="hold" nodeType="afterEffect">
                                  <p:stCondLst>
                                    <p:cond delay="0"/>
                                  </p:stCondLst>
                                  <p:childTnLst>
                                    <p:set>
                                      <p:cBhvr>
                                        <p:cTn id="77" dur="1" fill="hold">
                                          <p:stCondLst>
                                            <p:cond delay="499"/>
                                          </p:stCondLst>
                                        </p:cTn>
                                        <p:tgtEl>
                                          <p:spTgt spid="147478"/>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47491"/>
                                        </p:tgtEl>
                                        <p:attrNameLst>
                                          <p:attrName>style.visibility</p:attrName>
                                        </p:attrNameLst>
                                      </p:cBhvr>
                                      <p:to>
                                        <p:strVal val="visible"/>
                                      </p:to>
                                    </p:set>
                                    <p:animEffect transition="in" filter="wipe(left)">
                                      <p:cBhvr>
                                        <p:cTn id="82" dur="500"/>
                                        <p:tgtEl>
                                          <p:spTgt spid="14749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47492"/>
                                        </p:tgtEl>
                                        <p:attrNameLst>
                                          <p:attrName>style.visibility</p:attrName>
                                        </p:attrNameLst>
                                      </p:cBhvr>
                                      <p:to>
                                        <p:strVal val="visible"/>
                                      </p:to>
                                    </p:set>
                                    <p:animEffect transition="in" filter="wipe(left)">
                                      <p:cBhvr>
                                        <p:cTn id="87" dur="500"/>
                                        <p:tgtEl>
                                          <p:spTgt spid="14749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47493"/>
                                        </p:tgtEl>
                                        <p:attrNameLst>
                                          <p:attrName>style.visibility</p:attrName>
                                        </p:attrNameLst>
                                      </p:cBhvr>
                                      <p:to>
                                        <p:strVal val="visible"/>
                                      </p:to>
                                    </p:set>
                                    <p:animEffect transition="in" filter="wipe(left)">
                                      <p:cBhvr>
                                        <p:cTn id="92" dur="500"/>
                                        <p:tgtEl>
                                          <p:spTgt spid="14749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47487"/>
                                        </p:tgtEl>
                                        <p:attrNameLst>
                                          <p:attrName>style.visibility</p:attrName>
                                        </p:attrNameLst>
                                      </p:cBhvr>
                                      <p:to>
                                        <p:strVal val="visible"/>
                                      </p:to>
                                    </p:set>
                                    <p:animEffect transition="in" filter="wipe(left)">
                                      <p:cBhvr>
                                        <p:cTn id="97" dur="500"/>
                                        <p:tgtEl>
                                          <p:spTgt spid="14748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47494"/>
                                        </p:tgtEl>
                                        <p:attrNameLst>
                                          <p:attrName>style.visibility</p:attrName>
                                        </p:attrNameLst>
                                      </p:cBhvr>
                                      <p:to>
                                        <p:strVal val="visible"/>
                                      </p:to>
                                    </p:set>
                                    <p:animEffect transition="in" filter="wipe(down)">
                                      <p:cBhvr>
                                        <p:cTn id="102" dur="500"/>
                                        <p:tgtEl>
                                          <p:spTgt spid="147494"/>
                                        </p:tgtEl>
                                      </p:cBhvr>
                                    </p:animEffect>
                                  </p:childTnLst>
                                </p:cTn>
                              </p:par>
                            </p:childTnLst>
                          </p:cTn>
                        </p:par>
                        <p:par>
                          <p:cTn id="103" fill="hold" nodeType="afterGroup">
                            <p:stCondLst>
                              <p:cond delay="500"/>
                            </p:stCondLst>
                            <p:childTnLst>
                              <p:par>
                                <p:cTn id="104" presetID="1" presetClass="entr" presetSubtype="0" fill="hold" nodeType="afterEffect">
                                  <p:stCondLst>
                                    <p:cond delay="0"/>
                                  </p:stCondLst>
                                  <p:childTnLst>
                                    <p:set>
                                      <p:cBhvr>
                                        <p:cTn id="105" dur="1" fill="hold">
                                          <p:stCondLst>
                                            <p:cond delay="499"/>
                                          </p:stCondLst>
                                        </p:cTn>
                                        <p:tgtEl>
                                          <p:spTgt spid="147495"/>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47488"/>
                                        </p:tgtEl>
                                        <p:attrNameLst>
                                          <p:attrName>style.visibility</p:attrName>
                                        </p:attrNameLst>
                                      </p:cBhvr>
                                      <p:to>
                                        <p:strVal val="visible"/>
                                      </p:to>
                                    </p:set>
                                    <p:animEffect transition="in" filter="wipe(left)">
                                      <p:cBhvr>
                                        <p:cTn id="110" dur="500"/>
                                        <p:tgtEl>
                                          <p:spTgt spid="14748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47489"/>
                                        </p:tgtEl>
                                        <p:attrNameLst>
                                          <p:attrName>style.visibility</p:attrName>
                                        </p:attrNameLst>
                                      </p:cBhvr>
                                      <p:to>
                                        <p:strVal val="visible"/>
                                      </p:to>
                                    </p:set>
                                    <p:animEffect transition="in" filter="wipe(left)">
                                      <p:cBhvr>
                                        <p:cTn id="115" dur="500"/>
                                        <p:tgtEl>
                                          <p:spTgt spid="147489"/>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147490"/>
                                        </p:tgtEl>
                                        <p:attrNameLst>
                                          <p:attrName>style.visibility</p:attrName>
                                        </p:attrNameLst>
                                      </p:cBhvr>
                                      <p:to>
                                        <p:strVal val="visible"/>
                                      </p:to>
                                    </p:set>
                                    <p:animEffect transition="in" filter="wipe(left)">
                                      <p:cBhvr>
                                        <p:cTn id="120" dur="500"/>
                                        <p:tgtEl>
                                          <p:spTgt spid="147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autoUpdateAnimBg="0"/>
      <p:bldP spid="147459" grpId="0" autoUpdateAnimBg="0"/>
      <p:bldP spid="147460" grpId="0" autoUpdateAnimBg="0"/>
      <p:bldP spid="147461" grpId="0" autoUpdateAnimBg="0"/>
      <p:bldP spid="147462" grpId="0" autoUpdateAnimBg="0"/>
      <p:bldP spid="147463" grpId="0" autoUpdateAnimBg="0"/>
      <p:bldP spid="147485" grpId="0" animBg="1"/>
      <p:bldP spid="147486" grpId="0" autoUpdateAnimBg="0"/>
      <p:bldP spid="147487" grpId="0" autoUpdateAnimBg="0"/>
      <p:bldP spid="14749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 y="0"/>
            <a:ext cx="9063159" cy="76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0" y="2753358"/>
            <a:ext cx="2686155" cy="262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 y="764704"/>
            <a:ext cx="9070113" cy="191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834" y="2723268"/>
            <a:ext cx="5717180" cy="410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22222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组合 1"/>
          <p:cNvGrpSpPr>
            <a:grpSpLocks/>
          </p:cNvGrpSpPr>
          <p:nvPr/>
        </p:nvGrpSpPr>
        <p:grpSpPr bwMode="auto">
          <a:xfrm>
            <a:off x="26988" y="1073150"/>
            <a:ext cx="8972382" cy="4824413"/>
            <a:chOff x="166431" y="260648"/>
            <a:chExt cx="8972639" cy="4824536"/>
          </a:xfrm>
        </p:grpSpPr>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31" y="260648"/>
              <a:ext cx="8972639" cy="165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31" y="1932260"/>
              <a:ext cx="8972638" cy="315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59652416"/>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0" y="41116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00FF00"/>
                </a:solidFill>
                <a:latin typeface="Times New Roman" pitchFamily="18" charset="0"/>
                <a:ea typeface="黑体" pitchFamily="49" charset="-122"/>
              </a:rPr>
              <a:t>9.6  </a:t>
            </a:r>
            <a:r>
              <a:rPr kumimoji="1" lang="zh-CN" altLang="en-US" sz="3200" b="1">
                <a:solidFill>
                  <a:srgbClr val="00FF00"/>
                </a:solidFill>
                <a:latin typeface="Times New Roman" pitchFamily="18" charset="0"/>
                <a:ea typeface="黑体" pitchFamily="49" charset="-122"/>
              </a:rPr>
              <a:t>等势面  </a:t>
            </a:r>
            <a:r>
              <a:rPr kumimoji="1" lang="zh-CN" altLang="en-US" sz="3200" b="1" baseline="30000">
                <a:solidFill>
                  <a:srgbClr val="00FF00"/>
                </a:solidFill>
                <a:latin typeface="Times New Roman" pitchFamily="18" charset="0"/>
                <a:ea typeface="黑体" pitchFamily="49" charset="-122"/>
              </a:rPr>
              <a:t>*</a:t>
            </a:r>
            <a:r>
              <a:rPr kumimoji="1" lang="zh-CN" altLang="en-US" sz="3200" b="1">
                <a:solidFill>
                  <a:srgbClr val="00FF00"/>
                </a:solidFill>
                <a:latin typeface="Times New Roman" pitchFamily="18" charset="0"/>
                <a:ea typeface="黑体" pitchFamily="49" charset="-122"/>
              </a:rPr>
              <a:t>电势与电场强度的微分关系</a:t>
            </a:r>
          </a:p>
        </p:txBody>
      </p:sp>
      <p:sp>
        <p:nvSpPr>
          <p:cNvPr id="64515" name="Text Box 3"/>
          <p:cNvSpPr txBox="1">
            <a:spLocks noChangeArrowheads="1"/>
          </p:cNvSpPr>
          <p:nvPr/>
        </p:nvSpPr>
        <p:spPr bwMode="auto">
          <a:xfrm>
            <a:off x="211138" y="1228725"/>
            <a:ext cx="3063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等势面</a:t>
            </a:r>
          </a:p>
        </p:txBody>
      </p:sp>
      <p:sp>
        <p:nvSpPr>
          <p:cNvPr id="64516" name="Text Box 4"/>
          <p:cNvSpPr txBox="1">
            <a:spLocks noChangeArrowheads="1"/>
          </p:cNvSpPr>
          <p:nvPr/>
        </p:nvSpPr>
        <p:spPr bwMode="auto">
          <a:xfrm>
            <a:off x="762000" y="1819275"/>
            <a:ext cx="634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电场中电势相等的点连成的面称为等势面。</a:t>
            </a:r>
          </a:p>
        </p:txBody>
      </p:sp>
      <p:sp>
        <p:nvSpPr>
          <p:cNvPr id="64517" name="Rectangle 8"/>
          <p:cNvSpPr>
            <a:spLocks noChangeArrowheads="1"/>
          </p:cNvSpPr>
          <p:nvPr/>
        </p:nvSpPr>
        <p:spPr bwMode="auto">
          <a:xfrm>
            <a:off x="1011238" y="2547938"/>
            <a:ext cx="3154362" cy="3167062"/>
          </a:xfrm>
          <a:prstGeom prst="rect">
            <a:avLst/>
          </a:prstGeom>
          <a:solidFill>
            <a:srgbClr val="00CC99">
              <a:alpha val="29019"/>
            </a:srgbClr>
          </a:solidFill>
          <a:ln w="9525">
            <a:solidFill>
              <a:srgbClr val="00CC99">
                <a:alpha val="45882"/>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18" name="Rectangle 9"/>
          <p:cNvSpPr>
            <a:spLocks noChangeArrowheads="1"/>
          </p:cNvSpPr>
          <p:nvPr/>
        </p:nvSpPr>
        <p:spPr bwMode="auto">
          <a:xfrm>
            <a:off x="4259263" y="2557463"/>
            <a:ext cx="4489450" cy="3167062"/>
          </a:xfrm>
          <a:prstGeom prst="rect">
            <a:avLst/>
          </a:prstGeom>
          <a:solidFill>
            <a:srgbClr val="00CC99">
              <a:alpha val="29019"/>
            </a:srgbClr>
          </a:solidFill>
          <a:ln w="9525">
            <a:solidFill>
              <a:srgbClr val="00CC99">
                <a:alpha val="45882"/>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4519" name="Group 10"/>
          <p:cNvGrpSpPr>
            <a:grpSpLocks noChangeAspect="1"/>
          </p:cNvGrpSpPr>
          <p:nvPr/>
        </p:nvGrpSpPr>
        <p:grpSpPr bwMode="auto">
          <a:xfrm>
            <a:off x="1187450" y="2754313"/>
            <a:ext cx="2733675" cy="2736850"/>
            <a:chOff x="1813" y="1171"/>
            <a:chExt cx="1415" cy="1416"/>
          </a:xfrm>
        </p:grpSpPr>
        <p:grpSp>
          <p:nvGrpSpPr>
            <p:cNvPr id="64541" name="Group 11"/>
            <p:cNvGrpSpPr>
              <a:grpSpLocks noChangeAspect="1"/>
            </p:cNvGrpSpPr>
            <p:nvPr/>
          </p:nvGrpSpPr>
          <p:grpSpPr bwMode="auto">
            <a:xfrm>
              <a:off x="2449" y="1806"/>
              <a:ext cx="145" cy="145"/>
              <a:chOff x="2449" y="1806"/>
              <a:chExt cx="145" cy="145"/>
            </a:xfrm>
          </p:grpSpPr>
          <p:sp>
            <p:nvSpPr>
              <p:cNvPr id="64579" name="Oval 12"/>
              <p:cNvSpPr>
                <a:spLocks noChangeAspect="1" noChangeArrowheads="1"/>
              </p:cNvSpPr>
              <p:nvPr/>
            </p:nvSpPr>
            <p:spPr bwMode="auto">
              <a:xfrm>
                <a:off x="2449" y="1806"/>
                <a:ext cx="145" cy="14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4580" name="Group 13"/>
              <p:cNvGrpSpPr>
                <a:grpSpLocks noChangeAspect="1"/>
              </p:cNvGrpSpPr>
              <p:nvPr/>
            </p:nvGrpSpPr>
            <p:grpSpPr bwMode="auto">
              <a:xfrm>
                <a:off x="2470" y="1826"/>
                <a:ext cx="106" cy="106"/>
                <a:chOff x="2336" y="1842"/>
                <a:chExt cx="106" cy="106"/>
              </a:xfrm>
            </p:grpSpPr>
            <p:sp>
              <p:nvSpPr>
                <p:cNvPr id="64581" name="Line 14"/>
                <p:cNvSpPr>
                  <a:spLocks noChangeAspect="1" noChangeShapeType="1"/>
                </p:cNvSpPr>
                <p:nvPr/>
              </p:nvSpPr>
              <p:spPr bwMode="auto">
                <a:xfrm>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82" name="Line 15"/>
                <p:cNvSpPr>
                  <a:spLocks noChangeAspect="1" noChangeShapeType="1"/>
                </p:cNvSpPr>
                <p:nvPr/>
              </p:nvSpPr>
              <p:spPr bwMode="auto">
                <a:xfrm rot="5400000">
                  <a:off x="2336" y="1895"/>
                  <a:ext cx="10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4542" name="Group 16"/>
            <p:cNvGrpSpPr>
              <a:grpSpLocks noChangeAspect="1"/>
            </p:cNvGrpSpPr>
            <p:nvPr/>
          </p:nvGrpSpPr>
          <p:grpSpPr bwMode="auto">
            <a:xfrm>
              <a:off x="1813" y="1171"/>
              <a:ext cx="1415" cy="1416"/>
              <a:chOff x="1813" y="1171"/>
              <a:chExt cx="1415" cy="1416"/>
            </a:xfrm>
          </p:grpSpPr>
          <p:grpSp>
            <p:nvGrpSpPr>
              <p:cNvPr id="64543" name="Group 17"/>
              <p:cNvGrpSpPr>
                <a:grpSpLocks noChangeAspect="1"/>
              </p:cNvGrpSpPr>
              <p:nvPr/>
            </p:nvGrpSpPr>
            <p:grpSpPr bwMode="auto">
              <a:xfrm rot="-7205867">
                <a:off x="1869" y="1505"/>
                <a:ext cx="581" cy="336"/>
                <a:chOff x="2608" y="1298"/>
                <a:chExt cx="581" cy="336"/>
              </a:xfrm>
            </p:grpSpPr>
            <p:sp>
              <p:nvSpPr>
                <p:cNvPr id="64577" name="Line 18"/>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8" name="AutoShape 19"/>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44" name="Group 20"/>
              <p:cNvGrpSpPr>
                <a:grpSpLocks noChangeAspect="1"/>
              </p:cNvGrpSpPr>
              <p:nvPr/>
            </p:nvGrpSpPr>
            <p:grpSpPr bwMode="auto">
              <a:xfrm rot="-3600000">
                <a:off x="2232" y="1294"/>
                <a:ext cx="581" cy="336"/>
                <a:chOff x="2608" y="1298"/>
                <a:chExt cx="581" cy="336"/>
              </a:xfrm>
            </p:grpSpPr>
            <p:sp>
              <p:nvSpPr>
                <p:cNvPr id="64575" name="Line 21"/>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6" name="AutoShape 22"/>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45" name="Group 23"/>
              <p:cNvGrpSpPr>
                <a:grpSpLocks noChangeAspect="1"/>
              </p:cNvGrpSpPr>
              <p:nvPr/>
            </p:nvGrpSpPr>
            <p:grpSpPr bwMode="auto">
              <a:xfrm>
                <a:off x="2591" y="1501"/>
                <a:ext cx="581" cy="336"/>
                <a:chOff x="2608" y="1298"/>
                <a:chExt cx="581" cy="336"/>
              </a:xfrm>
            </p:grpSpPr>
            <p:sp>
              <p:nvSpPr>
                <p:cNvPr id="64573" name="Line 24"/>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4" name="AutoShape 25"/>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46" name="Group 26"/>
              <p:cNvGrpSpPr>
                <a:grpSpLocks noChangeAspect="1"/>
              </p:cNvGrpSpPr>
              <p:nvPr/>
            </p:nvGrpSpPr>
            <p:grpSpPr bwMode="auto">
              <a:xfrm rot="-5400000">
                <a:off x="2023" y="1349"/>
                <a:ext cx="581" cy="336"/>
                <a:chOff x="2608" y="1298"/>
                <a:chExt cx="581" cy="336"/>
              </a:xfrm>
            </p:grpSpPr>
            <p:sp>
              <p:nvSpPr>
                <p:cNvPr id="64571" name="Line 27"/>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2" name="AutoShape 28"/>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47" name="Group 29"/>
              <p:cNvGrpSpPr>
                <a:grpSpLocks noChangeAspect="1"/>
              </p:cNvGrpSpPr>
              <p:nvPr/>
            </p:nvGrpSpPr>
            <p:grpSpPr bwMode="auto">
              <a:xfrm rot="-1821529">
                <a:off x="2437" y="1350"/>
                <a:ext cx="581" cy="336"/>
                <a:chOff x="2608" y="1298"/>
                <a:chExt cx="581" cy="336"/>
              </a:xfrm>
            </p:grpSpPr>
            <p:sp>
              <p:nvSpPr>
                <p:cNvPr id="64569" name="Line 30"/>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70" name="AutoShape 31"/>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48" name="Group 32"/>
              <p:cNvGrpSpPr>
                <a:grpSpLocks noChangeAspect="1"/>
              </p:cNvGrpSpPr>
              <p:nvPr/>
            </p:nvGrpSpPr>
            <p:grpSpPr bwMode="auto">
              <a:xfrm rot="1800000">
                <a:off x="2647" y="1710"/>
                <a:ext cx="581" cy="336"/>
                <a:chOff x="2608" y="1298"/>
                <a:chExt cx="581" cy="336"/>
              </a:xfrm>
            </p:grpSpPr>
            <p:sp>
              <p:nvSpPr>
                <p:cNvPr id="64567" name="Line 33"/>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8" name="AutoShape 34"/>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49" name="Group 35"/>
              <p:cNvGrpSpPr>
                <a:grpSpLocks noChangeAspect="1"/>
              </p:cNvGrpSpPr>
              <p:nvPr/>
            </p:nvGrpSpPr>
            <p:grpSpPr bwMode="auto">
              <a:xfrm rot="-9000000">
                <a:off x="1813" y="1711"/>
                <a:ext cx="581" cy="336"/>
                <a:chOff x="2608" y="1298"/>
                <a:chExt cx="581" cy="336"/>
              </a:xfrm>
            </p:grpSpPr>
            <p:sp>
              <p:nvSpPr>
                <p:cNvPr id="64565" name="Line 36"/>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6" name="AutoShape 37"/>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50" name="Group 38"/>
              <p:cNvGrpSpPr>
                <a:grpSpLocks noChangeAspect="1"/>
              </p:cNvGrpSpPr>
              <p:nvPr/>
            </p:nvGrpSpPr>
            <p:grpSpPr bwMode="auto">
              <a:xfrm rot="8992351">
                <a:off x="2024" y="2073"/>
                <a:ext cx="581" cy="336"/>
                <a:chOff x="2608" y="1298"/>
                <a:chExt cx="581" cy="336"/>
              </a:xfrm>
            </p:grpSpPr>
            <p:sp>
              <p:nvSpPr>
                <p:cNvPr id="64563" name="Line 39"/>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4" name="AutoShape 40"/>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51" name="Group 41"/>
              <p:cNvGrpSpPr>
                <a:grpSpLocks noChangeAspect="1"/>
              </p:cNvGrpSpPr>
              <p:nvPr/>
            </p:nvGrpSpPr>
            <p:grpSpPr bwMode="auto">
              <a:xfrm rot="7200000">
                <a:off x="2233" y="2129"/>
                <a:ext cx="581" cy="336"/>
                <a:chOff x="2608" y="1298"/>
                <a:chExt cx="581" cy="336"/>
              </a:xfrm>
            </p:grpSpPr>
            <p:sp>
              <p:nvSpPr>
                <p:cNvPr id="64561" name="Line 42"/>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2" name="AutoShape 43"/>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52" name="Group 44"/>
              <p:cNvGrpSpPr>
                <a:grpSpLocks noChangeAspect="1"/>
              </p:cNvGrpSpPr>
              <p:nvPr/>
            </p:nvGrpSpPr>
            <p:grpSpPr bwMode="auto">
              <a:xfrm rot="5400000">
                <a:off x="2441" y="2071"/>
                <a:ext cx="581" cy="336"/>
                <a:chOff x="2608" y="1298"/>
                <a:chExt cx="581" cy="336"/>
              </a:xfrm>
            </p:grpSpPr>
            <p:sp>
              <p:nvSpPr>
                <p:cNvPr id="64559" name="Line 45"/>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60" name="AutoShape 46"/>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53" name="Group 47"/>
              <p:cNvGrpSpPr>
                <a:grpSpLocks noChangeAspect="1"/>
              </p:cNvGrpSpPr>
              <p:nvPr/>
            </p:nvGrpSpPr>
            <p:grpSpPr bwMode="auto">
              <a:xfrm rot="3643387">
                <a:off x="2589" y="1921"/>
                <a:ext cx="581" cy="336"/>
                <a:chOff x="2608" y="1298"/>
                <a:chExt cx="581" cy="336"/>
              </a:xfrm>
            </p:grpSpPr>
            <p:sp>
              <p:nvSpPr>
                <p:cNvPr id="64557" name="Line 48"/>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8" name="AutoShape 49"/>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554" name="Group 50"/>
              <p:cNvGrpSpPr>
                <a:grpSpLocks noChangeAspect="1"/>
              </p:cNvGrpSpPr>
              <p:nvPr/>
            </p:nvGrpSpPr>
            <p:grpSpPr bwMode="auto">
              <a:xfrm rot="10800000">
                <a:off x="1870" y="1921"/>
                <a:ext cx="581" cy="336"/>
                <a:chOff x="2608" y="1298"/>
                <a:chExt cx="581" cy="336"/>
              </a:xfrm>
            </p:grpSpPr>
            <p:sp>
              <p:nvSpPr>
                <p:cNvPr id="64555" name="Line 51"/>
                <p:cNvSpPr>
                  <a:spLocks noChangeAspect="1" noChangeShapeType="1"/>
                </p:cNvSpPr>
                <p:nvPr/>
              </p:nvSpPr>
              <p:spPr bwMode="auto">
                <a:xfrm flipV="1">
                  <a:off x="2608" y="1298"/>
                  <a:ext cx="581"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56" name="AutoShape 52"/>
                <p:cNvSpPr>
                  <a:spLocks noChangeAspect="1" noChangeArrowheads="1"/>
                </p:cNvSpPr>
                <p:nvPr/>
              </p:nvSpPr>
              <p:spPr bwMode="auto">
                <a:xfrm rot="3580446">
                  <a:off x="2991" y="1350"/>
                  <a:ext cx="44" cy="98"/>
                </a:xfrm>
                <a:prstGeom prst="triangle">
                  <a:avLst>
                    <a:gd name="adj" fmla="val 50000"/>
                  </a:avLst>
                </a:prstGeom>
                <a:solidFill>
                  <a:srgbClr val="00FF00"/>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64520" name="Oval 53"/>
          <p:cNvSpPr>
            <a:spLocks noChangeArrowheads="1"/>
          </p:cNvSpPr>
          <p:nvPr/>
        </p:nvSpPr>
        <p:spPr bwMode="auto">
          <a:xfrm>
            <a:off x="2338388" y="3906838"/>
            <a:ext cx="431800" cy="431800"/>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1" name="Oval 54"/>
          <p:cNvSpPr>
            <a:spLocks noChangeArrowheads="1"/>
          </p:cNvSpPr>
          <p:nvPr/>
        </p:nvSpPr>
        <p:spPr bwMode="auto">
          <a:xfrm>
            <a:off x="2225675" y="3795713"/>
            <a:ext cx="655638" cy="655637"/>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2" name="Oval 55"/>
          <p:cNvSpPr>
            <a:spLocks noChangeArrowheads="1"/>
          </p:cNvSpPr>
          <p:nvPr/>
        </p:nvSpPr>
        <p:spPr bwMode="auto">
          <a:xfrm>
            <a:off x="2070100" y="3638550"/>
            <a:ext cx="968375" cy="968375"/>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3" name="Oval 56"/>
          <p:cNvSpPr>
            <a:spLocks noChangeArrowheads="1"/>
          </p:cNvSpPr>
          <p:nvPr/>
        </p:nvSpPr>
        <p:spPr bwMode="auto">
          <a:xfrm>
            <a:off x="1803400" y="3371850"/>
            <a:ext cx="1503363" cy="1503363"/>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4" name="Oval 57"/>
          <p:cNvSpPr>
            <a:spLocks noChangeArrowheads="1"/>
          </p:cNvSpPr>
          <p:nvPr/>
        </p:nvSpPr>
        <p:spPr bwMode="auto">
          <a:xfrm>
            <a:off x="1454150" y="3022600"/>
            <a:ext cx="2201863" cy="2201863"/>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4525" name="Picture 58" descr="q   -q"/>
          <p:cNvPicPr>
            <a:picLocks noChangeAspect="1" noChangeArrowheads="1"/>
          </p:cNvPicPr>
          <p:nvPr/>
        </p:nvPicPr>
        <p:blipFill>
          <a:blip r:embed="rId2">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4076700" y="2690813"/>
            <a:ext cx="478790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6" name="Oval 59"/>
          <p:cNvSpPr>
            <a:spLocks noChangeAspect="1" noChangeArrowheads="1"/>
          </p:cNvSpPr>
          <p:nvPr/>
        </p:nvSpPr>
        <p:spPr bwMode="auto">
          <a:xfrm>
            <a:off x="5532438" y="3944938"/>
            <a:ext cx="322262" cy="322262"/>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7" name="Oval 60"/>
          <p:cNvSpPr>
            <a:spLocks noChangeAspect="1" noChangeArrowheads="1"/>
          </p:cNvSpPr>
          <p:nvPr/>
        </p:nvSpPr>
        <p:spPr bwMode="auto">
          <a:xfrm>
            <a:off x="5389563" y="3836988"/>
            <a:ext cx="539750" cy="539750"/>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8" name="Oval 61"/>
          <p:cNvSpPr>
            <a:spLocks noChangeAspect="1" noChangeArrowheads="1"/>
          </p:cNvSpPr>
          <p:nvPr/>
        </p:nvSpPr>
        <p:spPr bwMode="auto">
          <a:xfrm>
            <a:off x="7112000" y="3949700"/>
            <a:ext cx="322263" cy="322263"/>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9" name="Oval 62"/>
          <p:cNvSpPr>
            <a:spLocks noChangeAspect="1" noChangeArrowheads="1"/>
          </p:cNvSpPr>
          <p:nvPr/>
        </p:nvSpPr>
        <p:spPr bwMode="auto">
          <a:xfrm>
            <a:off x="7032625" y="3841750"/>
            <a:ext cx="541338" cy="539750"/>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0" name="Text Box 63"/>
          <p:cNvSpPr txBox="1">
            <a:spLocks noChangeArrowheads="1"/>
          </p:cNvSpPr>
          <p:nvPr/>
        </p:nvSpPr>
        <p:spPr bwMode="auto">
          <a:xfrm>
            <a:off x="1006475" y="5995988"/>
            <a:ext cx="313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Times New Roman" pitchFamily="18" charset="0"/>
                <a:ea typeface="楷体_GB2312" pitchFamily="49" charset="-122"/>
              </a:rPr>
              <a:t>点电荷</a:t>
            </a:r>
          </a:p>
        </p:txBody>
      </p:sp>
      <p:sp>
        <p:nvSpPr>
          <p:cNvPr id="64531" name="Text Box 64"/>
          <p:cNvSpPr txBox="1">
            <a:spLocks noChangeArrowheads="1"/>
          </p:cNvSpPr>
          <p:nvPr/>
        </p:nvSpPr>
        <p:spPr bwMode="auto">
          <a:xfrm>
            <a:off x="4271963" y="5956300"/>
            <a:ext cx="450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Times New Roman" pitchFamily="18" charset="0"/>
                <a:ea typeface="楷体_GB2312" pitchFamily="49" charset="-122"/>
              </a:rPr>
              <a:t>电偶极子</a:t>
            </a:r>
          </a:p>
        </p:txBody>
      </p:sp>
      <p:sp>
        <p:nvSpPr>
          <p:cNvPr id="64532" name="Text Box 65"/>
          <p:cNvSpPr txBox="1">
            <a:spLocks noChangeArrowheads="1"/>
          </p:cNvSpPr>
          <p:nvPr/>
        </p:nvSpPr>
        <p:spPr bwMode="auto">
          <a:xfrm>
            <a:off x="3171825" y="5300663"/>
            <a:ext cx="1225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rgbClr val="66FF33"/>
                </a:solidFill>
                <a:latin typeface="Times New Roman" pitchFamily="18" charset="0"/>
                <a:ea typeface="仿宋_GB2312" pitchFamily="49" charset="-122"/>
              </a:rPr>
              <a:t>电场线</a:t>
            </a:r>
          </a:p>
        </p:txBody>
      </p:sp>
      <p:sp>
        <p:nvSpPr>
          <p:cNvPr id="64533" name="Text Box 66"/>
          <p:cNvSpPr txBox="1">
            <a:spLocks noChangeArrowheads="1"/>
          </p:cNvSpPr>
          <p:nvPr/>
        </p:nvSpPr>
        <p:spPr bwMode="auto">
          <a:xfrm>
            <a:off x="3203575" y="4876800"/>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chemeClr val="bg1"/>
                </a:solidFill>
                <a:latin typeface="Times New Roman" pitchFamily="18" charset="0"/>
                <a:ea typeface="仿宋_GB2312" pitchFamily="49" charset="-122"/>
              </a:rPr>
              <a:t>等势面</a:t>
            </a:r>
          </a:p>
        </p:txBody>
      </p:sp>
      <p:sp>
        <p:nvSpPr>
          <p:cNvPr id="64534" name="Line 67"/>
          <p:cNvSpPr>
            <a:spLocks noChangeShapeType="1"/>
          </p:cNvSpPr>
          <p:nvPr/>
        </p:nvSpPr>
        <p:spPr bwMode="auto">
          <a:xfrm>
            <a:off x="5581650" y="4700588"/>
            <a:ext cx="14288" cy="28733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5" name="Text Box 68"/>
          <p:cNvSpPr txBox="1">
            <a:spLocks noChangeArrowheads="1"/>
          </p:cNvSpPr>
          <p:nvPr/>
        </p:nvSpPr>
        <p:spPr bwMode="auto">
          <a:xfrm>
            <a:off x="6540500" y="5143500"/>
            <a:ext cx="1225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rgbClr val="66FF33"/>
                </a:solidFill>
                <a:latin typeface="Times New Roman" pitchFamily="18" charset="0"/>
                <a:ea typeface="仿宋_GB2312" pitchFamily="49" charset="-122"/>
              </a:rPr>
              <a:t>电场线</a:t>
            </a:r>
          </a:p>
        </p:txBody>
      </p:sp>
      <p:sp>
        <p:nvSpPr>
          <p:cNvPr id="64536" name="Text Box 69"/>
          <p:cNvSpPr txBox="1">
            <a:spLocks noChangeArrowheads="1"/>
          </p:cNvSpPr>
          <p:nvPr/>
        </p:nvSpPr>
        <p:spPr bwMode="auto">
          <a:xfrm>
            <a:off x="5124450" y="4932363"/>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chemeClr val="bg1"/>
                </a:solidFill>
                <a:latin typeface="Times New Roman" pitchFamily="18" charset="0"/>
                <a:ea typeface="仿宋_GB2312" pitchFamily="49" charset="-122"/>
              </a:rPr>
              <a:t>等势面</a:t>
            </a:r>
          </a:p>
        </p:txBody>
      </p:sp>
      <p:sp>
        <p:nvSpPr>
          <p:cNvPr id="64537" name="Freeform 70"/>
          <p:cNvSpPr>
            <a:spLocks/>
          </p:cNvSpPr>
          <p:nvPr/>
        </p:nvSpPr>
        <p:spPr bwMode="auto">
          <a:xfrm>
            <a:off x="5216525" y="3721100"/>
            <a:ext cx="811213" cy="763588"/>
          </a:xfrm>
          <a:custGeom>
            <a:avLst/>
            <a:gdLst>
              <a:gd name="T0" fmla="*/ 2147483647 w 631"/>
              <a:gd name="T1" fmla="*/ 2147483647 h 594"/>
              <a:gd name="T2" fmla="*/ 2147483647 w 631"/>
              <a:gd name="T3" fmla="*/ 2147483647 h 594"/>
              <a:gd name="T4" fmla="*/ 2147483647 w 631"/>
              <a:gd name="T5" fmla="*/ 2147483647 h 594"/>
              <a:gd name="T6" fmla="*/ 2147483647 w 631"/>
              <a:gd name="T7" fmla="*/ 2147483647 h 594"/>
              <a:gd name="T8" fmla="*/ 2147483647 w 631"/>
              <a:gd name="T9" fmla="*/ 2147483647 h 594"/>
              <a:gd name="T10" fmla="*/ 2147483647 w 631"/>
              <a:gd name="T11" fmla="*/ 2147483647 h 594"/>
              <a:gd name="T12" fmla="*/ 2147483647 w 631"/>
              <a:gd name="T13" fmla="*/ 2147483647 h 594"/>
              <a:gd name="T14" fmla="*/ 2147483647 w 631"/>
              <a:gd name="T15" fmla="*/ 2147483647 h 594"/>
              <a:gd name="T16" fmla="*/ 2147483647 w 631"/>
              <a:gd name="T17" fmla="*/ 2147483647 h 594"/>
              <a:gd name="T18" fmla="*/ 2147483647 w 631"/>
              <a:gd name="T19" fmla="*/ 2147483647 h 594"/>
              <a:gd name="T20" fmla="*/ 2147483647 w 631"/>
              <a:gd name="T21" fmla="*/ 2147483647 h 594"/>
              <a:gd name="T22" fmla="*/ 2147483647 w 631"/>
              <a:gd name="T23" fmla="*/ 2147483647 h 594"/>
              <a:gd name="T24" fmla="*/ 2147483647 w 631"/>
              <a:gd name="T25" fmla="*/ 2147483647 h 594"/>
              <a:gd name="T26" fmla="*/ 2147483647 w 631"/>
              <a:gd name="T27" fmla="*/ 2147483647 h 5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31" h="594">
                <a:moveTo>
                  <a:pt x="467" y="70"/>
                </a:moveTo>
                <a:cubicBezTo>
                  <a:pt x="419" y="43"/>
                  <a:pt x="415" y="40"/>
                  <a:pt x="332" y="20"/>
                </a:cubicBezTo>
                <a:cubicBezTo>
                  <a:pt x="249" y="0"/>
                  <a:pt x="205" y="23"/>
                  <a:pt x="164" y="35"/>
                </a:cubicBezTo>
                <a:cubicBezTo>
                  <a:pt x="87" y="68"/>
                  <a:pt x="105" y="73"/>
                  <a:pt x="85" y="91"/>
                </a:cubicBezTo>
                <a:cubicBezTo>
                  <a:pt x="65" y="109"/>
                  <a:pt x="56" y="119"/>
                  <a:pt x="44" y="143"/>
                </a:cubicBezTo>
                <a:cubicBezTo>
                  <a:pt x="17" y="206"/>
                  <a:pt x="20" y="188"/>
                  <a:pt x="10" y="233"/>
                </a:cubicBezTo>
                <a:cubicBezTo>
                  <a:pt x="0" y="278"/>
                  <a:pt x="5" y="302"/>
                  <a:pt x="5" y="328"/>
                </a:cubicBezTo>
                <a:cubicBezTo>
                  <a:pt x="6" y="354"/>
                  <a:pt x="6" y="364"/>
                  <a:pt x="16" y="392"/>
                </a:cubicBezTo>
                <a:cubicBezTo>
                  <a:pt x="43" y="458"/>
                  <a:pt x="38" y="455"/>
                  <a:pt x="64" y="493"/>
                </a:cubicBezTo>
                <a:cubicBezTo>
                  <a:pt x="90" y="531"/>
                  <a:pt x="185" y="590"/>
                  <a:pt x="259" y="592"/>
                </a:cubicBezTo>
                <a:cubicBezTo>
                  <a:pt x="333" y="594"/>
                  <a:pt x="448" y="568"/>
                  <a:pt x="506" y="508"/>
                </a:cubicBezTo>
                <a:cubicBezTo>
                  <a:pt x="564" y="448"/>
                  <a:pt x="588" y="438"/>
                  <a:pt x="604" y="394"/>
                </a:cubicBezTo>
                <a:cubicBezTo>
                  <a:pt x="620" y="350"/>
                  <a:pt x="631" y="308"/>
                  <a:pt x="616" y="239"/>
                </a:cubicBezTo>
                <a:cubicBezTo>
                  <a:pt x="601" y="170"/>
                  <a:pt x="515" y="97"/>
                  <a:pt x="467" y="70"/>
                </a:cubicBezTo>
                <a:close/>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8" name="Freeform 71"/>
          <p:cNvSpPr>
            <a:spLocks/>
          </p:cNvSpPr>
          <p:nvPr/>
        </p:nvSpPr>
        <p:spPr bwMode="auto">
          <a:xfrm>
            <a:off x="5000625" y="3578225"/>
            <a:ext cx="1133475" cy="1052513"/>
          </a:xfrm>
          <a:custGeom>
            <a:avLst/>
            <a:gdLst>
              <a:gd name="T0" fmla="*/ 2147483647 w 631"/>
              <a:gd name="T1" fmla="*/ 2147483647 h 594"/>
              <a:gd name="T2" fmla="*/ 2147483647 w 631"/>
              <a:gd name="T3" fmla="*/ 2147483647 h 594"/>
              <a:gd name="T4" fmla="*/ 2147483647 w 631"/>
              <a:gd name="T5" fmla="*/ 2147483647 h 594"/>
              <a:gd name="T6" fmla="*/ 2147483647 w 631"/>
              <a:gd name="T7" fmla="*/ 2147483647 h 594"/>
              <a:gd name="T8" fmla="*/ 2147483647 w 631"/>
              <a:gd name="T9" fmla="*/ 2147483647 h 594"/>
              <a:gd name="T10" fmla="*/ 2147483647 w 631"/>
              <a:gd name="T11" fmla="*/ 2147483647 h 594"/>
              <a:gd name="T12" fmla="*/ 2147483647 w 631"/>
              <a:gd name="T13" fmla="*/ 2147483647 h 594"/>
              <a:gd name="T14" fmla="*/ 2147483647 w 631"/>
              <a:gd name="T15" fmla="*/ 2147483647 h 594"/>
              <a:gd name="T16" fmla="*/ 2147483647 w 631"/>
              <a:gd name="T17" fmla="*/ 2147483647 h 594"/>
              <a:gd name="T18" fmla="*/ 2147483647 w 631"/>
              <a:gd name="T19" fmla="*/ 2147483647 h 594"/>
              <a:gd name="T20" fmla="*/ 2147483647 w 631"/>
              <a:gd name="T21" fmla="*/ 2147483647 h 594"/>
              <a:gd name="T22" fmla="*/ 2147483647 w 631"/>
              <a:gd name="T23" fmla="*/ 2147483647 h 594"/>
              <a:gd name="T24" fmla="*/ 2147483647 w 631"/>
              <a:gd name="T25" fmla="*/ 2147483647 h 594"/>
              <a:gd name="T26" fmla="*/ 2147483647 w 631"/>
              <a:gd name="T27" fmla="*/ 2147483647 h 5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31" h="594">
                <a:moveTo>
                  <a:pt x="467" y="70"/>
                </a:moveTo>
                <a:cubicBezTo>
                  <a:pt x="419" y="43"/>
                  <a:pt x="415" y="40"/>
                  <a:pt x="332" y="20"/>
                </a:cubicBezTo>
                <a:cubicBezTo>
                  <a:pt x="249" y="0"/>
                  <a:pt x="205" y="23"/>
                  <a:pt x="164" y="35"/>
                </a:cubicBezTo>
                <a:cubicBezTo>
                  <a:pt x="87" y="68"/>
                  <a:pt x="105" y="73"/>
                  <a:pt x="85" y="91"/>
                </a:cubicBezTo>
                <a:cubicBezTo>
                  <a:pt x="65" y="109"/>
                  <a:pt x="56" y="119"/>
                  <a:pt x="44" y="143"/>
                </a:cubicBezTo>
                <a:cubicBezTo>
                  <a:pt x="17" y="206"/>
                  <a:pt x="20" y="188"/>
                  <a:pt x="10" y="233"/>
                </a:cubicBezTo>
                <a:cubicBezTo>
                  <a:pt x="0" y="278"/>
                  <a:pt x="5" y="302"/>
                  <a:pt x="5" y="328"/>
                </a:cubicBezTo>
                <a:cubicBezTo>
                  <a:pt x="6" y="354"/>
                  <a:pt x="6" y="364"/>
                  <a:pt x="16" y="392"/>
                </a:cubicBezTo>
                <a:cubicBezTo>
                  <a:pt x="43" y="458"/>
                  <a:pt x="38" y="455"/>
                  <a:pt x="64" y="493"/>
                </a:cubicBezTo>
                <a:cubicBezTo>
                  <a:pt x="90" y="531"/>
                  <a:pt x="185" y="590"/>
                  <a:pt x="259" y="592"/>
                </a:cubicBezTo>
                <a:cubicBezTo>
                  <a:pt x="333" y="594"/>
                  <a:pt x="448" y="568"/>
                  <a:pt x="506" y="508"/>
                </a:cubicBezTo>
                <a:cubicBezTo>
                  <a:pt x="564" y="448"/>
                  <a:pt x="588" y="438"/>
                  <a:pt x="604" y="394"/>
                </a:cubicBezTo>
                <a:cubicBezTo>
                  <a:pt x="620" y="350"/>
                  <a:pt x="631" y="308"/>
                  <a:pt x="616" y="239"/>
                </a:cubicBezTo>
                <a:cubicBezTo>
                  <a:pt x="601" y="170"/>
                  <a:pt x="515" y="97"/>
                  <a:pt x="467" y="70"/>
                </a:cubicBezTo>
                <a:close/>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39" name="Freeform 72"/>
          <p:cNvSpPr>
            <a:spLocks/>
          </p:cNvSpPr>
          <p:nvPr/>
        </p:nvSpPr>
        <p:spPr bwMode="auto">
          <a:xfrm rot="10800000">
            <a:off x="6938963" y="3724275"/>
            <a:ext cx="811212" cy="763588"/>
          </a:xfrm>
          <a:custGeom>
            <a:avLst/>
            <a:gdLst>
              <a:gd name="T0" fmla="*/ 2147483647 w 631"/>
              <a:gd name="T1" fmla="*/ 2147483647 h 594"/>
              <a:gd name="T2" fmla="*/ 2147483647 w 631"/>
              <a:gd name="T3" fmla="*/ 2147483647 h 594"/>
              <a:gd name="T4" fmla="*/ 2147483647 w 631"/>
              <a:gd name="T5" fmla="*/ 2147483647 h 594"/>
              <a:gd name="T6" fmla="*/ 2147483647 w 631"/>
              <a:gd name="T7" fmla="*/ 2147483647 h 594"/>
              <a:gd name="T8" fmla="*/ 2147483647 w 631"/>
              <a:gd name="T9" fmla="*/ 2147483647 h 594"/>
              <a:gd name="T10" fmla="*/ 2147483647 w 631"/>
              <a:gd name="T11" fmla="*/ 2147483647 h 594"/>
              <a:gd name="T12" fmla="*/ 2147483647 w 631"/>
              <a:gd name="T13" fmla="*/ 2147483647 h 594"/>
              <a:gd name="T14" fmla="*/ 2147483647 w 631"/>
              <a:gd name="T15" fmla="*/ 2147483647 h 594"/>
              <a:gd name="T16" fmla="*/ 2147483647 w 631"/>
              <a:gd name="T17" fmla="*/ 2147483647 h 594"/>
              <a:gd name="T18" fmla="*/ 2147483647 w 631"/>
              <a:gd name="T19" fmla="*/ 2147483647 h 594"/>
              <a:gd name="T20" fmla="*/ 2147483647 w 631"/>
              <a:gd name="T21" fmla="*/ 2147483647 h 594"/>
              <a:gd name="T22" fmla="*/ 2147483647 w 631"/>
              <a:gd name="T23" fmla="*/ 2147483647 h 594"/>
              <a:gd name="T24" fmla="*/ 2147483647 w 631"/>
              <a:gd name="T25" fmla="*/ 2147483647 h 594"/>
              <a:gd name="T26" fmla="*/ 2147483647 w 631"/>
              <a:gd name="T27" fmla="*/ 2147483647 h 5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31" h="594">
                <a:moveTo>
                  <a:pt x="467" y="70"/>
                </a:moveTo>
                <a:cubicBezTo>
                  <a:pt x="419" y="43"/>
                  <a:pt x="415" y="40"/>
                  <a:pt x="332" y="20"/>
                </a:cubicBezTo>
                <a:cubicBezTo>
                  <a:pt x="249" y="0"/>
                  <a:pt x="205" y="23"/>
                  <a:pt x="164" y="35"/>
                </a:cubicBezTo>
                <a:cubicBezTo>
                  <a:pt x="87" y="68"/>
                  <a:pt x="105" y="73"/>
                  <a:pt x="85" y="91"/>
                </a:cubicBezTo>
                <a:cubicBezTo>
                  <a:pt x="65" y="109"/>
                  <a:pt x="56" y="119"/>
                  <a:pt x="44" y="143"/>
                </a:cubicBezTo>
                <a:cubicBezTo>
                  <a:pt x="17" y="206"/>
                  <a:pt x="20" y="188"/>
                  <a:pt x="10" y="233"/>
                </a:cubicBezTo>
                <a:cubicBezTo>
                  <a:pt x="0" y="278"/>
                  <a:pt x="5" y="302"/>
                  <a:pt x="5" y="328"/>
                </a:cubicBezTo>
                <a:cubicBezTo>
                  <a:pt x="6" y="354"/>
                  <a:pt x="6" y="364"/>
                  <a:pt x="16" y="392"/>
                </a:cubicBezTo>
                <a:cubicBezTo>
                  <a:pt x="43" y="458"/>
                  <a:pt x="38" y="455"/>
                  <a:pt x="64" y="493"/>
                </a:cubicBezTo>
                <a:cubicBezTo>
                  <a:pt x="90" y="531"/>
                  <a:pt x="185" y="590"/>
                  <a:pt x="259" y="592"/>
                </a:cubicBezTo>
                <a:cubicBezTo>
                  <a:pt x="333" y="594"/>
                  <a:pt x="448" y="568"/>
                  <a:pt x="506" y="508"/>
                </a:cubicBezTo>
                <a:cubicBezTo>
                  <a:pt x="564" y="448"/>
                  <a:pt x="588" y="438"/>
                  <a:pt x="604" y="394"/>
                </a:cubicBezTo>
                <a:cubicBezTo>
                  <a:pt x="620" y="350"/>
                  <a:pt x="631" y="308"/>
                  <a:pt x="616" y="239"/>
                </a:cubicBezTo>
                <a:cubicBezTo>
                  <a:pt x="601" y="170"/>
                  <a:pt x="515" y="97"/>
                  <a:pt x="467" y="70"/>
                </a:cubicBezTo>
                <a:close/>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40" name="Freeform 73"/>
          <p:cNvSpPr>
            <a:spLocks/>
          </p:cNvSpPr>
          <p:nvPr/>
        </p:nvSpPr>
        <p:spPr bwMode="auto">
          <a:xfrm rot="10800000">
            <a:off x="6832600" y="3581400"/>
            <a:ext cx="1133475" cy="1052513"/>
          </a:xfrm>
          <a:custGeom>
            <a:avLst/>
            <a:gdLst>
              <a:gd name="T0" fmla="*/ 2147483647 w 631"/>
              <a:gd name="T1" fmla="*/ 2147483647 h 594"/>
              <a:gd name="T2" fmla="*/ 2147483647 w 631"/>
              <a:gd name="T3" fmla="*/ 2147483647 h 594"/>
              <a:gd name="T4" fmla="*/ 2147483647 w 631"/>
              <a:gd name="T5" fmla="*/ 2147483647 h 594"/>
              <a:gd name="T6" fmla="*/ 2147483647 w 631"/>
              <a:gd name="T7" fmla="*/ 2147483647 h 594"/>
              <a:gd name="T8" fmla="*/ 2147483647 w 631"/>
              <a:gd name="T9" fmla="*/ 2147483647 h 594"/>
              <a:gd name="T10" fmla="*/ 2147483647 w 631"/>
              <a:gd name="T11" fmla="*/ 2147483647 h 594"/>
              <a:gd name="T12" fmla="*/ 2147483647 w 631"/>
              <a:gd name="T13" fmla="*/ 2147483647 h 594"/>
              <a:gd name="T14" fmla="*/ 2147483647 w 631"/>
              <a:gd name="T15" fmla="*/ 2147483647 h 594"/>
              <a:gd name="T16" fmla="*/ 2147483647 w 631"/>
              <a:gd name="T17" fmla="*/ 2147483647 h 594"/>
              <a:gd name="T18" fmla="*/ 2147483647 w 631"/>
              <a:gd name="T19" fmla="*/ 2147483647 h 594"/>
              <a:gd name="T20" fmla="*/ 2147483647 w 631"/>
              <a:gd name="T21" fmla="*/ 2147483647 h 594"/>
              <a:gd name="T22" fmla="*/ 2147483647 w 631"/>
              <a:gd name="T23" fmla="*/ 2147483647 h 594"/>
              <a:gd name="T24" fmla="*/ 2147483647 w 631"/>
              <a:gd name="T25" fmla="*/ 2147483647 h 594"/>
              <a:gd name="T26" fmla="*/ 2147483647 w 631"/>
              <a:gd name="T27" fmla="*/ 2147483647 h 5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31" h="594">
                <a:moveTo>
                  <a:pt x="467" y="70"/>
                </a:moveTo>
                <a:cubicBezTo>
                  <a:pt x="419" y="43"/>
                  <a:pt x="415" y="40"/>
                  <a:pt x="332" y="20"/>
                </a:cubicBezTo>
                <a:cubicBezTo>
                  <a:pt x="249" y="0"/>
                  <a:pt x="205" y="23"/>
                  <a:pt x="164" y="35"/>
                </a:cubicBezTo>
                <a:cubicBezTo>
                  <a:pt x="87" y="68"/>
                  <a:pt x="105" y="73"/>
                  <a:pt x="85" y="91"/>
                </a:cubicBezTo>
                <a:cubicBezTo>
                  <a:pt x="65" y="109"/>
                  <a:pt x="56" y="119"/>
                  <a:pt x="44" y="143"/>
                </a:cubicBezTo>
                <a:cubicBezTo>
                  <a:pt x="17" y="206"/>
                  <a:pt x="20" y="188"/>
                  <a:pt x="10" y="233"/>
                </a:cubicBezTo>
                <a:cubicBezTo>
                  <a:pt x="0" y="278"/>
                  <a:pt x="5" y="302"/>
                  <a:pt x="5" y="328"/>
                </a:cubicBezTo>
                <a:cubicBezTo>
                  <a:pt x="6" y="354"/>
                  <a:pt x="6" y="364"/>
                  <a:pt x="16" y="392"/>
                </a:cubicBezTo>
                <a:cubicBezTo>
                  <a:pt x="43" y="458"/>
                  <a:pt x="38" y="455"/>
                  <a:pt x="64" y="493"/>
                </a:cubicBezTo>
                <a:cubicBezTo>
                  <a:pt x="90" y="531"/>
                  <a:pt x="185" y="590"/>
                  <a:pt x="259" y="592"/>
                </a:cubicBezTo>
                <a:cubicBezTo>
                  <a:pt x="333" y="594"/>
                  <a:pt x="448" y="568"/>
                  <a:pt x="506" y="508"/>
                </a:cubicBezTo>
                <a:cubicBezTo>
                  <a:pt x="564" y="448"/>
                  <a:pt x="588" y="438"/>
                  <a:pt x="604" y="394"/>
                </a:cubicBezTo>
                <a:cubicBezTo>
                  <a:pt x="620" y="350"/>
                  <a:pt x="631" y="308"/>
                  <a:pt x="616" y="239"/>
                </a:cubicBezTo>
                <a:cubicBezTo>
                  <a:pt x="601" y="170"/>
                  <a:pt x="515" y="97"/>
                  <a:pt x="467" y="70"/>
                </a:cubicBezTo>
                <a:close/>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997865054"/>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1011238" y="1922463"/>
            <a:ext cx="3776662" cy="2752725"/>
          </a:xfrm>
          <a:prstGeom prst="rect">
            <a:avLst/>
          </a:prstGeom>
          <a:solidFill>
            <a:srgbClr val="00CC99">
              <a:alpha val="29019"/>
            </a:srgbClr>
          </a:solidFill>
          <a:ln w="9525">
            <a:solidFill>
              <a:srgbClr val="00CC99">
                <a:alpha val="45882"/>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Text Box 3"/>
          <p:cNvSpPr txBox="1">
            <a:spLocks noChangeArrowheads="1"/>
          </p:cNvSpPr>
          <p:nvPr/>
        </p:nvSpPr>
        <p:spPr bwMode="auto">
          <a:xfrm>
            <a:off x="1006475" y="4981575"/>
            <a:ext cx="3798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Times New Roman" pitchFamily="18" charset="0"/>
                <a:ea typeface="楷体_GB2312" pitchFamily="49" charset="-122"/>
              </a:rPr>
              <a:t>带电平板电容器内部</a:t>
            </a:r>
          </a:p>
        </p:txBody>
      </p:sp>
      <p:sp>
        <p:nvSpPr>
          <p:cNvPr id="65540" name="Text Box 4"/>
          <p:cNvSpPr txBox="1">
            <a:spLocks noChangeArrowheads="1"/>
          </p:cNvSpPr>
          <p:nvPr/>
        </p:nvSpPr>
        <p:spPr bwMode="auto">
          <a:xfrm>
            <a:off x="4956175" y="4941888"/>
            <a:ext cx="371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Times New Roman" pitchFamily="18" charset="0"/>
                <a:ea typeface="楷体_GB2312" pitchFamily="49" charset="-122"/>
              </a:rPr>
              <a:t>示波管内部的电场</a:t>
            </a:r>
          </a:p>
        </p:txBody>
      </p:sp>
      <p:sp>
        <p:nvSpPr>
          <p:cNvPr id="65541" name="Rectangle 5"/>
          <p:cNvSpPr>
            <a:spLocks noChangeArrowheads="1"/>
          </p:cNvSpPr>
          <p:nvPr/>
        </p:nvSpPr>
        <p:spPr bwMode="auto">
          <a:xfrm>
            <a:off x="4972050" y="1916113"/>
            <a:ext cx="3776663" cy="2752725"/>
          </a:xfrm>
          <a:prstGeom prst="rect">
            <a:avLst/>
          </a:prstGeom>
          <a:solidFill>
            <a:srgbClr val="00CC99">
              <a:alpha val="29019"/>
            </a:srgbClr>
          </a:solidFill>
          <a:ln w="9525">
            <a:solidFill>
              <a:srgbClr val="00CC99">
                <a:alpha val="45882"/>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542" name="Group 6"/>
          <p:cNvGrpSpPr>
            <a:grpSpLocks/>
          </p:cNvGrpSpPr>
          <p:nvPr/>
        </p:nvGrpSpPr>
        <p:grpSpPr bwMode="auto">
          <a:xfrm>
            <a:off x="1074738" y="2236788"/>
            <a:ext cx="3643312" cy="2160587"/>
            <a:chOff x="677" y="1409"/>
            <a:chExt cx="2295" cy="1361"/>
          </a:xfrm>
        </p:grpSpPr>
        <p:grpSp>
          <p:nvGrpSpPr>
            <p:cNvPr id="65591" name="Group 7"/>
            <p:cNvGrpSpPr>
              <a:grpSpLocks/>
            </p:cNvGrpSpPr>
            <p:nvPr/>
          </p:nvGrpSpPr>
          <p:grpSpPr bwMode="auto">
            <a:xfrm>
              <a:off x="677" y="1409"/>
              <a:ext cx="2295" cy="1361"/>
              <a:chOff x="677" y="1409"/>
              <a:chExt cx="2295" cy="1361"/>
            </a:xfrm>
          </p:grpSpPr>
          <p:sp>
            <p:nvSpPr>
              <p:cNvPr id="65599" name="Rectangle 8" descr="深色上对角线"/>
              <p:cNvSpPr>
                <a:spLocks noChangeArrowheads="1"/>
              </p:cNvSpPr>
              <p:nvPr/>
            </p:nvSpPr>
            <p:spPr bwMode="auto">
              <a:xfrm>
                <a:off x="677" y="1409"/>
                <a:ext cx="2295" cy="66"/>
              </a:xfrm>
              <a:prstGeom prst="rect">
                <a:avLst/>
              </a:prstGeom>
              <a:pattFill prst="dkUpDiag">
                <a:fgClr>
                  <a:schemeClr val="bg1"/>
                </a:fgClr>
                <a:bgClr>
                  <a:schemeClr val="bg2"/>
                </a:bgClr>
              </a:patt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600" name="Rectangle 9" descr="深色上对角线"/>
              <p:cNvSpPr>
                <a:spLocks noChangeArrowheads="1"/>
              </p:cNvSpPr>
              <p:nvPr/>
            </p:nvSpPr>
            <p:spPr bwMode="auto">
              <a:xfrm>
                <a:off x="677" y="2704"/>
                <a:ext cx="2295" cy="66"/>
              </a:xfrm>
              <a:prstGeom prst="rect">
                <a:avLst/>
              </a:prstGeom>
              <a:pattFill prst="dkUpDiag">
                <a:fgClr>
                  <a:schemeClr val="bg1"/>
                </a:fgClr>
                <a:bgClr>
                  <a:schemeClr val="bg2"/>
                </a:bgClr>
              </a:patt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92" name="Group 10"/>
            <p:cNvGrpSpPr>
              <a:grpSpLocks/>
            </p:cNvGrpSpPr>
            <p:nvPr/>
          </p:nvGrpSpPr>
          <p:grpSpPr bwMode="auto">
            <a:xfrm>
              <a:off x="876" y="1480"/>
              <a:ext cx="1897" cy="1224"/>
              <a:chOff x="876" y="1480"/>
              <a:chExt cx="1897" cy="1224"/>
            </a:xfrm>
          </p:grpSpPr>
          <p:sp>
            <p:nvSpPr>
              <p:cNvPr id="65593" name="Line 11"/>
              <p:cNvSpPr>
                <a:spLocks noChangeShapeType="1"/>
              </p:cNvSpPr>
              <p:nvPr/>
            </p:nvSpPr>
            <p:spPr bwMode="auto">
              <a:xfrm>
                <a:off x="876" y="1480"/>
                <a:ext cx="0" cy="1224"/>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94" name="Line 12"/>
              <p:cNvSpPr>
                <a:spLocks noChangeShapeType="1"/>
              </p:cNvSpPr>
              <p:nvPr/>
            </p:nvSpPr>
            <p:spPr bwMode="auto">
              <a:xfrm>
                <a:off x="1255" y="1480"/>
                <a:ext cx="0" cy="1224"/>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95" name="Line 13"/>
              <p:cNvSpPr>
                <a:spLocks noChangeShapeType="1"/>
              </p:cNvSpPr>
              <p:nvPr/>
            </p:nvSpPr>
            <p:spPr bwMode="auto">
              <a:xfrm>
                <a:off x="1634" y="1480"/>
                <a:ext cx="0" cy="1224"/>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96" name="Line 14"/>
              <p:cNvSpPr>
                <a:spLocks noChangeShapeType="1"/>
              </p:cNvSpPr>
              <p:nvPr/>
            </p:nvSpPr>
            <p:spPr bwMode="auto">
              <a:xfrm>
                <a:off x="2014" y="1480"/>
                <a:ext cx="0" cy="1224"/>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97" name="Line 15"/>
              <p:cNvSpPr>
                <a:spLocks noChangeShapeType="1"/>
              </p:cNvSpPr>
              <p:nvPr/>
            </p:nvSpPr>
            <p:spPr bwMode="auto">
              <a:xfrm>
                <a:off x="2393" y="1480"/>
                <a:ext cx="0" cy="1224"/>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98" name="Line 16"/>
              <p:cNvSpPr>
                <a:spLocks noChangeShapeType="1"/>
              </p:cNvSpPr>
              <p:nvPr/>
            </p:nvSpPr>
            <p:spPr bwMode="auto">
              <a:xfrm>
                <a:off x="2773" y="1480"/>
                <a:ext cx="0" cy="1224"/>
              </a:xfrm>
              <a:prstGeom prst="line">
                <a:avLst/>
              </a:prstGeom>
              <a:noFill/>
              <a:ln w="1905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5543" name="Line 17"/>
          <p:cNvSpPr>
            <a:spLocks noChangeShapeType="1"/>
          </p:cNvSpPr>
          <p:nvPr/>
        </p:nvSpPr>
        <p:spPr bwMode="auto">
          <a:xfrm>
            <a:off x="1112838" y="2732088"/>
            <a:ext cx="3562350" cy="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4" name="Line 18"/>
          <p:cNvSpPr>
            <a:spLocks noChangeShapeType="1"/>
          </p:cNvSpPr>
          <p:nvPr/>
        </p:nvSpPr>
        <p:spPr bwMode="auto">
          <a:xfrm>
            <a:off x="1112838" y="3122613"/>
            <a:ext cx="3562350" cy="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5" name="Line 19"/>
          <p:cNvSpPr>
            <a:spLocks noChangeShapeType="1"/>
          </p:cNvSpPr>
          <p:nvPr/>
        </p:nvSpPr>
        <p:spPr bwMode="auto">
          <a:xfrm>
            <a:off x="1112838" y="3511550"/>
            <a:ext cx="3562350" cy="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6" name="Line 20"/>
          <p:cNvSpPr>
            <a:spLocks noChangeShapeType="1"/>
          </p:cNvSpPr>
          <p:nvPr/>
        </p:nvSpPr>
        <p:spPr bwMode="auto">
          <a:xfrm>
            <a:off x="1112838" y="3902075"/>
            <a:ext cx="3562350" cy="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7" name="Text Box 21"/>
          <p:cNvSpPr txBox="1">
            <a:spLocks noChangeArrowheads="1"/>
          </p:cNvSpPr>
          <p:nvPr/>
        </p:nvSpPr>
        <p:spPr bwMode="auto">
          <a:xfrm>
            <a:off x="419100" y="3895725"/>
            <a:ext cx="1225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rgbClr val="66FF33"/>
                </a:solidFill>
                <a:latin typeface="Times New Roman" pitchFamily="18" charset="0"/>
                <a:ea typeface="仿宋_GB2312" pitchFamily="49" charset="-122"/>
              </a:rPr>
              <a:t>电场线</a:t>
            </a:r>
          </a:p>
        </p:txBody>
      </p:sp>
      <p:sp>
        <p:nvSpPr>
          <p:cNvPr id="65548" name="Text Box 22"/>
          <p:cNvSpPr txBox="1">
            <a:spLocks noChangeArrowheads="1"/>
          </p:cNvSpPr>
          <p:nvPr/>
        </p:nvSpPr>
        <p:spPr bwMode="auto">
          <a:xfrm>
            <a:off x="228600" y="3284538"/>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chemeClr val="bg1"/>
                </a:solidFill>
                <a:latin typeface="Times New Roman" pitchFamily="18" charset="0"/>
                <a:ea typeface="仿宋_GB2312" pitchFamily="49" charset="-122"/>
              </a:rPr>
              <a:t>等势面</a:t>
            </a:r>
          </a:p>
        </p:txBody>
      </p:sp>
      <p:sp>
        <p:nvSpPr>
          <p:cNvPr id="65549" name="Freeform 23"/>
          <p:cNvSpPr>
            <a:spLocks/>
          </p:cNvSpPr>
          <p:nvPr/>
        </p:nvSpPr>
        <p:spPr bwMode="auto">
          <a:xfrm>
            <a:off x="5886450" y="2606675"/>
            <a:ext cx="438150" cy="1393825"/>
          </a:xfrm>
          <a:custGeom>
            <a:avLst/>
            <a:gdLst>
              <a:gd name="T0" fmla="*/ 2147483647 w 276"/>
              <a:gd name="T1" fmla="*/ 0 h 878"/>
              <a:gd name="T2" fmla="*/ 2147483647 w 276"/>
              <a:gd name="T3" fmla="*/ 2147483647 h 878"/>
              <a:gd name="T4" fmla="*/ 2147483647 w 276"/>
              <a:gd name="T5" fmla="*/ 2147483647 h 878"/>
              <a:gd name="T6" fmla="*/ 2147483647 w 276"/>
              <a:gd name="T7" fmla="*/ 2147483647 h 878"/>
              <a:gd name="T8" fmla="*/ 2147483647 w 276"/>
              <a:gd name="T9" fmla="*/ 2147483647 h 878"/>
              <a:gd name="T10" fmla="*/ 2147483647 w 276"/>
              <a:gd name="T11" fmla="*/ 2147483647 h 878"/>
              <a:gd name="T12" fmla="*/ 2147483647 w 276"/>
              <a:gd name="T13" fmla="*/ 2147483647 h 878"/>
              <a:gd name="T14" fmla="*/ 2147483647 w 276"/>
              <a:gd name="T15" fmla="*/ 2147483647 h 8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6" h="878">
                <a:moveTo>
                  <a:pt x="276" y="0"/>
                </a:moveTo>
                <a:cubicBezTo>
                  <a:pt x="257" y="13"/>
                  <a:pt x="196" y="44"/>
                  <a:pt x="160" y="80"/>
                </a:cubicBezTo>
                <a:cubicBezTo>
                  <a:pt x="124" y="116"/>
                  <a:pt x="85" y="167"/>
                  <a:pt x="60" y="214"/>
                </a:cubicBezTo>
                <a:cubicBezTo>
                  <a:pt x="35" y="261"/>
                  <a:pt x="16" y="307"/>
                  <a:pt x="8" y="360"/>
                </a:cubicBezTo>
                <a:cubicBezTo>
                  <a:pt x="0" y="413"/>
                  <a:pt x="8" y="456"/>
                  <a:pt x="12" y="532"/>
                </a:cubicBezTo>
                <a:cubicBezTo>
                  <a:pt x="16" y="608"/>
                  <a:pt x="50" y="652"/>
                  <a:pt x="86" y="706"/>
                </a:cubicBezTo>
                <a:cubicBezTo>
                  <a:pt x="122" y="760"/>
                  <a:pt x="151" y="783"/>
                  <a:pt x="182" y="812"/>
                </a:cubicBezTo>
                <a:cubicBezTo>
                  <a:pt x="213" y="841"/>
                  <a:pt x="252" y="864"/>
                  <a:pt x="270" y="878"/>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0" name="Freeform 24"/>
          <p:cNvSpPr>
            <a:spLocks/>
          </p:cNvSpPr>
          <p:nvPr/>
        </p:nvSpPr>
        <p:spPr bwMode="auto">
          <a:xfrm>
            <a:off x="6089650" y="2233613"/>
            <a:ext cx="511175" cy="2138362"/>
          </a:xfrm>
          <a:custGeom>
            <a:avLst/>
            <a:gdLst>
              <a:gd name="T0" fmla="*/ 2147483647 w 322"/>
              <a:gd name="T1" fmla="*/ 0 h 1347"/>
              <a:gd name="T2" fmla="*/ 2147483647 w 322"/>
              <a:gd name="T3" fmla="*/ 2147483647 h 1347"/>
              <a:gd name="T4" fmla="*/ 2147483647 w 322"/>
              <a:gd name="T5" fmla="*/ 2147483647 h 1347"/>
              <a:gd name="T6" fmla="*/ 2147483647 w 322"/>
              <a:gd name="T7" fmla="*/ 2147483647 h 1347"/>
              <a:gd name="T8" fmla="*/ 2147483647 w 322"/>
              <a:gd name="T9" fmla="*/ 2147483647 h 1347"/>
              <a:gd name="T10" fmla="*/ 2147483647 w 322"/>
              <a:gd name="T11" fmla="*/ 2147483647 h 1347"/>
              <a:gd name="T12" fmla="*/ 2147483647 w 322"/>
              <a:gd name="T13" fmla="*/ 2147483647 h 1347"/>
              <a:gd name="T14" fmla="*/ 2147483647 w 322"/>
              <a:gd name="T15" fmla="*/ 2147483647 h 1347"/>
              <a:gd name="T16" fmla="*/ 2147483647 w 322"/>
              <a:gd name="T17" fmla="*/ 2147483647 h 1347"/>
              <a:gd name="T18" fmla="*/ 2147483647 w 322"/>
              <a:gd name="T19" fmla="*/ 2147483647 h 1347"/>
              <a:gd name="T20" fmla="*/ 2147483647 w 322"/>
              <a:gd name="T21" fmla="*/ 2147483647 h 1347"/>
              <a:gd name="T22" fmla="*/ 2147483647 w 322"/>
              <a:gd name="T23" fmla="*/ 2147483647 h 1347"/>
              <a:gd name="T24" fmla="*/ 2147483647 w 322"/>
              <a:gd name="T25" fmla="*/ 2147483647 h 13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2" h="1347">
                <a:moveTo>
                  <a:pt x="322" y="0"/>
                </a:moveTo>
                <a:cubicBezTo>
                  <a:pt x="321" y="10"/>
                  <a:pt x="322" y="39"/>
                  <a:pt x="316" y="63"/>
                </a:cubicBezTo>
                <a:cubicBezTo>
                  <a:pt x="310" y="87"/>
                  <a:pt x="296" y="119"/>
                  <a:pt x="283" y="147"/>
                </a:cubicBezTo>
                <a:cubicBezTo>
                  <a:pt x="270" y="175"/>
                  <a:pt x="258" y="197"/>
                  <a:pt x="238" y="228"/>
                </a:cubicBezTo>
                <a:cubicBezTo>
                  <a:pt x="218" y="259"/>
                  <a:pt x="187" y="299"/>
                  <a:pt x="160" y="336"/>
                </a:cubicBezTo>
                <a:cubicBezTo>
                  <a:pt x="133" y="373"/>
                  <a:pt x="97" y="413"/>
                  <a:pt x="73" y="450"/>
                </a:cubicBezTo>
                <a:cubicBezTo>
                  <a:pt x="49" y="487"/>
                  <a:pt x="27" y="525"/>
                  <a:pt x="16" y="561"/>
                </a:cubicBezTo>
                <a:cubicBezTo>
                  <a:pt x="5" y="597"/>
                  <a:pt x="0" y="620"/>
                  <a:pt x="4" y="666"/>
                </a:cubicBezTo>
                <a:cubicBezTo>
                  <a:pt x="8" y="712"/>
                  <a:pt x="15" y="782"/>
                  <a:pt x="40" y="840"/>
                </a:cubicBezTo>
                <a:cubicBezTo>
                  <a:pt x="65" y="898"/>
                  <a:pt x="119" y="959"/>
                  <a:pt x="157" y="1014"/>
                </a:cubicBezTo>
                <a:cubicBezTo>
                  <a:pt x="195" y="1069"/>
                  <a:pt x="246" y="1131"/>
                  <a:pt x="271" y="1170"/>
                </a:cubicBezTo>
                <a:cubicBezTo>
                  <a:pt x="296" y="1209"/>
                  <a:pt x="300" y="1219"/>
                  <a:pt x="307" y="1248"/>
                </a:cubicBezTo>
                <a:cubicBezTo>
                  <a:pt x="314" y="1277"/>
                  <a:pt x="315" y="1312"/>
                  <a:pt x="316" y="1347"/>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1" name="Freeform 25"/>
          <p:cNvSpPr>
            <a:spLocks/>
          </p:cNvSpPr>
          <p:nvPr/>
        </p:nvSpPr>
        <p:spPr bwMode="auto">
          <a:xfrm>
            <a:off x="6310313" y="2233613"/>
            <a:ext cx="357187" cy="2133600"/>
          </a:xfrm>
          <a:custGeom>
            <a:avLst/>
            <a:gdLst>
              <a:gd name="T0" fmla="*/ 2147483647 w 225"/>
              <a:gd name="T1" fmla="*/ 0 h 1344"/>
              <a:gd name="T2" fmla="*/ 2147483647 w 225"/>
              <a:gd name="T3" fmla="*/ 2147483647 h 1344"/>
              <a:gd name="T4" fmla="*/ 2147483647 w 225"/>
              <a:gd name="T5" fmla="*/ 2147483647 h 1344"/>
              <a:gd name="T6" fmla="*/ 2147483647 w 225"/>
              <a:gd name="T7" fmla="*/ 2147483647 h 1344"/>
              <a:gd name="T8" fmla="*/ 2147483647 w 225"/>
              <a:gd name="T9" fmla="*/ 2147483647 h 1344"/>
              <a:gd name="T10" fmla="*/ 0 w 225"/>
              <a:gd name="T11" fmla="*/ 2147483647 h 1344"/>
              <a:gd name="T12" fmla="*/ 2147483647 w 225"/>
              <a:gd name="T13" fmla="*/ 2147483647 h 1344"/>
              <a:gd name="T14" fmla="*/ 2147483647 w 225"/>
              <a:gd name="T15" fmla="*/ 2147483647 h 1344"/>
              <a:gd name="T16" fmla="*/ 2147483647 w 225"/>
              <a:gd name="T17" fmla="*/ 2147483647 h 1344"/>
              <a:gd name="T18" fmla="*/ 2147483647 w 225"/>
              <a:gd name="T19" fmla="*/ 2147483647 h 1344"/>
              <a:gd name="T20" fmla="*/ 2147483647 w 225"/>
              <a:gd name="T21" fmla="*/ 2147483647 h 1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 h="1344">
                <a:moveTo>
                  <a:pt x="225" y="0"/>
                </a:moveTo>
                <a:cubicBezTo>
                  <a:pt x="221" y="21"/>
                  <a:pt x="215" y="84"/>
                  <a:pt x="204" y="123"/>
                </a:cubicBezTo>
                <a:cubicBezTo>
                  <a:pt x="193" y="162"/>
                  <a:pt x="177" y="193"/>
                  <a:pt x="156" y="237"/>
                </a:cubicBezTo>
                <a:cubicBezTo>
                  <a:pt x="135" y="281"/>
                  <a:pt x="98" y="337"/>
                  <a:pt x="75" y="387"/>
                </a:cubicBezTo>
                <a:cubicBezTo>
                  <a:pt x="52" y="437"/>
                  <a:pt x="30" y="493"/>
                  <a:pt x="18" y="540"/>
                </a:cubicBezTo>
                <a:cubicBezTo>
                  <a:pt x="6" y="587"/>
                  <a:pt x="0" y="624"/>
                  <a:pt x="0" y="669"/>
                </a:cubicBezTo>
                <a:cubicBezTo>
                  <a:pt x="0" y="714"/>
                  <a:pt x="2" y="759"/>
                  <a:pt x="18" y="813"/>
                </a:cubicBezTo>
                <a:cubicBezTo>
                  <a:pt x="34" y="867"/>
                  <a:pt x="72" y="934"/>
                  <a:pt x="99" y="993"/>
                </a:cubicBezTo>
                <a:cubicBezTo>
                  <a:pt x="126" y="1052"/>
                  <a:pt x="163" y="1126"/>
                  <a:pt x="180" y="1167"/>
                </a:cubicBezTo>
                <a:cubicBezTo>
                  <a:pt x="197" y="1208"/>
                  <a:pt x="197" y="1210"/>
                  <a:pt x="204" y="1239"/>
                </a:cubicBezTo>
                <a:cubicBezTo>
                  <a:pt x="211" y="1268"/>
                  <a:pt x="218" y="1322"/>
                  <a:pt x="222" y="1344"/>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Freeform 26"/>
          <p:cNvSpPr>
            <a:spLocks/>
          </p:cNvSpPr>
          <p:nvPr/>
        </p:nvSpPr>
        <p:spPr bwMode="auto">
          <a:xfrm>
            <a:off x="6508750" y="2233613"/>
            <a:ext cx="201613" cy="2133600"/>
          </a:xfrm>
          <a:custGeom>
            <a:avLst/>
            <a:gdLst>
              <a:gd name="T0" fmla="*/ 2147483647 w 127"/>
              <a:gd name="T1" fmla="*/ 0 h 1344"/>
              <a:gd name="T2" fmla="*/ 2147483647 w 127"/>
              <a:gd name="T3" fmla="*/ 2147483647 h 1344"/>
              <a:gd name="T4" fmla="*/ 2147483647 w 127"/>
              <a:gd name="T5" fmla="*/ 2147483647 h 1344"/>
              <a:gd name="T6" fmla="*/ 2147483647 w 127"/>
              <a:gd name="T7" fmla="*/ 2147483647 h 1344"/>
              <a:gd name="T8" fmla="*/ 2147483647 w 127"/>
              <a:gd name="T9" fmla="*/ 2147483647 h 1344"/>
              <a:gd name="T10" fmla="*/ 2147483647 w 127"/>
              <a:gd name="T11" fmla="*/ 2147483647 h 1344"/>
              <a:gd name="T12" fmla="*/ 2147483647 w 127"/>
              <a:gd name="T13" fmla="*/ 2147483647 h 1344"/>
              <a:gd name="T14" fmla="*/ 2147483647 w 127"/>
              <a:gd name="T15" fmla="*/ 2147483647 h 1344"/>
              <a:gd name="T16" fmla="*/ 2147483647 w 127"/>
              <a:gd name="T17" fmla="*/ 2147483647 h 1344"/>
              <a:gd name="T18" fmla="*/ 2147483647 w 127"/>
              <a:gd name="T19" fmla="*/ 2147483647 h 1344"/>
              <a:gd name="T20" fmla="*/ 2147483647 w 127"/>
              <a:gd name="T21" fmla="*/ 2147483647 h 1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7" h="1344">
                <a:moveTo>
                  <a:pt x="127" y="0"/>
                </a:moveTo>
                <a:cubicBezTo>
                  <a:pt x="125" y="20"/>
                  <a:pt x="121" y="78"/>
                  <a:pt x="115" y="120"/>
                </a:cubicBezTo>
                <a:cubicBezTo>
                  <a:pt x="109" y="162"/>
                  <a:pt x="101" y="205"/>
                  <a:pt x="88" y="252"/>
                </a:cubicBezTo>
                <a:cubicBezTo>
                  <a:pt x="75" y="299"/>
                  <a:pt x="49" y="362"/>
                  <a:pt x="37" y="405"/>
                </a:cubicBezTo>
                <a:cubicBezTo>
                  <a:pt x="25" y="448"/>
                  <a:pt x="22" y="470"/>
                  <a:pt x="16" y="513"/>
                </a:cubicBezTo>
                <a:cubicBezTo>
                  <a:pt x="10" y="556"/>
                  <a:pt x="0" y="605"/>
                  <a:pt x="1" y="663"/>
                </a:cubicBezTo>
                <a:cubicBezTo>
                  <a:pt x="2" y="721"/>
                  <a:pt x="12" y="804"/>
                  <a:pt x="22" y="864"/>
                </a:cubicBezTo>
                <a:cubicBezTo>
                  <a:pt x="32" y="924"/>
                  <a:pt x="52" y="983"/>
                  <a:pt x="64" y="1026"/>
                </a:cubicBezTo>
                <a:cubicBezTo>
                  <a:pt x="76" y="1069"/>
                  <a:pt x="85" y="1089"/>
                  <a:pt x="94" y="1125"/>
                </a:cubicBezTo>
                <a:cubicBezTo>
                  <a:pt x="103" y="1161"/>
                  <a:pt x="116" y="1206"/>
                  <a:pt x="121" y="1242"/>
                </a:cubicBezTo>
                <a:cubicBezTo>
                  <a:pt x="126" y="1278"/>
                  <a:pt x="124" y="1327"/>
                  <a:pt x="124" y="1344"/>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Freeform 27"/>
          <p:cNvSpPr>
            <a:spLocks/>
          </p:cNvSpPr>
          <p:nvPr/>
        </p:nvSpPr>
        <p:spPr bwMode="auto">
          <a:xfrm>
            <a:off x="6742113" y="2238375"/>
            <a:ext cx="203200" cy="2133600"/>
          </a:xfrm>
          <a:custGeom>
            <a:avLst/>
            <a:gdLst>
              <a:gd name="T0" fmla="*/ 2147483647 w 128"/>
              <a:gd name="T1" fmla="*/ 0 h 1344"/>
              <a:gd name="T2" fmla="*/ 2147483647 w 128"/>
              <a:gd name="T3" fmla="*/ 2147483647 h 1344"/>
              <a:gd name="T4" fmla="*/ 2147483647 w 128"/>
              <a:gd name="T5" fmla="*/ 2147483647 h 1344"/>
              <a:gd name="T6" fmla="*/ 2147483647 w 128"/>
              <a:gd name="T7" fmla="*/ 2147483647 h 1344"/>
              <a:gd name="T8" fmla="*/ 2147483647 w 128"/>
              <a:gd name="T9" fmla="*/ 2147483647 h 1344"/>
              <a:gd name="T10" fmla="*/ 2147483647 w 128"/>
              <a:gd name="T11" fmla="*/ 2147483647 h 1344"/>
              <a:gd name="T12" fmla="*/ 2147483647 w 128"/>
              <a:gd name="T13" fmla="*/ 2147483647 h 1344"/>
              <a:gd name="T14" fmla="*/ 2147483647 w 128"/>
              <a:gd name="T15" fmla="*/ 2147483647 h 1344"/>
              <a:gd name="T16" fmla="*/ 2147483647 w 128"/>
              <a:gd name="T17" fmla="*/ 2147483647 h 1344"/>
              <a:gd name="T18" fmla="*/ 2147483647 w 128"/>
              <a:gd name="T19" fmla="*/ 2147483647 h 1344"/>
              <a:gd name="T20" fmla="*/ 2147483647 w 128"/>
              <a:gd name="T21" fmla="*/ 2147483647 h 1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1344">
                <a:moveTo>
                  <a:pt x="7" y="0"/>
                </a:moveTo>
                <a:cubicBezTo>
                  <a:pt x="7" y="23"/>
                  <a:pt x="3" y="94"/>
                  <a:pt x="10" y="141"/>
                </a:cubicBezTo>
                <a:cubicBezTo>
                  <a:pt x="17" y="188"/>
                  <a:pt x="32" y="233"/>
                  <a:pt x="46" y="282"/>
                </a:cubicBezTo>
                <a:cubicBezTo>
                  <a:pt x="60" y="331"/>
                  <a:pt x="84" y="385"/>
                  <a:pt x="97" y="438"/>
                </a:cubicBezTo>
                <a:cubicBezTo>
                  <a:pt x="110" y="491"/>
                  <a:pt x="120" y="555"/>
                  <a:pt x="124" y="603"/>
                </a:cubicBezTo>
                <a:cubicBezTo>
                  <a:pt x="128" y="651"/>
                  <a:pt x="125" y="684"/>
                  <a:pt x="121" y="729"/>
                </a:cubicBezTo>
                <a:cubicBezTo>
                  <a:pt x="117" y="774"/>
                  <a:pt x="112" y="821"/>
                  <a:pt x="103" y="870"/>
                </a:cubicBezTo>
                <a:cubicBezTo>
                  <a:pt x="94" y="919"/>
                  <a:pt x="76" y="978"/>
                  <a:pt x="64" y="1026"/>
                </a:cubicBezTo>
                <a:cubicBezTo>
                  <a:pt x="52" y="1074"/>
                  <a:pt x="38" y="1120"/>
                  <a:pt x="28" y="1158"/>
                </a:cubicBezTo>
                <a:cubicBezTo>
                  <a:pt x="18" y="1196"/>
                  <a:pt x="8" y="1223"/>
                  <a:pt x="4" y="1254"/>
                </a:cubicBezTo>
                <a:cubicBezTo>
                  <a:pt x="0" y="1285"/>
                  <a:pt x="4" y="1325"/>
                  <a:pt x="4" y="1344"/>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Freeform 28"/>
          <p:cNvSpPr>
            <a:spLocks/>
          </p:cNvSpPr>
          <p:nvPr/>
        </p:nvSpPr>
        <p:spPr bwMode="auto">
          <a:xfrm>
            <a:off x="6786563" y="2228850"/>
            <a:ext cx="360362" cy="2138363"/>
          </a:xfrm>
          <a:custGeom>
            <a:avLst/>
            <a:gdLst>
              <a:gd name="T0" fmla="*/ 0 w 227"/>
              <a:gd name="T1" fmla="*/ 0 h 1347"/>
              <a:gd name="T2" fmla="*/ 2147483647 w 227"/>
              <a:gd name="T3" fmla="*/ 2147483647 h 1347"/>
              <a:gd name="T4" fmla="*/ 2147483647 w 227"/>
              <a:gd name="T5" fmla="*/ 2147483647 h 1347"/>
              <a:gd name="T6" fmla="*/ 2147483647 w 227"/>
              <a:gd name="T7" fmla="*/ 2147483647 h 1347"/>
              <a:gd name="T8" fmla="*/ 2147483647 w 227"/>
              <a:gd name="T9" fmla="*/ 2147483647 h 1347"/>
              <a:gd name="T10" fmla="*/ 2147483647 w 227"/>
              <a:gd name="T11" fmla="*/ 2147483647 h 1347"/>
              <a:gd name="T12" fmla="*/ 2147483647 w 227"/>
              <a:gd name="T13" fmla="*/ 2147483647 h 1347"/>
              <a:gd name="T14" fmla="*/ 2147483647 w 227"/>
              <a:gd name="T15" fmla="*/ 2147483647 h 1347"/>
              <a:gd name="T16" fmla="*/ 2147483647 w 227"/>
              <a:gd name="T17" fmla="*/ 2147483647 h 1347"/>
              <a:gd name="T18" fmla="*/ 2147483647 w 227"/>
              <a:gd name="T19" fmla="*/ 2147483647 h 1347"/>
              <a:gd name="T20" fmla="*/ 2147483647 w 227"/>
              <a:gd name="T21" fmla="*/ 2147483647 h 13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7" h="1347">
                <a:moveTo>
                  <a:pt x="0" y="0"/>
                </a:moveTo>
                <a:cubicBezTo>
                  <a:pt x="3" y="22"/>
                  <a:pt x="7" y="90"/>
                  <a:pt x="21" y="135"/>
                </a:cubicBezTo>
                <a:cubicBezTo>
                  <a:pt x="35" y="180"/>
                  <a:pt x="63" y="227"/>
                  <a:pt x="84" y="273"/>
                </a:cubicBezTo>
                <a:cubicBezTo>
                  <a:pt x="105" y="319"/>
                  <a:pt x="128" y="360"/>
                  <a:pt x="150" y="411"/>
                </a:cubicBezTo>
                <a:cubicBezTo>
                  <a:pt x="172" y="462"/>
                  <a:pt x="205" y="526"/>
                  <a:pt x="216" y="579"/>
                </a:cubicBezTo>
                <a:cubicBezTo>
                  <a:pt x="227" y="632"/>
                  <a:pt x="222" y="676"/>
                  <a:pt x="216" y="729"/>
                </a:cubicBezTo>
                <a:cubicBezTo>
                  <a:pt x="210" y="782"/>
                  <a:pt x="199" y="846"/>
                  <a:pt x="180" y="897"/>
                </a:cubicBezTo>
                <a:cubicBezTo>
                  <a:pt x="161" y="948"/>
                  <a:pt x="126" y="990"/>
                  <a:pt x="102" y="1038"/>
                </a:cubicBezTo>
                <a:cubicBezTo>
                  <a:pt x="78" y="1086"/>
                  <a:pt x="47" y="1152"/>
                  <a:pt x="33" y="1188"/>
                </a:cubicBezTo>
                <a:cubicBezTo>
                  <a:pt x="19" y="1224"/>
                  <a:pt x="20" y="1230"/>
                  <a:pt x="15" y="1257"/>
                </a:cubicBezTo>
                <a:cubicBezTo>
                  <a:pt x="10" y="1284"/>
                  <a:pt x="7" y="1315"/>
                  <a:pt x="3" y="1347"/>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Freeform 29"/>
          <p:cNvSpPr>
            <a:spLocks/>
          </p:cNvSpPr>
          <p:nvPr/>
        </p:nvSpPr>
        <p:spPr bwMode="auto">
          <a:xfrm>
            <a:off x="6851650" y="2233613"/>
            <a:ext cx="511175" cy="2147887"/>
          </a:xfrm>
          <a:custGeom>
            <a:avLst/>
            <a:gdLst>
              <a:gd name="T0" fmla="*/ 2147483647 w 322"/>
              <a:gd name="T1" fmla="*/ 0 h 1353"/>
              <a:gd name="T2" fmla="*/ 2147483647 w 322"/>
              <a:gd name="T3" fmla="*/ 2147483647 h 1353"/>
              <a:gd name="T4" fmla="*/ 2147483647 w 322"/>
              <a:gd name="T5" fmla="*/ 2147483647 h 1353"/>
              <a:gd name="T6" fmla="*/ 2147483647 w 322"/>
              <a:gd name="T7" fmla="*/ 2147483647 h 1353"/>
              <a:gd name="T8" fmla="*/ 2147483647 w 322"/>
              <a:gd name="T9" fmla="*/ 2147483647 h 1353"/>
              <a:gd name="T10" fmla="*/ 2147483647 w 322"/>
              <a:gd name="T11" fmla="*/ 2147483647 h 1353"/>
              <a:gd name="T12" fmla="*/ 2147483647 w 322"/>
              <a:gd name="T13" fmla="*/ 2147483647 h 1353"/>
              <a:gd name="T14" fmla="*/ 2147483647 w 322"/>
              <a:gd name="T15" fmla="*/ 2147483647 h 1353"/>
              <a:gd name="T16" fmla="*/ 2147483647 w 322"/>
              <a:gd name="T17" fmla="*/ 2147483647 h 1353"/>
              <a:gd name="T18" fmla="*/ 2147483647 w 322"/>
              <a:gd name="T19" fmla="*/ 2147483647 h 1353"/>
              <a:gd name="T20" fmla="*/ 2147483647 w 322"/>
              <a:gd name="T21" fmla="*/ 2147483647 h 13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2" h="1353">
                <a:moveTo>
                  <a:pt x="4" y="0"/>
                </a:moveTo>
                <a:cubicBezTo>
                  <a:pt x="5" y="12"/>
                  <a:pt x="1" y="43"/>
                  <a:pt x="10" y="75"/>
                </a:cubicBezTo>
                <a:cubicBezTo>
                  <a:pt x="19" y="107"/>
                  <a:pt x="37" y="155"/>
                  <a:pt x="61" y="195"/>
                </a:cubicBezTo>
                <a:cubicBezTo>
                  <a:pt x="85" y="235"/>
                  <a:pt x="120" y="271"/>
                  <a:pt x="154" y="318"/>
                </a:cubicBezTo>
                <a:cubicBezTo>
                  <a:pt x="188" y="365"/>
                  <a:pt x="237" y="417"/>
                  <a:pt x="265" y="474"/>
                </a:cubicBezTo>
                <a:cubicBezTo>
                  <a:pt x="293" y="531"/>
                  <a:pt x="322" y="597"/>
                  <a:pt x="322" y="663"/>
                </a:cubicBezTo>
                <a:cubicBezTo>
                  <a:pt x="322" y="729"/>
                  <a:pt x="297" y="810"/>
                  <a:pt x="268" y="873"/>
                </a:cubicBezTo>
                <a:cubicBezTo>
                  <a:pt x="239" y="936"/>
                  <a:pt x="182" y="994"/>
                  <a:pt x="145" y="1044"/>
                </a:cubicBezTo>
                <a:cubicBezTo>
                  <a:pt x="108" y="1094"/>
                  <a:pt x="69" y="1135"/>
                  <a:pt x="46" y="1173"/>
                </a:cubicBezTo>
                <a:cubicBezTo>
                  <a:pt x="23" y="1211"/>
                  <a:pt x="14" y="1245"/>
                  <a:pt x="7" y="1275"/>
                </a:cubicBezTo>
                <a:cubicBezTo>
                  <a:pt x="0" y="1305"/>
                  <a:pt x="5" y="1337"/>
                  <a:pt x="4" y="1353"/>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Freeform 30"/>
          <p:cNvSpPr>
            <a:spLocks/>
          </p:cNvSpPr>
          <p:nvPr/>
        </p:nvSpPr>
        <p:spPr bwMode="auto">
          <a:xfrm>
            <a:off x="7148513" y="2609850"/>
            <a:ext cx="434975" cy="1385888"/>
          </a:xfrm>
          <a:custGeom>
            <a:avLst/>
            <a:gdLst>
              <a:gd name="T0" fmla="*/ 0 w 274"/>
              <a:gd name="T1" fmla="*/ 0 h 873"/>
              <a:gd name="T2" fmla="*/ 2147483647 w 274"/>
              <a:gd name="T3" fmla="*/ 2147483647 h 873"/>
              <a:gd name="T4" fmla="*/ 2147483647 w 274"/>
              <a:gd name="T5" fmla="*/ 2147483647 h 873"/>
              <a:gd name="T6" fmla="*/ 2147483647 w 274"/>
              <a:gd name="T7" fmla="*/ 2147483647 h 873"/>
              <a:gd name="T8" fmla="*/ 2147483647 w 274"/>
              <a:gd name="T9" fmla="*/ 2147483647 h 873"/>
              <a:gd name="T10" fmla="*/ 2147483647 w 274"/>
              <a:gd name="T11" fmla="*/ 2147483647 h 873"/>
              <a:gd name="T12" fmla="*/ 2147483647 w 274"/>
              <a:gd name="T13" fmla="*/ 2147483647 h 8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 h="873">
                <a:moveTo>
                  <a:pt x="0" y="0"/>
                </a:moveTo>
                <a:cubicBezTo>
                  <a:pt x="19" y="14"/>
                  <a:pt x="75" y="43"/>
                  <a:pt x="114" y="84"/>
                </a:cubicBezTo>
                <a:cubicBezTo>
                  <a:pt x="153" y="125"/>
                  <a:pt x="208" y="185"/>
                  <a:pt x="234" y="246"/>
                </a:cubicBezTo>
                <a:cubicBezTo>
                  <a:pt x="260" y="307"/>
                  <a:pt x="274" y="383"/>
                  <a:pt x="273" y="450"/>
                </a:cubicBezTo>
                <a:cubicBezTo>
                  <a:pt x="272" y="517"/>
                  <a:pt x="253" y="593"/>
                  <a:pt x="225" y="651"/>
                </a:cubicBezTo>
                <a:cubicBezTo>
                  <a:pt x="197" y="709"/>
                  <a:pt x="138" y="764"/>
                  <a:pt x="102" y="801"/>
                </a:cubicBezTo>
                <a:cubicBezTo>
                  <a:pt x="66" y="838"/>
                  <a:pt x="26" y="858"/>
                  <a:pt x="6" y="873"/>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7" name="Freeform 31"/>
          <p:cNvSpPr>
            <a:spLocks/>
          </p:cNvSpPr>
          <p:nvPr/>
        </p:nvSpPr>
        <p:spPr bwMode="auto">
          <a:xfrm>
            <a:off x="7229475" y="2528888"/>
            <a:ext cx="658813" cy="1552575"/>
          </a:xfrm>
          <a:custGeom>
            <a:avLst/>
            <a:gdLst>
              <a:gd name="T0" fmla="*/ 2147483647 w 415"/>
              <a:gd name="T1" fmla="*/ 0 h 978"/>
              <a:gd name="T2" fmla="*/ 2147483647 w 415"/>
              <a:gd name="T3" fmla="*/ 2147483647 h 978"/>
              <a:gd name="T4" fmla="*/ 2147483647 w 415"/>
              <a:gd name="T5" fmla="*/ 2147483647 h 978"/>
              <a:gd name="T6" fmla="*/ 2147483647 w 415"/>
              <a:gd name="T7" fmla="*/ 2147483647 h 978"/>
              <a:gd name="T8" fmla="*/ 2147483647 w 415"/>
              <a:gd name="T9" fmla="*/ 2147483647 h 978"/>
              <a:gd name="T10" fmla="*/ 2147483647 w 415"/>
              <a:gd name="T11" fmla="*/ 2147483647 h 978"/>
              <a:gd name="T12" fmla="*/ 2147483647 w 415"/>
              <a:gd name="T13" fmla="*/ 2147483647 h 978"/>
              <a:gd name="T14" fmla="*/ 0 w 415"/>
              <a:gd name="T15" fmla="*/ 2147483647 h 9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5" h="978">
                <a:moveTo>
                  <a:pt x="6" y="0"/>
                </a:moveTo>
                <a:cubicBezTo>
                  <a:pt x="22" y="7"/>
                  <a:pt x="66" y="20"/>
                  <a:pt x="105" y="42"/>
                </a:cubicBezTo>
                <a:cubicBezTo>
                  <a:pt x="144" y="64"/>
                  <a:pt x="195" y="78"/>
                  <a:pt x="240" y="132"/>
                </a:cubicBezTo>
                <a:cubicBezTo>
                  <a:pt x="285" y="186"/>
                  <a:pt x="371" y="298"/>
                  <a:pt x="393" y="384"/>
                </a:cubicBezTo>
                <a:cubicBezTo>
                  <a:pt x="415" y="470"/>
                  <a:pt x="402" y="573"/>
                  <a:pt x="375" y="651"/>
                </a:cubicBezTo>
                <a:cubicBezTo>
                  <a:pt x="348" y="729"/>
                  <a:pt x="279" y="806"/>
                  <a:pt x="231" y="855"/>
                </a:cubicBezTo>
                <a:cubicBezTo>
                  <a:pt x="183" y="904"/>
                  <a:pt x="126" y="927"/>
                  <a:pt x="87" y="948"/>
                </a:cubicBezTo>
                <a:cubicBezTo>
                  <a:pt x="48" y="969"/>
                  <a:pt x="24" y="973"/>
                  <a:pt x="0" y="978"/>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8" name="Freeform 32"/>
          <p:cNvSpPr>
            <a:spLocks/>
          </p:cNvSpPr>
          <p:nvPr/>
        </p:nvSpPr>
        <p:spPr bwMode="auto">
          <a:xfrm>
            <a:off x="7258050" y="2443163"/>
            <a:ext cx="1023938" cy="1733550"/>
          </a:xfrm>
          <a:custGeom>
            <a:avLst/>
            <a:gdLst>
              <a:gd name="T0" fmla="*/ 0 w 645"/>
              <a:gd name="T1" fmla="*/ 0 h 1092"/>
              <a:gd name="T2" fmla="*/ 2147483647 w 645"/>
              <a:gd name="T3" fmla="*/ 2147483647 h 1092"/>
              <a:gd name="T4" fmla="*/ 2147483647 w 645"/>
              <a:gd name="T5" fmla="*/ 2147483647 h 1092"/>
              <a:gd name="T6" fmla="*/ 2147483647 w 645"/>
              <a:gd name="T7" fmla="*/ 2147483647 h 1092"/>
              <a:gd name="T8" fmla="*/ 2147483647 w 645"/>
              <a:gd name="T9" fmla="*/ 2147483647 h 1092"/>
              <a:gd name="T10" fmla="*/ 2147483647 w 645"/>
              <a:gd name="T11" fmla="*/ 2147483647 h 1092"/>
              <a:gd name="T12" fmla="*/ 2147483647 w 645"/>
              <a:gd name="T13" fmla="*/ 2147483647 h 1092"/>
              <a:gd name="T14" fmla="*/ 2147483647 w 645"/>
              <a:gd name="T15" fmla="*/ 2147483647 h 1092"/>
              <a:gd name="T16" fmla="*/ 2147483647 w 645"/>
              <a:gd name="T17" fmla="*/ 2147483647 h 10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5" h="1092">
                <a:moveTo>
                  <a:pt x="0" y="0"/>
                </a:moveTo>
                <a:cubicBezTo>
                  <a:pt x="29" y="8"/>
                  <a:pt x="101" y="16"/>
                  <a:pt x="174" y="48"/>
                </a:cubicBezTo>
                <a:cubicBezTo>
                  <a:pt x="247" y="80"/>
                  <a:pt x="369" y="142"/>
                  <a:pt x="438" y="192"/>
                </a:cubicBezTo>
                <a:cubicBezTo>
                  <a:pt x="507" y="242"/>
                  <a:pt x="557" y="290"/>
                  <a:pt x="591" y="351"/>
                </a:cubicBezTo>
                <a:cubicBezTo>
                  <a:pt x="625" y="412"/>
                  <a:pt x="645" y="493"/>
                  <a:pt x="642" y="561"/>
                </a:cubicBezTo>
                <a:cubicBezTo>
                  <a:pt x="639" y="629"/>
                  <a:pt x="609" y="703"/>
                  <a:pt x="570" y="762"/>
                </a:cubicBezTo>
                <a:cubicBezTo>
                  <a:pt x="531" y="821"/>
                  <a:pt x="475" y="868"/>
                  <a:pt x="408" y="915"/>
                </a:cubicBezTo>
                <a:cubicBezTo>
                  <a:pt x="341" y="962"/>
                  <a:pt x="235" y="1015"/>
                  <a:pt x="168" y="1044"/>
                </a:cubicBezTo>
                <a:cubicBezTo>
                  <a:pt x="101" y="1073"/>
                  <a:pt x="40" y="1082"/>
                  <a:pt x="6" y="1092"/>
                </a:cubicBezTo>
              </a:path>
            </a:pathLst>
          </a:custGeom>
          <a:noFill/>
          <a:ln w="19050" cap="flat" cmpd="sng">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5559" name="Group 33"/>
          <p:cNvGrpSpPr>
            <a:grpSpLocks/>
          </p:cNvGrpSpPr>
          <p:nvPr/>
        </p:nvGrpSpPr>
        <p:grpSpPr bwMode="auto">
          <a:xfrm>
            <a:off x="5122863" y="2236788"/>
            <a:ext cx="3552825" cy="2160587"/>
            <a:chOff x="3227" y="1409"/>
            <a:chExt cx="2238" cy="1361"/>
          </a:xfrm>
        </p:grpSpPr>
        <p:grpSp>
          <p:nvGrpSpPr>
            <p:cNvPr id="65562" name="Group 34"/>
            <p:cNvGrpSpPr>
              <a:grpSpLocks/>
            </p:cNvGrpSpPr>
            <p:nvPr/>
          </p:nvGrpSpPr>
          <p:grpSpPr bwMode="auto">
            <a:xfrm>
              <a:off x="3227" y="1409"/>
              <a:ext cx="2238" cy="1361"/>
              <a:chOff x="3227" y="1409"/>
              <a:chExt cx="2238" cy="1361"/>
            </a:xfrm>
          </p:grpSpPr>
          <p:grpSp>
            <p:nvGrpSpPr>
              <p:cNvPr id="65572" name="Group 35"/>
              <p:cNvGrpSpPr>
                <a:grpSpLocks/>
              </p:cNvGrpSpPr>
              <p:nvPr/>
            </p:nvGrpSpPr>
            <p:grpSpPr bwMode="auto">
              <a:xfrm>
                <a:off x="4422" y="1409"/>
                <a:ext cx="1043" cy="1361"/>
                <a:chOff x="677" y="1409"/>
                <a:chExt cx="2295" cy="1361"/>
              </a:xfrm>
            </p:grpSpPr>
            <p:sp>
              <p:nvSpPr>
                <p:cNvPr id="65589" name="Rectangle 36" descr="深色上对角线"/>
                <p:cNvSpPr>
                  <a:spLocks noChangeArrowheads="1"/>
                </p:cNvSpPr>
                <p:nvPr/>
              </p:nvSpPr>
              <p:spPr bwMode="auto">
                <a:xfrm>
                  <a:off x="677" y="1409"/>
                  <a:ext cx="2295" cy="66"/>
                </a:xfrm>
                <a:prstGeom prst="rect">
                  <a:avLst/>
                </a:prstGeom>
                <a:pattFill prst="dkUpDiag">
                  <a:fgClr>
                    <a:schemeClr val="bg1"/>
                  </a:fgClr>
                  <a:bgClr>
                    <a:schemeClr val="bg2"/>
                  </a:bgClr>
                </a:patt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0" name="Rectangle 37" descr="深色上对角线"/>
                <p:cNvSpPr>
                  <a:spLocks noChangeArrowheads="1"/>
                </p:cNvSpPr>
                <p:nvPr/>
              </p:nvSpPr>
              <p:spPr bwMode="auto">
                <a:xfrm>
                  <a:off x="677" y="2704"/>
                  <a:ext cx="2295" cy="66"/>
                </a:xfrm>
                <a:prstGeom prst="rect">
                  <a:avLst/>
                </a:prstGeom>
                <a:pattFill prst="dkUpDiag">
                  <a:fgClr>
                    <a:schemeClr val="bg1"/>
                  </a:fgClr>
                  <a:bgClr>
                    <a:schemeClr val="bg2"/>
                  </a:bgClr>
                </a:patt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73" name="Group 38"/>
              <p:cNvGrpSpPr>
                <a:grpSpLocks/>
              </p:cNvGrpSpPr>
              <p:nvPr/>
            </p:nvGrpSpPr>
            <p:grpSpPr bwMode="auto">
              <a:xfrm>
                <a:off x="3227" y="1544"/>
                <a:ext cx="787" cy="1076"/>
                <a:chOff x="3227" y="1544"/>
                <a:chExt cx="787" cy="1076"/>
              </a:xfrm>
            </p:grpSpPr>
            <p:grpSp>
              <p:nvGrpSpPr>
                <p:cNvPr id="65574" name="Group 39"/>
                <p:cNvGrpSpPr>
                  <a:grpSpLocks/>
                </p:cNvGrpSpPr>
                <p:nvPr/>
              </p:nvGrpSpPr>
              <p:grpSpPr bwMode="auto">
                <a:xfrm>
                  <a:off x="3227" y="1544"/>
                  <a:ext cx="787" cy="1076"/>
                  <a:chOff x="3227" y="1544"/>
                  <a:chExt cx="787" cy="1076"/>
                </a:xfrm>
              </p:grpSpPr>
              <p:sp>
                <p:nvSpPr>
                  <p:cNvPr id="65587" name="Rectangle 40" descr="深色上对角线"/>
                  <p:cNvSpPr>
                    <a:spLocks noChangeArrowheads="1"/>
                  </p:cNvSpPr>
                  <p:nvPr/>
                </p:nvSpPr>
                <p:spPr bwMode="auto">
                  <a:xfrm>
                    <a:off x="3227" y="1544"/>
                    <a:ext cx="787" cy="66"/>
                  </a:xfrm>
                  <a:prstGeom prst="rect">
                    <a:avLst/>
                  </a:prstGeom>
                  <a:pattFill prst="dkUpDiag">
                    <a:fgClr>
                      <a:schemeClr val="bg1"/>
                    </a:fgClr>
                    <a:bgClr>
                      <a:schemeClr val="bg2"/>
                    </a:bgClr>
                  </a:patt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8" name="Rectangle 41" descr="深色上对角线"/>
                  <p:cNvSpPr>
                    <a:spLocks noChangeArrowheads="1"/>
                  </p:cNvSpPr>
                  <p:nvPr/>
                </p:nvSpPr>
                <p:spPr bwMode="auto">
                  <a:xfrm>
                    <a:off x="3227" y="2554"/>
                    <a:ext cx="787" cy="66"/>
                  </a:xfrm>
                  <a:prstGeom prst="rect">
                    <a:avLst/>
                  </a:prstGeom>
                  <a:pattFill prst="dkUpDiag">
                    <a:fgClr>
                      <a:schemeClr val="bg1"/>
                    </a:fgClr>
                    <a:bgClr>
                      <a:schemeClr val="bg2"/>
                    </a:bgClr>
                  </a:patt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575" name="Group 42"/>
                <p:cNvGrpSpPr>
                  <a:grpSpLocks/>
                </p:cNvGrpSpPr>
                <p:nvPr/>
              </p:nvGrpSpPr>
              <p:grpSpPr bwMode="auto">
                <a:xfrm>
                  <a:off x="3596" y="2298"/>
                  <a:ext cx="67" cy="274"/>
                  <a:chOff x="3696" y="2338"/>
                  <a:chExt cx="67" cy="274"/>
                </a:xfrm>
              </p:grpSpPr>
              <p:sp>
                <p:nvSpPr>
                  <p:cNvPr id="65582" name="Rectangle 43" descr="深色上对角线"/>
                  <p:cNvSpPr>
                    <a:spLocks noChangeArrowheads="1"/>
                  </p:cNvSpPr>
                  <p:nvPr/>
                </p:nvSpPr>
                <p:spPr bwMode="auto">
                  <a:xfrm rot="-5400000">
                    <a:off x="3592" y="2442"/>
                    <a:ext cx="274" cy="66"/>
                  </a:xfrm>
                  <a:prstGeom prst="rect">
                    <a:avLst/>
                  </a:prstGeom>
                  <a:pattFill prst="dkUpDiag">
                    <a:fgClr>
                      <a:schemeClr val="bg1"/>
                    </a:fgClr>
                    <a:bgClr>
                      <a:schemeClr val="bg2"/>
                    </a:bgClr>
                  </a:pattFill>
                  <a:ln>
                    <a:noFill/>
                  </a:ln>
                  <a:effectLst/>
                  <a:extLst>
                    <a:ext uri="{91240B29-F687-4F45-9708-019B960494DF}">
                      <a14:hiddenLine xmlns:a14="http://schemas.microsoft.com/office/drawing/2010/main" w="31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583" name="Group 44"/>
                  <p:cNvGrpSpPr>
                    <a:grpSpLocks/>
                  </p:cNvGrpSpPr>
                  <p:nvPr/>
                </p:nvGrpSpPr>
                <p:grpSpPr bwMode="auto">
                  <a:xfrm>
                    <a:off x="3696" y="2338"/>
                    <a:ext cx="67" cy="257"/>
                    <a:chOff x="3696" y="3432"/>
                    <a:chExt cx="67" cy="269"/>
                  </a:xfrm>
                </p:grpSpPr>
                <p:sp>
                  <p:nvSpPr>
                    <p:cNvPr id="65584" name="Line 45"/>
                    <p:cNvSpPr>
                      <a:spLocks noChangeShapeType="1"/>
                    </p:cNvSpPr>
                    <p:nvPr/>
                  </p:nvSpPr>
                  <p:spPr bwMode="auto">
                    <a:xfrm>
                      <a:off x="3696" y="3433"/>
                      <a:ext cx="0" cy="268"/>
                    </a:xfrm>
                    <a:prstGeom prst="line">
                      <a:avLst/>
                    </a:prstGeom>
                    <a:noFill/>
                    <a:ln w="31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5" name="Line 46"/>
                    <p:cNvSpPr>
                      <a:spLocks noChangeShapeType="1"/>
                    </p:cNvSpPr>
                    <p:nvPr/>
                  </p:nvSpPr>
                  <p:spPr bwMode="auto">
                    <a:xfrm>
                      <a:off x="3763" y="3433"/>
                      <a:ext cx="0" cy="268"/>
                    </a:xfrm>
                    <a:prstGeom prst="line">
                      <a:avLst/>
                    </a:prstGeom>
                    <a:noFill/>
                    <a:ln w="31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6" name="Line 47"/>
                    <p:cNvSpPr>
                      <a:spLocks noChangeShapeType="1"/>
                    </p:cNvSpPr>
                    <p:nvPr/>
                  </p:nvSpPr>
                  <p:spPr bwMode="auto">
                    <a:xfrm>
                      <a:off x="3698" y="3432"/>
                      <a:ext cx="64" cy="0"/>
                    </a:xfrm>
                    <a:prstGeom prst="line">
                      <a:avLst/>
                    </a:prstGeom>
                    <a:noFill/>
                    <a:ln w="31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5576" name="Group 48"/>
                <p:cNvGrpSpPr>
                  <a:grpSpLocks/>
                </p:cNvGrpSpPr>
                <p:nvPr/>
              </p:nvGrpSpPr>
              <p:grpSpPr bwMode="auto">
                <a:xfrm rot="10800000">
                  <a:off x="3596" y="1593"/>
                  <a:ext cx="67" cy="274"/>
                  <a:chOff x="3696" y="2338"/>
                  <a:chExt cx="67" cy="274"/>
                </a:xfrm>
              </p:grpSpPr>
              <p:sp>
                <p:nvSpPr>
                  <p:cNvPr id="65577" name="Rectangle 49" descr="深色上对角线"/>
                  <p:cNvSpPr>
                    <a:spLocks noChangeArrowheads="1"/>
                  </p:cNvSpPr>
                  <p:nvPr/>
                </p:nvSpPr>
                <p:spPr bwMode="auto">
                  <a:xfrm rot="-5400000">
                    <a:off x="3592" y="2442"/>
                    <a:ext cx="274" cy="66"/>
                  </a:xfrm>
                  <a:prstGeom prst="rect">
                    <a:avLst/>
                  </a:prstGeom>
                  <a:pattFill prst="dkUpDiag">
                    <a:fgClr>
                      <a:schemeClr val="bg1"/>
                    </a:fgClr>
                    <a:bgClr>
                      <a:schemeClr val="bg2"/>
                    </a:bgClr>
                  </a:pattFill>
                  <a:ln>
                    <a:noFill/>
                  </a:ln>
                  <a:effectLst/>
                  <a:extLst>
                    <a:ext uri="{91240B29-F687-4F45-9708-019B960494DF}">
                      <a14:hiddenLine xmlns:a14="http://schemas.microsoft.com/office/drawing/2010/main" w="31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578" name="Group 50"/>
                  <p:cNvGrpSpPr>
                    <a:grpSpLocks/>
                  </p:cNvGrpSpPr>
                  <p:nvPr/>
                </p:nvGrpSpPr>
                <p:grpSpPr bwMode="auto">
                  <a:xfrm>
                    <a:off x="3696" y="2338"/>
                    <a:ext cx="67" cy="257"/>
                    <a:chOff x="3696" y="3432"/>
                    <a:chExt cx="67" cy="269"/>
                  </a:xfrm>
                </p:grpSpPr>
                <p:sp>
                  <p:nvSpPr>
                    <p:cNvPr id="65579" name="Line 51"/>
                    <p:cNvSpPr>
                      <a:spLocks noChangeShapeType="1"/>
                    </p:cNvSpPr>
                    <p:nvPr/>
                  </p:nvSpPr>
                  <p:spPr bwMode="auto">
                    <a:xfrm>
                      <a:off x="3696" y="3433"/>
                      <a:ext cx="0" cy="268"/>
                    </a:xfrm>
                    <a:prstGeom prst="line">
                      <a:avLst/>
                    </a:prstGeom>
                    <a:noFill/>
                    <a:ln w="31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0" name="Line 52"/>
                    <p:cNvSpPr>
                      <a:spLocks noChangeShapeType="1"/>
                    </p:cNvSpPr>
                    <p:nvPr/>
                  </p:nvSpPr>
                  <p:spPr bwMode="auto">
                    <a:xfrm>
                      <a:off x="3763" y="3433"/>
                      <a:ext cx="0" cy="268"/>
                    </a:xfrm>
                    <a:prstGeom prst="line">
                      <a:avLst/>
                    </a:prstGeom>
                    <a:noFill/>
                    <a:ln w="31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81" name="Line 53"/>
                    <p:cNvSpPr>
                      <a:spLocks noChangeShapeType="1"/>
                    </p:cNvSpPr>
                    <p:nvPr/>
                  </p:nvSpPr>
                  <p:spPr bwMode="auto">
                    <a:xfrm>
                      <a:off x="3698" y="3432"/>
                      <a:ext cx="64" cy="0"/>
                    </a:xfrm>
                    <a:prstGeom prst="line">
                      <a:avLst/>
                    </a:prstGeom>
                    <a:noFill/>
                    <a:ln w="31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65563" name="Group 54"/>
            <p:cNvGrpSpPr>
              <a:grpSpLocks/>
            </p:cNvGrpSpPr>
            <p:nvPr/>
          </p:nvGrpSpPr>
          <p:grpSpPr bwMode="auto">
            <a:xfrm>
              <a:off x="3241" y="1473"/>
              <a:ext cx="2177" cy="1230"/>
              <a:chOff x="3241" y="1473"/>
              <a:chExt cx="2177" cy="1230"/>
            </a:xfrm>
          </p:grpSpPr>
          <p:grpSp>
            <p:nvGrpSpPr>
              <p:cNvPr id="65564" name="Group 55"/>
              <p:cNvGrpSpPr>
                <a:grpSpLocks/>
              </p:cNvGrpSpPr>
              <p:nvPr/>
            </p:nvGrpSpPr>
            <p:grpSpPr bwMode="auto">
              <a:xfrm>
                <a:off x="3726" y="1473"/>
                <a:ext cx="1593" cy="1230"/>
                <a:chOff x="3726" y="1473"/>
                <a:chExt cx="1593" cy="1230"/>
              </a:xfrm>
            </p:grpSpPr>
            <p:sp>
              <p:nvSpPr>
                <p:cNvPr id="65566" name="Freeform 56"/>
                <p:cNvSpPr>
                  <a:spLocks/>
                </p:cNvSpPr>
                <p:nvPr/>
              </p:nvSpPr>
              <p:spPr bwMode="auto">
                <a:xfrm>
                  <a:off x="3980" y="1476"/>
                  <a:ext cx="600" cy="253"/>
                </a:xfrm>
                <a:custGeom>
                  <a:avLst/>
                  <a:gdLst>
                    <a:gd name="T0" fmla="*/ 0 w 600"/>
                    <a:gd name="T1" fmla="*/ 138 h 253"/>
                    <a:gd name="T2" fmla="*/ 79 w 600"/>
                    <a:gd name="T3" fmla="*/ 230 h 253"/>
                    <a:gd name="T4" fmla="*/ 295 w 600"/>
                    <a:gd name="T5" fmla="*/ 246 h 253"/>
                    <a:gd name="T6" fmla="*/ 481 w 600"/>
                    <a:gd name="T7" fmla="*/ 188 h 253"/>
                    <a:gd name="T8" fmla="*/ 582 w 600"/>
                    <a:gd name="T9" fmla="*/ 69 h 253"/>
                    <a:gd name="T10" fmla="*/ 594 w 600"/>
                    <a:gd name="T11" fmla="*/ 0 h 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0" h="253">
                      <a:moveTo>
                        <a:pt x="0" y="138"/>
                      </a:moveTo>
                      <a:cubicBezTo>
                        <a:pt x="6" y="173"/>
                        <a:pt x="25" y="212"/>
                        <a:pt x="79" y="230"/>
                      </a:cubicBezTo>
                      <a:cubicBezTo>
                        <a:pt x="134" y="248"/>
                        <a:pt x="220" y="253"/>
                        <a:pt x="295" y="246"/>
                      </a:cubicBezTo>
                      <a:cubicBezTo>
                        <a:pt x="370" y="239"/>
                        <a:pt x="433" y="218"/>
                        <a:pt x="481" y="188"/>
                      </a:cubicBezTo>
                      <a:cubicBezTo>
                        <a:pt x="551" y="145"/>
                        <a:pt x="564" y="131"/>
                        <a:pt x="582" y="69"/>
                      </a:cubicBezTo>
                      <a:cubicBezTo>
                        <a:pt x="600" y="7"/>
                        <a:pt x="592" y="14"/>
                        <a:pt x="594" y="0"/>
                      </a:cubicBezTo>
                    </a:path>
                  </a:pathLst>
                </a:custGeom>
                <a:noFill/>
                <a:ln w="19050" cmpd="sng">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7" name="Freeform 57"/>
                <p:cNvSpPr>
                  <a:spLocks/>
                </p:cNvSpPr>
                <p:nvPr/>
              </p:nvSpPr>
              <p:spPr bwMode="auto">
                <a:xfrm>
                  <a:off x="3856" y="1474"/>
                  <a:ext cx="1128" cy="372"/>
                </a:xfrm>
                <a:custGeom>
                  <a:avLst/>
                  <a:gdLst>
                    <a:gd name="T0" fmla="*/ 0 w 1128"/>
                    <a:gd name="T1" fmla="*/ 138 h 372"/>
                    <a:gd name="T2" fmla="*/ 22 w 1128"/>
                    <a:gd name="T3" fmla="*/ 224 h 372"/>
                    <a:gd name="T4" fmla="*/ 134 w 1128"/>
                    <a:gd name="T5" fmla="*/ 302 h 372"/>
                    <a:gd name="T6" fmla="*/ 406 w 1128"/>
                    <a:gd name="T7" fmla="*/ 364 h 372"/>
                    <a:gd name="T8" fmla="*/ 734 w 1128"/>
                    <a:gd name="T9" fmla="*/ 348 h 372"/>
                    <a:gd name="T10" fmla="*/ 916 w 1128"/>
                    <a:gd name="T11" fmla="*/ 290 h 372"/>
                    <a:gd name="T12" fmla="*/ 1068 w 1128"/>
                    <a:gd name="T13" fmla="*/ 172 h 372"/>
                    <a:gd name="T14" fmla="*/ 1110 w 1128"/>
                    <a:gd name="T15" fmla="*/ 86 h 372"/>
                    <a:gd name="T16" fmla="*/ 1128 w 1128"/>
                    <a:gd name="T17" fmla="*/ 0 h 3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28" h="372">
                      <a:moveTo>
                        <a:pt x="0" y="138"/>
                      </a:moveTo>
                      <a:cubicBezTo>
                        <a:pt x="4" y="152"/>
                        <a:pt x="0" y="188"/>
                        <a:pt x="22" y="224"/>
                      </a:cubicBezTo>
                      <a:cubicBezTo>
                        <a:pt x="44" y="260"/>
                        <a:pt x="70" y="276"/>
                        <a:pt x="134" y="302"/>
                      </a:cubicBezTo>
                      <a:cubicBezTo>
                        <a:pt x="198" y="328"/>
                        <a:pt x="306" y="356"/>
                        <a:pt x="406" y="364"/>
                      </a:cubicBezTo>
                      <a:cubicBezTo>
                        <a:pt x="506" y="372"/>
                        <a:pt x="649" y="360"/>
                        <a:pt x="734" y="348"/>
                      </a:cubicBezTo>
                      <a:cubicBezTo>
                        <a:pt x="819" y="336"/>
                        <a:pt x="860" y="319"/>
                        <a:pt x="916" y="290"/>
                      </a:cubicBezTo>
                      <a:cubicBezTo>
                        <a:pt x="972" y="261"/>
                        <a:pt x="1036" y="206"/>
                        <a:pt x="1068" y="172"/>
                      </a:cubicBezTo>
                      <a:cubicBezTo>
                        <a:pt x="1100" y="138"/>
                        <a:pt x="1100" y="115"/>
                        <a:pt x="1110" y="86"/>
                      </a:cubicBezTo>
                      <a:cubicBezTo>
                        <a:pt x="1120" y="57"/>
                        <a:pt x="1124" y="28"/>
                        <a:pt x="1128" y="0"/>
                      </a:cubicBezTo>
                    </a:path>
                  </a:pathLst>
                </a:custGeom>
                <a:noFill/>
                <a:ln w="19050" cmpd="sng">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8" name="Freeform 58"/>
                <p:cNvSpPr>
                  <a:spLocks/>
                </p:cNvSpPr>
                <p:nvPr/>
              </p:nvSpPr>
              <p:spPr bwMode="auto">
                <a:xfrm>
                  <a:off x="3735" y="1473"/>
                  <a:ext cx="1584" cy="503"/>
                </a:xfrm>
                <a:custGeom>
                  <a:avLst/>
                  <a:gdLst>
                    <a:gd name="T0" fmla="*/ 0 w 1584"/>
                    <a:gd name="T1" fmla="*/ 144 h 503"/>
                    <a:gd name="T2" fmla="*/ 27 w 1584"/>
                    <a:gd name="T3" fmla="*/ 255 h 503"/>
                    <a:gd name="T4" fmla="*/ 141 w 1584"/>
                    <a:gd name="T5" fmla="*/ 369 h 503"/>
                    <a:gd name="T6" fmla="*/ 411 w 1584"/>
                    <a:gd name="T7" fmla="*/ 468 h 503"/>
                    <a:gd name="T8" fmla="*/ 891 w 1584"/>
                    <a:gd name="T9" fmla="*/ 486 h 503"/>
                    <a:gd name="T10" fmla="*/ 1326 w 1584"/>
                    <a:gd name="T11" fmla="*/ 363 h 503"/>
                    <a:gd name="T12" fmla="*/ 1512 w 1584"/>
                    <a:gd name="T13" fmla="*/ 213 h 503"/>
                    <a:gd name="T14" fmla="*/ 1572 w 1584"/>
                    <a:gd name="T15" fmla="*/ 96 h 503"/>
                    <a:gd name="T16" fmla="*/ 1584 w 1584"/>
                    <a:gd name="T17" fmla="*/ 0 h 5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84" h="503">
                      <a:moveTo>
                        <a:pt x="0" y="144"/>
                      </a:moveTo>
                      <a:cubicBezTo>
                        <a:pt x="4" y="162"/>
                        <a:pt x="6" y="213"/>
                        <a:pt x="27" y="255"/>
                      </a:cubicBezTo>
                      <a:cubicBezTo>
                        <a:pt x="48" y="297"/>
                        <a:pt x="69" y="327"/>
                        <a:pt x="141" y="369"/>
                      </a:cubicBezTo>
                      <a:cubicBezTo>
                        <a:pt x="213" y="411"/>
                        <a:pt x="286" y="449"/>
                        <a:pt x="411" y="468"/>
                      </a:cubicBezTo>
                      <a:cubicBezTo>
                        <a:pt x="536" y="487"/>
                        <a:pt x="739" y="503"/>
                        <a:pt x="891" y="486"/>
                      </a:cubicBezTo>
                      <a:cubicBezTo>
                        <a:pt x="1043" y="469"/>
                        <a:pt x="1215" y="423"/>
                        <a:pt x="1326" y="363"/>
                      </a:cubicBezTo>
                      <a:cubicBezTo>
                        <a:pt x="1437" y="303"/>
                        <a:pt x="1446" y="288"/>
                        <a:pt x="1512" y="213"/>
                      </a:cubicBezTo>
                      <a:cubicBezTo>
                        <a:pt x="1578" y="138"/>
                        <a:pt x="1560" y="131"/>
                        <a:pt x="1572" y="96"/>
                      </a:cubicBezTo>
                      <a:cubicBezTo>
                        <a:pt x="1584" y="61"/>
                        <a:pt x="1582" y="20"/>
                        <a:pt x="1584" y="0"/>
                      </a:cubicBezTo>
                    </a:path>
                  </a:pathLst>
                </a:custGeom>
                <a:noFill/>
                <a:ln w="19050" cmpd="sng">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69" name="Freeform 59"/>
                <p:cNvSpPr>
                  <a:spLocks/>
                </p:cNvSpPr>
                <p:nvPr/>
              </p:nvSpPr>
              <p:spPr bwMode="auto">
                <a:xfrm>
                  <a:off x="3726" y="2193"/>
                  <a:ext cx="1590" cy="507"/>
                </a:xfrm>
                <a:custGeom>
                  <a:avLst/>
                  <a:gdLst>
                    <a:gd name="T0" fmla="*/ 3 w 1590"/>
                    <a:gd name="T1" fmla="*/ 354 h 507"/>
                    <a:gd name="T2" fmla="*/ 27 w 1590"/>
                    <a:gd name="T3" fmla="*/ 249 h 507"/>
                    <a:gd name="T4" fmla="*/ 99 w 1590"/>
                    <a:gd name="T5" fmla="*/ 159 h 507"/>
                    <a:gd name="T6" fmla="*/ 255 w 1590"/>
                    <a:gd name="T7" fmla="*/ 75 h 507"/>
                    <a:gd name="T8" fmla="*/ 495 w 1590"/>
                    <a:gd name="T9" fmla="*/ 15 h 507"/>
                    <a:gd name="T10" fmla="*/ 888 w 1590"/>
                    <a:gd name="T11" fmla="*/ 12 h 507"/>
                    <a:gd name="T12" fmla="*/ 1221 w 1590"/>
                    <a:gd name="T13" fmla="*/ 87 h 507"/>
                    <a:gd name="T14" fmla="*/ 1446 w 1590"/>
                    <a:gd name="T15" fmla="*/ 210 h 507"/>
                    <a:gd name="T16" fmla="*/ 1584 w 1590"/>
                    <a:gd name="T17" fmla="*/ 399 h 507"/>
                    <a:gd name="T18" fmla="*/ 1590 w 1590"/>
                    <a:gd name="T19" fmla="*/ 507 h 5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90" h="507">
                      <a:moveTo>
                        <a:pt x="3" y="354"/>
                      </a:moveTo>
                      <a:cubicBezTo>
                        <a:pt x="7" y="337"/>
                        <a:pt x="0" y="303"/>
                        <a:pt x="27" y="249"/>
                      </a:cubicBezTo>
                      <a:cubicBezTo>
                        <a:pt x="54" y="195"/>
                        <a:pt x="61" y="188"/>
                        <a:pt x="99" y="159"/>
                      </a:cubicBezTo>
                      <a:cubicBezTo>
                        <a:pt x="137" y="130"/>
                        <a:pt x="189" y="99"/>
                        <a:pt x="255" y="75"/>
                      </a:cubicBezTo>
                      <a:cubicBezTo>
                        <a:pt x="321" y="51"/>
                        <a:pt x="390" y="25"/>
                        <a:pt x="495" y="15"/>
                      </a:cubicBezTo>
                      <a:cubicBezTo>
                        <a:pt x="600" y="5"/>
                        <a:pt x="767" y="0"/>
                        <a:pt x="888" y="12"/>
                      </a:cubicBezTo>
                      <a:cubicBezTo>
                        <a:pt x="1009" y="24"/>
                        <a:pt x="1128" y="54"/>
                        <a:pt x="1221" y="87"/>
                      </a:cubicBezTo>
                      <a:cubicBezTo>
                        <a:pt x="1314" y="120"/>
                        <a:pt x="1386" y="158"/>
                        <a:pt x="1446" y="210"/>
                      </a:cubicBezTo>
                      <a:cubicBezTo>
                        <a:pt x="1506" y="262"/>
                        <a:pt x="1581" y="351"/>
                        <a:pt x="1584" y="399"/>
                      </a:cubicBezTo>
                      <a:cubicBezTo>
                        <a:pt x="1587" y="447"/>
                        <a:pt x="1590" y="484"/>
                        <a:pt x="1590" y="507"/>
                      </a:cubicBezTo>
                    </a:path>
                  </a:pathLst>
                </a:custGeom>
                <a:noFill/>
                <a:ln w="19050" cmpd="sng">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0" name="Freeform 60"/>
                <p:cNvSpPr>
                  <a:spLocks/>
                </p:cNvSpPr>
                <p:nvPr/>
              </p:nvSpPr>
              <p:spPr bwMode="auto">
                <a:xfrm>
                  <a:off x="3852" y="2314"/>
                  <a:ext cx="1134" cy="389"/>
                </a:xfrm>
                <a:custGeom>
                  <a:avLst/>
                  <a:gdLst>
                    <a:gd name="T0" fmla="*/ 3 w 1134"/>
                    <a:gd name="T1" fmla="*/ 239 h 389"/>
                    <a:gd name="T2" fmla="*/ 27 w 1134"/>
                    <a:gd name="T3" fmla="*/ 155 h 389"/>
                    <a:gd name="T4" fmla="*/ 141 w 1134"/>
                    <a:gd name="T5" fmla="*/ 68 h 389"/>
                    <a:gd name="T6" fmla="*/ 363 w 1134"/>
                    <a:gd name="T7" fmla="*/ 11 h 389"/>
                    <a:gd name="T8" fmla="*/ 663 w 1134"/>
                    <a:gd name="T9" fmla="*/ 11 h 389"/>
                    <a:gd name="T10" fmla="*/ 915 w 1134"/>
                    <a:gd name="T11" fmla="*/ 80 h 389"/>
                    <a:gd name="T12" fmla="*/ 1041 w 1134"/>
                    <a:gd name="T13" fmla="*/ 173 h 389"/>
                    <a:gd name="T14" fmla="*/ 1122 w 1134"/>
                    <a:gd name="T15" fmla="*/ 290 h 389"/>
                    <a:gd name="T16" fmla="*/ 1131 w 1134"/>
                    <a:gd name="T17" fmla="*/ 389 h 3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4" h="389">
                      <a:moveTo>
                        <a:pt x="3" y="239"/>
                      </a:moveTo>
                      <a:cubicBezTo>
                        <a:pt x="7" y="225"/>
                        <a:pt x="0" y="200"/>
                        <a:pt x="27" y="155"/>
                      </a:cubicBezTo>
                      <a:cubicBezTo>
                        <a:pt x="54" y="110"/>
                        <a:pt x="85" y="92"/>
                        <a:pt x="141" y="68"/>
                      </a:cubicBezTo>
                      <a:cubicBezTo>
                        <a:pt x="197" y="44"/>
                        <a:pt x="276" y="20"/>
                        <a:pt x="363" y="11"/>
                      </a:cubicBezTo>
                      <a:cubicBezTo>
                        <a:pt x="450" y="2"/>
                        <a:pt x="571" y="0"/>
                        <a:pt x="663" y="11"/>
                      </a:cubicBezTo>
                      <a:cubicBezTo>
                        <a:pt x="755" y="22"/>
                        <a:pt x="852" y="53"/>
                        <a:pt x="915" y="80"/>
                      </a:cubicBezTo>
                      <a:cubicBezTo>
                        <a:pt x="978" y="107"/>
                        <a:pt x="1007" y="138"/>
                        <a:pt x="1041" y="173"/>
                      </a:cubicBezTo>
                      <a:cubicBezTo>
                        <a:pt x="1075" y="208"/>
                        <a:pt x="1107" y="254"/>
                        <a:pt x="1122" y="290"/>
                      </a:cubicBezTo>
                      <a:cubicBezTo>
                        <a:pt x="1134" y="344"/>
                        <a:pt x="1129" y="369"/>
                        <a:pt x="1131" y="389"/>
                      </a:cubicBezTo>
                    </a:path>
                  </a:pathLst>
                </a:custGeom>
                <a:noFill/>
                <a:ln w="19050" cmpd="sng">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71" name="Freeform 61"/>
                <p:cNvSpPr>
                  <a:spLocks/>
                </p:cNvSpPr>
                <p:nvPr/>
              </p:nvSpPr>
              <p:spPr bwMode="auto">
                <a:xfrm>
                  <a:off x="3981" y="2432"/>
                  <a:ext cx="594" cy="271"/>
                </a:xfrm>
                <a:custGeom>
                  <a:avLst/>
                  <a:gdLst>
                    <a:gd name="T0" fmla="*/ 0 w 594"/>
                    <a:gd name="T1" fmla="*/ 121 h 271"/>
                    <a:gd name="T2" fmla="*/ 14 w 594"/>
                    <a:gd name="T3" fmla="*/ 70 h 271"/>
                    <a:gd name="T4" fmla="*/ 72 w 594"/>
                    <a:gd name="T5" fmla="*/ 22 h 271"/>
                    <a:gd name="T6" fmla="*/ 192 w 594"/>
                    <a:gd name="T7" fmla="*/ 3 h 271"/>
                    <a:gd name="T8" fmla="*/ 297 w 594"/>
                    <a:gd name="T9" fmla="*/ 6 h 271"/>
                    <a:gd name="T10" fmla="*/ 413 w 594"/>
                    <a:gd name="T11" fmla="*/ 31 h 271"/>
                    <a:gd name="T12" fmla="*/ 506 w 594"/>
                    <a:gd name="T13" fmla="*/ 78 h 271"/>
                    <a:gd name="T14" fmla="*/ 551 w 594"/>
                    <a:gd name="T15" fmla="*/ 127 h 271"/>
                    <a:gd name="T16" fmla="*/ 587 w 594"/>
                    <a:gd name="T17" fmla="*/ 205 h 271"/>
                    <a:gd name="T18" fmla="*/ 593 w 594"/>
                    <a:gd name="T19" fmla="*/ 271 h 2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4" h="271">
                      <a:moveTo>
                        <a:pt x="0" y="121"/>
                      </a:moveTo>
                      <a:cubicBezTo>
                        <a:pt x="2" y="113"/>
                        <a:pt x="2" y="86"/>
                        <a:pt x="14" y="70"/>
                      </a:cubicBezTo>
                      <a:cubicBezTo>
                        <a:pt x="26" y="54"/>
                        <a:pt x="42" y="33"/>
                        <a:pt x="72" y="22"/>
                      </a:cubicBezTo>
                      <a:cubicBezTo>
                        <a:pt x="102" y="11"/>
                        <a:pt x="155" y="6"/>
                        <a:pt x="192" y="3"/>
                      </a:cubicBezTo>
                      <a:cubicBezTo>
                        <a:pt x="229" y="0"/>
                        <a:pt x="260" y="1"/>
                        <a:pt x="297" y="6"/>
                      </a:cubicBezTo>
                      <a:cubicBezTo>
                        <a:pt x="334" y="11"/>
                        <a:pt x="378" y="19"/>
                        <a:pt x="413" y="31"/>
                      </a:cubicBezTo>
                      <a:cubicBezTo>
                        <a:pt x="448" y="43"/>
                        <a:pt x="483" y="62"/>
                        <a:pt x="506" y="78"/>
                      </a:cubicBezTo>
                      <a:cubicBezTo>
                        <a:pt x="529" y="94"/>
                        <a:pt x="538" y="106"/>
                        <a:pt x="551" y="127"/>
                      </a:cubicBezTo>
                      <a:cubicBezTo>
                        <a:pt x="564" y="148"/>
                        <a:pt x="580" y="161"/>
                        <a:pt x="587" y="205"/>
                      </a:cubicBezTo>
                      <a:cubicBezTo>
                        <a:pt x="594" y="249"/>
                        <a:pt x="592" y="257"/>
                        <a:pt x="593" y="271"/>
                      </a:cubicBezTo>
                    </a:path>
                  </a:pathLst>
                </a:custGeom>
                <a:noFill/>
                <a:ln w="19050" cmpd="sng">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5565" name="Line 62"/>
              <p:cNvSpPr>
                <a:spLocks noChangeShapeType="1"/>
              </p:cNvSpPr>
              <p:nvPr/>
            </p:nvSpPr>
            <p:spPr bwMode="auto">
              <a:xfrm>
                <a:off x="3241" y="2082"/>
                <a:ext cx="2177" cy="0"/>
              </a:xfrm>
              <a:prstGeom prst="line">
                <a:avLst/>
              </a:prstGeom>
              <a:noFill/>
              <a:ln w="1905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5560" name="Text Box 63"/>
          <p:cNvSpPr txBox="1">
            <a:spLocks noChangeArrowheads="1"/>
          </p:cNvSpPr>
          <p:nvPr/>
        </p:nvSpPr>
        <p:spPr bwMode="auto">
          <a:xfrm>
            <a:off x="7834313" y="3881438"/>
            <a:ext cx="1225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rgbClr val="66FF33"/>
                </a:solidFill>
                <a:latin typeface="Times New Roman" pitchFamily="18" charset="0"/>
                <a:ea typeface="仿宋_GB2312" pitchFamily="49" charset="-122"/>
              </a:rPr>
              <a:t>电场线</a:t>
            </a:r>
          </a:p>
        </p:txBody>
      </p:sp>
      <p:sp>
        <p:nvSpPr>
          <p:cNvPr id="65561" name="Text Box 64"/>
          <p:cNvSpPr txBox="1">
            <a:spLocks noChangeArrowheads="1"/>
          </p:cNvSpPr>
          <p:nvPr/>
        </p:nvSpPr>
        <p:spPr bwMode="auto">
          <a:xfrm>
            <a:off x="5797550" y="4256088"/>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000" b="1">
                <a:solidFill>
                  <a:schemeClr val="bg1"/>
                </a:solidFill>
                <a:latin typeface="Times New Roman" pitchFamily="18" charset="0"/>
                <a:ea typeface="仿宋_GB2312" pitchFamily="49" charset="-122"/>
              </a:rPr>
              <a:t>等势面</a:t>
            </a:r>
          </a:p>
        </p:txBody>
      </p:sp>
    </p:spTree>
    <p:extLst>
      <p:ext uri="{BB962C8B-B14F-4D97-AF65-F5344CB8AC3E}">
        <p14:creationId xmlns:p14="http://schemas.microsoft.com/office/powerpoint/2010/main" val="667311105"/>
      </p:ext>
    </p:extLst>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539750" y="476250"/>
            <a:ext cx="397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Clr>
                <a:srgbClr val="FFFF00"/>
              </a:buClr>
              <a:buFontTx/>
              <a:buChar char="•"/>
            </a:pPr>
            <a:r>
              <a:rPr kumimoji="1" lang="zh-CN" altLang="en-US" sz="2400" b="1">
                <a:solidFill>
                  <a:srgbClr val="66FFFF"/>
                </a:solidFill>
                <a:latin typeface="Times New Roman" pitchFamily="18" charset="0"/>
                <a:ea typeface="仿宋_GB2312" pitchFamily="49" charset="-122"/>
              </a:rPr>
              <a:t> 等势面的性质</a:t>
            </a:r>
            <a:endParaRPr kumimoji="1" lang="en-US" altLang="zh-CN" sz="2400" b="1">
              <a:solidFill>
                <a:srgbClr val="66FFFF"/>
              </a:solidFill>
              <a:latin typeface="Times New Roman" pitchFamily="18" charset="0"/>
              <a:ea typeface="仿宋_GB2312" pitchFamily="49" charset="-122"/>
            </a:endParaRPr>
          </a:p>
        </p:txBody>
      </p:sp>
      <p:sp>
        <p:nvSpPr>
          <p:cNvPr id="186371" name="Text Box 3"/>
          <p:cNvSpPr txBox="1">
            <a:spLocks noChangeArrowheads="1"/>
          </p:cNvSpPr>
          <p:nvPr/>
        </p:nvSpPr>
        <p:spPr bwMode="auto">
          <a:xfrm>
            <a:off x="866775" y="952500"/>
            <a:ext cx="438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(1) </a:t>
            </a:r>
            <a:r>
              <a:rPr kumimoji="1" lang="zh-CN" altLang="en-US" sz="2400" b="1">
                <a:solidFill>
                  <a:schemeClr val="bg1"/>
                </a:solidFill>
                <a:latin typeface="Times New Roman" pitchFamily="18" charset="0"/>
              </a:rPr>
              <a:t>电场线与等势面处处正交。</a:t>
            </a:r>
            <a:r>
              <a:rPr kumimoji="1" lang="zh-CN" altLang="en-US" sz="2800" b="1">
                <a:solidFill>
                  <a:schemeClr val="bg1"/>
                </a:solidFill>
                <a:latin typeface="Times New Roman" pitchFamily="18" charset="0"/>
              </a:rPr>
              <a:t> </a:t>
            </a:r>
          </a:p>
        </p:txBody>
      </p:sp>
      <p:grpSp>
        <p:nvGrpSpPr>
          <p:cNvPr id="186372" name="Group 4"/>
          <p:cNvGrpSpPr>
            <a:grpSpLocks/>
          </p:cNvGrpSpPr>
          <p:nvPr/>
        </p:nvGrpSpPr>
        <p:grpSpPr bwMode="auto">
          <a:xfrm>
            <a:off x="5638800" y="1125538"/>
            <a:ext cx="2678113" cy="1943100"/>
            <a:chOff x="3470" y="1117"/>
            <a:chExt cx="1687" cy="1224"/>
          </a:xfrm>
        </p:grpSpPr>
        <p:pic>
          <p:nvPicPr>
            <p:cNvPr id="66596" name="Picture 5"/>
            <p:cNvPicPr>
              <a:picLocks noChangeAspect="1" noChangeArrowheads="1"/>
            </p:cNvPicPr>
            <p:nvPr/>
          </p:nvPicPr>
          <p:blipFill>
            <a:blip r:embed="rId3">
              <a:lum contrast="-42000"/>
              <a:extLst>
                <a:ext uri="{28A0092B-C50C-407E-A947-70E740481C1C}">
                  <a14:useLocalDpi xmlns:a14="http://schemas.microsoft.com/office/drawing/2010/main" val="0"/>
                </a:ext>
              </a:extLst>
            </a:blip>
            <a:srcRect/>
            <a:stretch>
              <a:fillRect/>
            </a:stretch>
          </p:blipFill>
          <p:spPr bwMode="auto">
            <a:xfrm>
              <a:off x="3470" y="1117"/>
              <a:ext cx="1687" cy="1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97" name="Freeform 6"/>
            <p:cNvSpPr>
              <a:spLocks/>
            </p:cNvSpPr>
            <p:nvPr/>
          </p:nvSpPr>
          <p:spPr bwMode="auto">
            <a:xfrm>
              <a:off x="3485" y="1476"/>
              <a:ext cx="814" cy="854"/>
            </a:xfrm>
            <a:custGeom>
              <a:avLst/>
              <a:gdLst>
                <a:gd name="T0" fmla="*/ 0 w 814"/>
                <a:gd name="T1" fmla="*/ 0 h 854"/>
                <a:gd name="T2" fmla="*/ 303 w 814"/>
                <a:gd name="T3" fmla="*/ 195 h 854"/>
                <a:gd name="T4" fmla="*/ 555 w 814"/>
                <a:gd name="T5" fmla="*/ 410 h 854"/>
                <a:gd name="T6" fmla="*/ 736 w 814"/>
                <a:gd name="T7" fmla="*/ 660 h 854"/>
                <a:gd name="T8" fmla="*/ 814 w 814"/>
                <a:gd name="T9" fmla="*/ 854 h 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4" h="854">
                  <a:moveTo>
                    <a:pt x="0" y="0"/>
                  </a:moveTo>
                  <a:cubicBezTo>
                    <a:pt x="52" y="30"/>
                    <a:pt x="201" y="116"/>
                    <a:pt x="303" y="195"/>
                  </a:cubicBezTo>
                  <a:cubicBezTo>
                    <a:pt x="405" y="274"/>
                    <a:pt x="483" y="332"/>
                    <a:pt x="555" y="410"/>
                  </a:cubicBezTo>
                  <a:cubicBezTo>
                    <a:pt x="627" y="488"/>
                    <a:pt x="701" y="585"/>
                    <a:pt x="736" y="660"/>
                  </a:cubicBezTo>
                  <a:cubicBezTo>
                    <a:pt x="771" y="735"/>
                    <a:pt x="798" y="814"/>
                    <a:pt x="814" y="854"/>
                  </a:cubicBezTo>
                </a:path>
              </a:pathLst>
            </a:custGeom>
            <a:noFill/>
            <a:ln w="28575" cmpd="sng">
              <a:solidFill>
                <a:srgbClr val="66FFFF">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8" name="Freeform 7"/>
            <p:cNvSpPr>
              <a:spLocks/>
            </p:cNvSpPr>
            <p:nvPr/>
          </p:nvSpPr>
          <p:spPr bwMode="auto">
            <a:xfrm>
              <a:off x="3476" y="1122"/>
              <a:ext cx="1662" cy="908"/>
            </a:xfrm>
            <a:custGeom>
              <a:avLst/>
              <a:gdLst>
                <a:gd name="T0" fmla="*/ 0 w 1662"/>
                <a:gd name="T1" fmla="*/ 357 h 908"/>
                <a:gd name="T2" fmla="*/ 88 w 1662"/>
                <a:gd name="T3" fmla="*/ 222 h 908"/>
                <a:gd name="T4" fmla="*/ 261 w 1662"/>
                <a:gd name="T5" fmla="*/ 83 h 908"/>
                <a:gd name="T6" fmla="*/ 466 w 1662"/>
                <a:gd name="T7" fmla="*/ 20 h 908"/>
                <a:gd name="T8" fmla="*/ 645 w 1662"/>
                <a:gd name="T9" fmla="*/ 8 h 908"/>
                <a:gd name="T10" fmla="*/ 849 w 1662"/>
                <a:gd name="T11" fmla="*/ 66 h 908"/>
                <a:gd name="T12" fmla="*/ 1021 w 1662"/>
                <a:gd name="T13" fmla="*/ 174 h 908"/>
                <a:gd name="T14" fmla="*/ 1263 w 1662"/>
                <a:gd name="T15" fmla="*/ 393 h 908"/>
                <a:gd name="T16" fmla="*/ 1482 w 1662"/>
                <a:gd name="T17" fmla="*/ 654 h 908"/>
                <a:gd name="T18" fmla="*/ 1662 w 1662"/>
                <a:gd name="T19" fmla="*/ 908 h 9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2" h="908">
                  <a:moveTo>
                    <a:pt x="0" y="357"/>
                  </a:moveTo>
                  <a:cubicBezTo>
                    <a:pt x="15" y="335"/>
                    <a:pt x="45" y="268"/>
                    <a:pt x="88" y="222"/>
                  </a:cubicBezTo>
                  <a:cubicBezTo>
                    <a:pt x="131" y="176"/>
                    <a:pt x="198" y="117"/>
                    <a:pt x="261" y="83"/>
                  </a:cubicBezTo>
                  <a:cubicBezTo>
                    <a:pt x="324" y="49"/>
                    <a:pt x="402" y="32"/>
                    <a:pt x="466" y="20"/>
                  </a:cubicBezTo>
                  <a:cubicBezTo>
                    <a:pt x="530" y="8"/>
                    <a:pt x="581" y="0"/>
                    <a:pt x="645" y="8"/>
                  </a:cubicBezTo>
                  <a:cubicBezTo>
                    <a:pt x="709" y="16"/>
                    <a:pt x="786" y="38"/>
                    <a:pt x="849" y="66"/>
                  </a:cubicBezTo>
                  <a:cubicBezTo>
                    <a:pt x="912" y="94"/>
                    <a:pt x="926" y="109"/>
                    <a:pt x="1021" y="174"/>
                  </a:cubicBezTo>
                  <a:cubicBezTo>
                    <a:pt x="1116" y="239"/>
                    <a:pt x="1181" y="313"/>
                    <a:pt x="1263" y="393"/>
                  </a:cubicBezTo>
                  <a:cubicBezTo>
                    <a:pt x="1345" y="473"/>
                    <a:pt x="1413" y="570"/>
                    <a:pt x="1482" y="654"/>
                  </a:cubicBezTo>
                  <a:cubicBezTo>
                    <a:pt x="1551" y="738"/>
                    <a:pt x="1624" y="855"/>
                    <a:pt x="1662" y="908"/>
                  </a:cubicBezTo>
                </a:path>
              </a:pathLst>
            </a:custGeom>
            <a:noFill/>
            <a:ln w="28575" cmpd="sng">
              <a:solidFill>
                <a:srgbClr val="66FFFF">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9" name="Freeform 8"/>
            <p:cNvSpPr>
              <a:spLocks/>
            </p:cNvSpPr>
            <p:nvPr/>
          </p:nvSpPr>
          <p:spPr bwMode="auto">
            <a:xfrm>
              <a:off x="4298" y="2007"/>
              <a:ext cx="832" cy="323"/>
            </a:xfrm>
            <a:custGeom>
              <a:avLst/>
              <a:gdLst>
                <a:gd name="T0" fmla="*/ 0 w 832"/>
                <a:gd name="T1" fmla="*/ 323 h 323"/>
                <a:gd name="T2" fmla="*/ 111 w 832"/>
                <a:gd name="T3" fmla="*/ 222 h 323"/>
                <a:gd name="T4" fmla="*/ 286 w 832"/>
                <a:gd name="T5" fmla="*/ 116 h 323"/>
                <a:gd name="T6" fmla="*/ 462 w 832"/>
                <a:gd name="T7" fmla="*/ 44 h 323"/>
                <a:gd name="T8" fmla="*/ 633 w 832"/>
                <a:gd name="T9" fmla="*/ 8 h 323"/>
                <a:gd name="T10" fmla="*/ 832 w 832"/>
                <a:gd name="T11" fmla="*/ 15 h 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2" h="323">
                  <a:moveTo>
                    <a:pt x="0" y="323"/>
                  </a:moveTo>
                  <a:cubicBezTo>
                    <a:pt x="18" y="306"/>
                    <a:pt x="63" y="256"/>
                    <a:pt x="111" y="222"/>
                  </a:cubicBezTo>
                  <a:cubicBezTo>
                    <a:pt x="159" y="188"/>
                    <a:pt x="228" y="146"/>
                    <a:pt x="286" y="116"/>
                  </a:cubicBezTo>
                  <a:cubicBezTo>
                    <a:pt x="344" y="86"/>
                    <a:pt x="404" y="62"/>
                    <a:pt x="462" y="44"/>
                  </a:cubicBezTo>
                  <a:cubicBezTo>
                    <a:pt x="520" y="26"/>
                    <a:pt x="571" y="13"/>
                    <a:pt x="633" y="8"/>
                  </a:cubicBezTo>
                  <a:cubicBezTo>
                    <a:pt x="717" y="0"/>
                    <a:pt x="791" y="14"/>
                    <a:pt x="832" y="15"/>
                  </a:cubicBezTo>
                </a:path>
              </a:pathLst>
            </a:custGeom>
            <a:noFill/>
            <a:ln w="28575" cmpd="sng">
              <a:solidFill>
                <a:srgbClr val="66FFFF">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6377" name="Group 9"/>
          <p:cNvGrpSpPr>
            <a:grpSpLocks/>
          </p:cNvGrpSpPr>
          <p:nvPr/>
        </p:nvGrpSpPr>
        <p:grpSpPr bwMode="auto">
          <a:xfrm>
            <a:off x="6302375" y="1301750"/>
            <a:ext cx="528638" cy="457200"/>
            <a:chOff x="4068" y="1521"/>
            <a:chExt cx="333" cy="288"/>
          </a:xfrm>
        </p:grpSpPr>
        <p:sp>
          <p:nvSpPr>
            <p:cNvPr id="66594" name="Oval 10"/>
            <p:cNvSpPr>
              <a:spLocks noChangeArrowheads="1"/>
            </p:cNvSpPr>
            <p:nvPr/>
          </p:nvSpPr>
          <p:spPr bwMode="auto">
            <a:xfrm>
              <a:off x="4305" y="1671"/>
              <a:ext cx="96" cy="96"/>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5" name="Text Box 11"/>
            <p:cNvSpPr txBox="1">
              <a:spLocks noChangeArrowheads="1"/>
            </p:cNvSpPr>
            <p:nvPr/>
          </p:nvSpPr>
          <p:spPr bwMode="auto">
            <a:xfrm>
              <a:off x="4068" y="152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a</a:t>
              </a:r>
            </a:p>
          </p:txBody>
        </p:sp>
      </p:grpSp>
      <p:grpSp>
        <p:nvGrpSpPr>
          <p:cNvPr id="186380" name="Group 12"/>
          <p:cNvGrpSpPr>
            <a:grpSpLocks/>
          </p:cNvGrpSpPr>
          <p:nvPr/>
        </p:nvGrpSpPr>
        <p:grpSpPr bwMode="auto">
          <a:xfrm>
            <a:off x="7219950" y="2130425"/>
            <a:ext cx="434975" cy="579438"/>
            <a:chOff x="4565" y="1944"/>
            <a:chExt cx="274" cy="365"/>
          </a:xfrm>
        </p:grpSpPr>
        <p:sp>
          <p:nvSpPr>
            <p:cNvPr id="66592" name="Text Box 13"/>
            <p:cNvSpPr txBox="1">
              <a:spLocks noChangeArrowheads="1"/>
            </p:cNvSpPr>
            <p:nvPr/>
          </p:nvSpPr>
          <p:spPr bwMode="auto">
            <a:xfrm>
              <a:off x="4565" y="2021"/>
              <a:ext cx="2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i="1">
                  <a:solidFill>
                    <a:srgbClr val="66FFFF"/>
                  </a:solidFill>
                  <a:latin typeface="Times New Roman" pitchFamily="18" charset="0"/>
                </a:rPr>
                <a:t>b</a:t>
              </a:r>
            </a:p>
          </p:txBody>
        </p:sp>
        <p:sp>
          <p:nvSpPr>
            <p:cNvPr id="66593" name="Oval 14"/>
            <p:cNvSpPr>
              <a:spLocks noChangeArrowheads="1"/>
            </p:cNvSpPr>
            <p:nvPr/>
          </p:nvSpPr>
          <p:spPr bwMode="auto">
            <a:xfrm>
              <a:off x="4600" y="1944"/>
              <a:ext cx="96" cy="96"/>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6383" name="Line 15"/>
          <p:cNvSpPr>
            <a:spLocks noChangeShapeType="1"/>
          </p:cNvSpPr>
          <p:nvPr/>
        </p:nvSpPr>
        <p:spPr bwMode="auto">
          <a:xfrm>
            <a:off x="6757988" y="1620838"/>
            <a:ext cx="595312" cy="592137"/>
          </a:xfrm>
          <a:prstGeom prst="line">
            <a:avLst/>
          </a:prstGeom>
          <a:noFill/>
          <a:ln w="28575">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6384" name="Object 16"/>
          <p:cNvGraphicFramePr>
            <a:graphicFrameLocks noChangeAspect="1"/>
          </p:cNvGraphicFramePr>
          <p:nvPr/>
        </p:nvGraphicFramePr>
        <p:xfrm>
          <a:off x="6604000" y="1870075"/>
          <a:ext cx="446088" cy="474663"/>
        </p:xfrm>
        <a:graphic>
          <a:graphicData uri="http://schemas.openxmlformats.org/presentationml/2006/ole">
            <mc:AlternateContent xmlns:mc="http://schemas.openxmlformats.org/markup-compatibility/2006">
              <mc:Choice xmlns:v="urn:schemas-microsoft-com:vml" Requires="v">
                <p:oleObj spid="_x0000_s101400" name="公式" r:id="rId4" imgW="95289" imgH="114182" progId="Equation.3">
                  <p:embed/>
                </p:oleObj>
              </mc:Choice>
              <mc:Fallback>
                <p:oleObj name="公式" r:id="rId4" imgW="95289" imgH="114182" progId="Equation.3">
                  <p:embed/>
                  <p:pic>
                    <p:nvPicPr>
                      <p:cNvPr id="186384"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0" y="1870075"/>
                        <a:ext cx="446088"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85" name="Line 17"/>
          <p:cNvSpPr>
            <a:spLocks noChangeShapeType="1"/>
          </p:cNvSpPr>
          <p:nvPr/>
        </p:nvSpPr>
        <p:spPr bwMode="auto">
          <a:xfrm flipV="1">
            <a:off x="6764338" y="1316038"/>
            <a:ext cx="1447800" cy="304800"/>
          </a:xfrm>
          <a:prstGeom prst="line">
            <a:avLst/>
          </a:prstGeom>
          <a:noFill/>
          <a:ln w="38100">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6386" name="Object 18"/>
          <p:cNvGraphicFramePr>
            <a:graphicFrameLocks noChangeAspect="1"/>
          </p:cNvGraphicFramePr>
          <p:nvPr/>
        </p:nvGraphicFramePr>
        <p:xfrm>
          <a:off x="7818438" y="836613"/>
          <a:ext cx="334962" cy="446087"/>
        </p:xfrm>
        <a:graphic>
          <a:graphicData uri="http://schemas.openxmlformats.org/presentationml/2006/ole">
            <mc:AlternateContent xmlns:mc="http://schemas.openxmlformats.org/markup-compatibility/2006">
              <mc:Choice xmlns:v="urn:schemas-microsoft-com:vml" Requires="v">
                <p:oleObj spid="_x0000_s101401" name="公式" r:id="rId6" imgW="47510" imgH="95287" progId="Equation.3">
                  <p:embed/>
                </p:oleObj>
              </mc:Choice>
              <mc:Fallback>
                <p:oleObj name="公式" r:id="rId6" imgW="47510" imgH="95287" progId="Equation.3">
                  <p:embed/>
                  <p:pic>
                    <p:nvPicPr>
                      <p:cNvPr id="186386"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8438" y="836613"/>
                        <a:ext cx="334962"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87" name="Freeform 19"/>
          <p:cNvSpPr>
            <a:spLocks/>
          </p:cNvSpPr>
          <p:nvPr/>
        </p:nvSpPr>
        <p:spPr bwMode="auto">
          <a:xfrm>
            <a:off x="6985000" y="1579563"/>
            <a:ext cx="87313" cy="249237"/>
          </a:xfrm>
          <a:custGeom>
            <a:avLst/>
            <a:gdLst>
              <a:gd name="T0" fmla="*/ 2147483647 w 51"/>
              <a:gd name="T1" fmla="*/ 0 h 145"/>
              <a:gd name="T2" fmla="*/ 2147483647 w 51"/>
              <a:gd name="T3" fmla="*/ 2147483647 h 145"/>
              <a:gd name="T4" fmla="*/ 2147483647 w 51"/>
              <a:gd name="T5" fmla="*/ 2147483647 h 145"/>
              <a:gd name="T6" fmla="*/ 0 w 51"/>
              <a:gd name="T7" fmla="*/ 2147483647 h 1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145">
                <a:moveTo>
                  <a:pt x="45" y="0"/>
                </a:moveTo>
                <a:cubicBezTo>
                  <a:pt x="45" y="14"/>
                  <a:pt x="51" y="19"/>
                  <a:pt x="51" y="51"/>
                </a:cubicBezTo>
                <a:cubicBezTo>
                  <a:pt x="44" y="91"/>
                  <a:pt x="42" y="89"/>
                  <a:pt x="33" y="105"/>
                </a:cubicBezTo>
                <a:cubicBezTo>
                  <a:pt x="24" y="121"/>
                  <a:pt x="8" y="136"/>
                  <a:pt x="0" y="145"/>
                </a:cubicBezTo>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6388" name="Object 20"/>
          <p:cNvGraphicFramePr>
            <a:graphicFrameLocks noChangeAspect="1"/>
          </p:cNvGraphicFramePr>
          <p:nvPr/>
        </p:nvGraphicFramePr>
        <p:xfrm>
          <a:off x="7096125" y="1560513"/>
          <a:ext cx="279400" cy="390525"/>
        </p:xfrm>
        <a:graphic>
          <a:graphicData uri="http://schemas.openxmlformats.org/presentationml/2006/ole">
            <mc:AlternateContent xmlns:mc="http://schemas.openxmlformats.org/markup-compatibility/2006">
              <mc:Choice xmlns:v="urn:schemas-microsoft-com:vml" Requires="v">
                <p:oleObj spid="_x0000_s101402" name="公式" r:id="rId8" imgW="19166" imgH="76121" progId="Equation.3">
                  <p:embed/>
                </p:oleObj>
              </mc:Choice>
              <mc:Fallback>
                <p:oleObj name="公式" r:id="rId8" imgW="19166" imgH="76121" progId="Equation.3">
                  <p:embed/>
                  <p:pic>
                    <p:nvPicPr>
                      <p:cNvPr id="186388"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125" y="1560513"/>
                        <a:ext cx="27940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89" name="Object 21"/>
          <p:cNvGraphicFramePr>
            <a:graphicFrameLocks noChangeAspect="1"/>
          </p:cNvGraphicFramePr>
          <p:nvPr/>
        </p:nvGraphicFramePr>
        <p:xfrm>
          <a:off x="1403350" y="1557338"/>
          <a:ext cx="3465513" cy="533400"/>
        </p:xfrm>
        <a:graphic>
          <a:graphicData uri="http://schemas.openxmlformats.org/presentationml/2006/ole">
            <mc:AlternateContent xmlns:mc="http://schemas.openxmlformats.org/markup-compatibility/2006">
              <mc:Choice xmlns:v="urn:schemas-microsoft-com:vml" Requires="v">
                <p:oleObj spid="_x0000_s101403" name="公式" r:id="rId10" imgW="1542982" imgH="152512" progId="Equation.3">
                  <p:embed/>
                </p:oleObj>
              </mc:Choice>
              <mc:Fallback>
                <p:oleObj name="公式" r:id="rId10" imgW="1542982" imgH="152512" progId="Equation.3">
                  <p:embed/>
                  <p:pic>
                    <p:nvPicPr>
                      <p:cNvPr id="186389"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3350" y="1557338"/>
                        <a:ext cx="34655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0" name="Object 22"/>
          <p:cNvGraphicFramePr>
            <a:graphicFrameLocks noChangeAspect="1"/>
          </p:cNvGraphicFramePr>
          <p:nvPr/>
        </p:nvGraphicFramePr>
        <p:xfrm>
          <a:off x="2695575" y="2228850"/>
          <a:ext cx="2132013" cy="479425"/>
        </p:xfrm>
        <a:graphic>
          <a:graphicData uri="http://schemas.openxmlformats.org/presentationml/2006/ole">
            <mc:AlternateContent xmlns:mc="http://schemas.openxmlformats.org/markup-compatibility/2006">
              <mc:Choice xmlns:v="urn:schemas-microsoft-com:vml" Requires="v">
                <p:oleObj spid="_x0000_s101404" name="公式" r:id="rId12" imgW="914290" imgH="123900" progId="Equation.3">
                  <p:embed/>
                </p:oleObj>
              </mc:Choice>
              <mc:Fallback>
                <p:oleObj name="公式" r:id="rId12" imgW="914290" imgH="123900" progId="Equation.3">
                  <p:embed/>
                  <p:pic>
                    <p:nvPicPr>
                      <p:cNvPr id="18639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95575" y="2228850"/>
                        <a:ext cx="2132013"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1" name="Object 23"/>
          <p:cNvGraphicFramePr>
            <a:graphicFrameLocks noChangeAspect="1"/>
          </p:cNvGraphicFramePr>
          <p:nvPr/>
        </p:nvGraphicFramePr>
        <p:xfrm>
          <a:off x="1804988" y="2878138"/>
          <a:ext cx="960437" cy="479425"/>
        </p:xfrm>
        <a:graphic>
          <a:graphicData uri="http://schemas.openxmlformats.org/presentationml/2006/ole">
            <mc:AlternateContent xmlns:mc="http://schemas.openxmlformats.org/markup-compatibility/2006">
              <mc:Choice xmlns:v="urn:schemas-microsoft-com:vml" Requires="v">
                <p:oleObj spid="_x0000_s101405" name="公式" r:id="rId14" imgW="352543" imgH="123900" progId="Equation.3">
                  <p:embed/>
                </p:oleObj>
              </mc:Choice>
              <mc:Fallback>
                <p:oleObj name="公式" r:id="rId14" imgW="352543" imgH="123900" progId="Equation.3">
                  <p:embed/>
                  <p:pic>
                    <p:nvPicPr>
                      <p:cNvPr id="186391"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04988" y="2878138"/>
                        <a:ext cx="960437"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2" name="Object 24"/>
          <p:cNvGraphicFramePr>
            <a:graphicFrameLocks noChangeAspect="1"/>
          </p:cNvGraphicFramePr>
          <p:nvPr/>
        </p:nvGraphicFramePr>
        <p:xfrm>
          <a:off x="3894138" y="2865438"/>
          <a:ext cx="1973262" cy="479425"/>
        </p:xfrm>
        <a:graphic>
          <a:graphicData uri="http://schemas.openxmlformats.org/presentationml/2006/ole">
            <mc:AlternateContent xmlns:mc="http://schemas.openxmlformats.org/markup-compatibility/2006">
              <mc:Choice xmlns:v="urn:schemas-microsoft-com:vml" Requires="v">
                <p:oleObj spid="_x0000_s101406" name="公式" r:id="rId16" imgW="838166" imgH="123900" progId="Equation.3">
                  <p:embed/>
                </p:oleObj>
              </mc:Choice>
              <mc:Fallback>
                <p:oleObj name="公式" r:id="rId16" imgW="838166" imgH="123900" progId="Equation.3">
                  <p:embed/>
                  <p:pic>
                    <p:nvPicPr>
                      <p:cNvPr id="186392"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94138" y="2865438"/>
                        <a:ext cx="1973262"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93" name="Object 25"/>
          <p:cNvGraphicFramePr>
            <a:graphicFrameLocks noChangeAspect="1"/>
          </p:cNvGraphicFramePr>
          <p:nvPr/>
        </p:nvGraphicFramePr>
        <p:xfrm>
          <a:off x="1674813" y="3621088"/>
          <a:ext cx="1225550" cy="373062"/>
        </p:xfrm>
        <a:graphic>
          <a:graphicData uri="http://schemas.openxmlformats.org/presentationml/2006/ole">
            <mc:AlternateContent xmlns:mc="http://schemas.openxmlformats.org/markup-compatibility/2006">
              <mc:Choice xmlns:v="urn:schemas-microsoft-com:vml" Requires="v">
                <p:oleObj spid="_x0000_s101407" name="公式" r:id="rId18" imgW="476176" imgH="76121" progId="Equation.3">
                  <p:embed/>
                </p:oleObj>
              </mc:Choice>
              <mc:Fallback>
                <p:oleObj name="公式" r:id="rId18" imgW="476176" imgH="76121" progId="Equation.3">
                  <p:embed/>
                  <p:pic>
                    <p:nvPicPr>
                      <p:cNvPr id="186393"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74813" y="3621088"/>
                        <a:ext cx="122555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94" name="AutoShape 26"/>
          <p:cNvSpPr>
            <a:spLocks noChangeArrowheads="1"/>
          </p:cNvSpPr>
          <p:nvPr/>
        </p:nvSpPr>
        <p:spPr bwMode="auto">
          <a:xfrm>
            <a:off x="3116263" y="3714750"/>
            <a:ext cx="533400" cy="219075"/>
          </a:xfrm>
          <a:prstGeom prst="rightArrow">
            <a:avLst>
              <a:gd name="adj1" fmla="val 50000"/>
              <a:gd name="adj2" fmla="val 6087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6395" name="Object 27"/>
          <p:cNvGraphicFramePr>
            <a:graphicFrameLocks noChangeAspect="1"/>
          </p:cNvGraphicFramePr>
          <p:nvPr/>
        </p:nvGraphicFramePr>
        <p:xfrm>
          <a:off x="3795713" y="3429000"/>
          <a:ext cx="825500" cy="825500"/>
        </p:xfrm>
        <a:graphic>
          <a:graphicData uri="http://schemas.openxmlformats.org/presentationml/2006/ole">
            <mc:AlternateContent xmlns:mc="http://schemas.openxmlformats.org/markup-compatibility/2006">
              <mc:Choice xmlns:v="urn:schemas-microsoft-com:vml" Requires="v">
                <p:oleObj spid="_x0000_s101408" name="公式" r:id="rId20" imgW="285867" imgH="285860" progId="Equation.3">
                  <p:embed/>
                </p:oleObj>
              </mc:Choice>
              <mc:Fallback>
                <p:oleObj name="公式" r:id="rId20" imgW="285867" imgH="285860" progId="Equation.3">
                  <p:embed/>
                  <p:pic>
                    <p:nvPicPr>
                      <p:cNvPr id="186395"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95713" y="3429000"/>
                        <a:ext cx="8255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96" name="AutoShape 28"/>
          <p:cNvSpPr>
            <a:spLocks noChangeArrowheads="1"/>
          </p:cNvSpPr>
          <p:nvPr/>
        </p:nvSpPr>
        <p:spPr bwMode="auto">
          <a:xfrm>
            <a:off x="3101975" y="3009900"/>
            <a:ext cx="533400" cy="219075"/>
          </a:xfrm>
          <a:prstGeom prst="rightArrow">
            <a:avLst>
              <a:gd name="adj1" fmla="val 50000"/>
              <a:gd name="adj2" fmla="val 6087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7" name="Text Box 29"/>
          <p:cNvSpPr txBox="1">
            <a:spLocks noChangeArrowheads="1"/>
          </p:cNvSpPr>
          <p:nvPr/>
        </p:nvSpPr>
        <p:spPr bwMode="auto">
          <a:xfrm>
            <a:off x="1300163" y="4203700"/>
            <a:ext cx="631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沿等势面移动电荷时，电场力所作的功为零。</a:t>
            </a:r>
            <a:endParaRPr kumimoji="1" lang="zh-CN" altLang="en-US" sz="2800" b="1">
              <a:solidFill>
                <a:schemeClr val="bg1"/>
              </a:solidFill>
              <a:latin typeface="Times New Roman" pitchFamily="18" charset="0"/>
            </a:endParaRPr>
          </a:p>
        </p:txBody>
      </p:sp>
      <p:sp>
        <p:nvSpPr>
          <p:cNvPr id="186398" name="Text Box 30"/>
          <p:cNvSpPr txBox="1">
            <a:spLocks noChangeArrowheads="1"/>
          </p:cNvSpPr>
          <p:nvPr/>
        </p:nvSpPr>
        <p:spPr bwMode="auto">
          <a:xfrm>
            <a:off x="881063" y="4724400"/>
            <a:ext cx="6188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 </a:t>
            </a:r>
            <a:r>
              <a:rPr kumimoji="1" lang="zh-CN" altLang="en-US" sz="2400" b="1">
                <a:solidFill>
                  <a:schemeClr val="bg1"/>
                </a:solidFill>
                <a:latin typeface="Times New Roman" pitchFamily="18" charset="0"/>
              </a:rPr>
              <a:t>规定相邻两等势面间的电势差都相同</a:t>
            </a:r>
            <a:r>
              <a:rPr kumimoji="1" lang="zh-CN" altLang="en-US" sz="2800" b="1">
                <a:solidFill>
                  <a:schemeClr val="bg1"/>
                </a:solidFill>
                <a:latin typeface="Times New Roman" pitchFamily="18" charset="0"/>
              </a:rPr>
              <a:t> </a:t>
            </a:r>
          </a:p>
        </p:txBody>
      </p:sp>
      <p:sp>
        <p:nvSpPr>
          <p:cNvPr id="186399" name="Text Box 31"/>
          <p:cNvSpPr txBox="1">
            <a:spLocks noChangeArrowheads="1"/>
          </p:cNvSpPr>
          <p:nvPr/>
        </p:nvSpPr>
        <p:spPr bwMode="auto">
          <a:xfrm>
            <a:off x="1338263" y="5372100"/>
            <a:ext cx="159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等势面密</a:t>
            </a:r>
          </a:p>
        </p:txBody>
      </p:sp>
      <p:sp>
        <p:nvSpPr>
          <p:cNvPr id="186400" name="Line 32"/>
          <p:cNvSpPr>
            <a:spLocks noChangeShapeType="1"/>
          </p:cNvSpPr>
          <p:nvPr/>
        </p:nvSpPr>
        <p:spPr bwMode="auto">
          <a:xfrm>
            <a:off x="2786063" y="5624513"/>
            <a:ext cx="609600" cy="0"/>
          </a:xfrm>
          <a:prstGeom prst="line">
            <a:avLst/>
          </a:prstGeom>
          <a:noFill/>
          <a:ln w="5715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401" name="Text Box 33"/>
          <p:cNvSpPr txBox="1">
            <a:spLocks noChangeArrowheads="1"/>
          </p:cNvSpPr>
          <p:nvPr/>
        </p:nvSpPr>
        <p:spPr bwMode="auto">
          <a:xfrm>
            <a:off x="3709988" y="53736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大</a:t>
            </a:r>
          </a:p>
        </p:txBody>
      </p:sp>
      <p:sp>
        <p:nvSpPr>
          <p:cNvPr id="186402" name="Text Box 34"/>
          <p:cNvSpPr txBox="1">
            <a:spLocks noChangeArrowheads="1"/>
          </p:cNvSpPr>
          <p:nvPr/>
        </p:nvSpPr>
        <p:spPr bwMode="auto">
          <a:xfrm>
            <a:off x="4932363" y="5359400"/>
            <a:ext cx="159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等势面疏</a:t>
            </a:r>
          </a:p>
        </p:txBody>
      </p:sp>
      <p:sp>
        <p:nvSpPr>
          <p:cNvPr id="186403" name="Line 35"/>
          <p:cNvSpPr>
            <a:spLocks noChangeShapeType="1"/>
          </p:cNvSpPr>
          <p:nvPr/>
        </p:nvSpPr>
        <p:spPr bwMode="auto">
          <a:xfrm>
            <a:off x="6373813" y="5588000"/>
            <a:ext cx="609600" cy="0"/>
          </a:xfrm>
          <a:prstGeom prst="line">
            <a:avLst/>
          </a:prstGeom>
          <a:noFill/>
          <a:ln w="5715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404" name="Text Box 36"/>
          <p:cNvSpPr txBox="1">
            <a:spLocks noChangeArrowheads="1"/>
          </p:cNvSpPr>
          <p:nvPr/>
        </p:nvSpPr>
        <p:spPr bwMode="auto">
          <a:xfrm>
            <a:off x="7310438" y="53117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小</a:t>
            </a:r>
          </a:p>
        </p:txBody>
      </p:sp>
      <p:sp>
        <p:nvSpPr>
          <p:cNvPr id="186405" name="Text Box 37"/>
          <p:cNvSpPr txBox="1">
            <a:spLocks noChangeArrowheads="1"/>
          </p:cNvSpPr>
          <p:nvPr/>
        </p:nvSpPr>
        <p:spPr bwMode="auto">
          <a:xfrm>
            <a:off x="881063" y="5995988"/>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(3) </a:t>
            </a:r>
            <a:r>
              <a:rPr kumimoji="1" lang="zh-CN" altLang="en-US" sz="2400" b="1">
                <a:solidFill>
                  <a:schemeClr val="bg1"/>
                </a:solidFill>
                <a:latin typeface="Times New Roman" pitchFamily="18" charset="0"/>
              </a:rPr>
              <a:t>电场强度的方向总是指向电势降落的方向。</a:t>
            </a:r>
          </a:p>
        </p:txBody>
      </p:sp>
      <p:graphicFrame>
        <p:nvGraphicFramePr>
          <p:cNvPr id="186406" name="Object 38"/>
          <p:cNvGraphicFramePr>
            <a:graphicFrameLocks noChangeAspect="1"/>
          </p:cNvGraphicFramePr>
          <p:nvPr/>
        </p:nvGraphicFramePr>
        <p:xfrm>
          <a:off x="3492500" y="5397500"/>
          <a:ext cx="319088" cy="427038"/>
        </p:xfrm>
        <a:graphic>
          <a:graphicData uri="http://schemas.openxmlformats.org/presentationml/2006/ole">
            <mc:AlternateContent xmlns:mc="http://schemas.openxmlformats.org/markup-compatibility/2006">
              <mc:Choice xmlns:v="urn:schemas-microsoft-com:vml" Requires="v">
                <p:oleObj spid="_x0000_s101409" name="公式" r:id="rId22" imgW="47510" imgH="95287" progId="Equation.3">
                  <p:embed/>
                </p:oleObj>
              </mc:Choice>
              <mc:Fallback>
                <p:oleObj name="公式" r:id="rId22" imgW="47510" imgH="95287" progId="Equation.3">
                  <p:embed/>
                  <p:pic>
                    <p:nvPicPr>
                      <p:cNvPr id="186406" name="Object 3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92500" y="5397500"/>
                        <a:ext cx="319088"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407" name="Object 39"/>
          <p:cNvGraphicFramePr>
            <a:graphicFrameLocks noChangeAspect="1"/>
          </p:cNvGraphicFramePr>
          <p:nvPr/>
        </p:nvGraphicFramePr>
        <p:xfrm>
          <a:off x="7089775" y="5334000"/>
          <a:ext cx="319088" cy="427038"/>
        </p:xfrm>
        <a:graphic>
          <a:graphicData uri="http://schemas.openxmlformats.org/presentationml/2006/ole">
            <mc:AlternateContent xmlns:mc="http://schemas.openxmlformats.org/markup-compatibility/2006">
              <mc:Choice xmlns:v="urn:schemas-microsoft-com:vml" Requires="v">
                <p:oleObj spid="_x0000_s101410" name="公式" r:id="rId24" imgW="47510" imgH="95287" progId="Equation.3">
                  <p:embed/>
                </p:oleObj>
              </mc:Choice>
              <mc:Fallback>
                <p:oleObj name="公式" r:id="rId24" imgW="47510" imgH="95287" progId="Equation.3">
                  <p:embed/>
                  <p:pic>
                    <p:nvPicPr>
                      <p:cNvPr id="186407" name="Object 3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089775" y="5334000"/>
                        <a:ext cx="319088"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665314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0"/>
                                        </p:tgtEl>
                                        <p:attrNameLst>
                                          <p:attrName>style.visibility</p:attrName>
                                        </p:attrNameLst>
                                      </p:cBhvr>
                                      <p:to>
                                        <p:strVal val="visible"/>
                                      </p:to>
                                    </p:set>
                                    <p:animEffect transition="in" filter="wipe(left)">
                                      <p:cBhvr>
                                        <p:cTn id="7" dur="500"/>
                                        <p:tgtEl>
                                          <p:spTgt spid="186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8637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nodeType="clickEffect">
                                  <p:stCondLst>
                                    <p:cond delay="0"/>
                                  </p:stCondLst>
                                  <p:childTnLst>
                                    <p:set>
                                      <p:cBhvr>
                                        <p:cTn id="15" dur="1" fill="hold">
                                          <p:stCondLst>
                                            <p:cond delay="0"/>
                                          </p:stCondLst>
                                        </p:cTn>
                                        <p:tgtEl>
                                          <p:spTgt spid="186372"/>
                                        </p:tgtEl>
                                        <p:attrNameLst>
                                          <p:attrName>style.visibility</p:attrName>
                                        </p:attrNameLst>
                                      </p:cBhvr>
                                      <p:to>
                                        <p:strVal val="visible"/>
                                      </p:to>
                                    </p:set>
                                    <p:animEffect transition="in" filter="strips(downRight)">
                                      <p:cBhvr>
                                        <p:cTn id="16" dur="500"/>
                                        <p:tgtEl>
                                          <p:spTgt spid="1863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8637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385"/>
                                        </p:tgtEl>
                                        <p:attrNameLst>
                                          <p:attrName>style.visibility</p:attrName>
                                        </p:attrNameLst>
                                      </p:cBhvr>
                                      <p:to>
                                        <p:strVal val="visible"/>
                                      </p:to>
                                    </p:set>
                                    <p:animEffect transition="in" filter="wipe(left)">
                                      <p:cBhvr>
                                        <p:cTn id="25" dur="500"/>
                                        <p:tgtEl>
                                          <p:spTgt spid="186385"/>
                                        </p:tgtEl>
                                      </p:cBhvr>
                                    </p:animEffec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18638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6383"/>
                                        </p:tgtEl>
                                        <p:attrNameLst>
                                          <p:attrName>style.visibility</p:attrName>
                                        </p:attrNameLst>
                                      </p:cBhvr>
                                      <p:to>
                                        <p:strVal val="visible"/>
                                      </p:to>
                                    </p:set>
                                    <p:animEffect transition="in" filter="wipe(up)">
                                      <p:cBhvr>
                                        <p:cTn id="33" dur="500"/>
                                        <p:tgtEl>
                                          <p:spTgt spid="186383"/>
                                        </p:tgtEl>
                                      </p:cBhvr>
                                    </p:animEffect>
                                  </p:childTnLst>
                                </p:cTn>
                              </p:par>
                            </p:childTnLst>
                          </p:cTn>
                        </p:par>
                        <p:par>
                          <p:cTn id="34" fill="hold" nodeType="afterGroup">
                            <p:stCondLst>
                              <p:cond delay="500"/>
                            </p:stCondLst>
                            <p:childTnLst>
                              <p:par>
                                <p:cTn id="35" presetID="1" presetClass="entr" presetSubtype="0" fill="hold" nodeType="afterEffect">
                                  <p:stCondLst>
                                    <p:cond delay="0"/>
                                  </p:stCondLst>
                                  <p:childTnLst>
                                    <p:set>
                                      <p:cBhvr>
                                        <p:cTn id="36" dur="1" fill="hold">
                                          <p:stCondLst>
                                            <p:cond delay="499"/>
                                          </p:stCondLst>
                                        </p:cTn>
                                        <p:tgtEl>
                                          <p:spTgt spid="186384"/>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nodeType="afterEffect">
                                  <p:stCondLst>
                                    <p:cond delay="0"/>
                                  </p:stCondLst>
                                  <p:childTnLst>
                                    <p:set>
                                      <p:cBhvr>
                                        <p:cTn id="39" dur="1" fill="hold">
                                          <p:stCondLst>
                                            <p:cond delay="499"/>
                                          </p:stCondLst>
                                        </p:cTn>
                                        <p:tgtEl>
                                          <p:spTgt spid="186380"/>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86387"/>
                                        </p:tgtEl>
                                        <p:attrNameLst>
                                          <p:attrName>style.visibility</p:attrName>
                                        </p:attrNameLst>
                                      </p:cBhvr>
                                      <p:to>
                                        <p:strVal val="visible"/>
                                      </p:to>
                                    </p:set>
                                  </p:childTnLst>
                                </p:cTn>
                              </p:par>
                            </p:childTnLst>
                          </p:cTn>
                        </p:par>
                        <p:par>
                          <p:cTn id="44" fill="hold" nodeType="afterGroup">
                            <p:stCondLst>
                              <p:cond delay="500"/>
                            </p:stCondLst>
                            <p:childTnLst>
                              <p:par>
                                <p:cTn id="45" presetID="1" presetClass="entr" presetSubtype="0" fill="hold" nodeType="afterEffect">
                                  <p:stCondLst>
                                    <p:cond delay="0"/>
                                  </p:stCondLst>
                                  <p:childTnLst>
                                    <p:set>
                                      <p:cBhvr>
                                        <p:cTn id="46" dur="1" fill="hold">
                                          <p:stCondLst>
                                            <p:cond delay="499"/>
                                          </p:stCondLst>
                                        </p:cTn>
                                        <p:tgtEl>
                                          <p:spTgt spid="18638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86389"/>
                                        </p:tgtEl>
                                        <p:attrNameLst>
                                          <p:attrName>style.visibility</p:attrName>
                                        </p:attrNameLst>
                                      </p:cBhvr>
                                      <p:to>
                                        <p:strVal val="visible"/>
                                      </p:to>
                                    </p:set>
                                    <p:animEffect transition="in" filter="wipe(left)">
                                      <p:cBhvr>
                                        <p:cTn id="51" dur="500"/>
                                        <p:tgtEl>
                                          <p:spTgt spid="18638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86390"/>
                                        </p:tgtEl>
                                        <p:attrNameLst>
                                          <p:attrName>style.visibility</p:attrName>
                                        </p:attrNameLst>
                                      </p:cBhvr>
                                      <p:to>
                                        <p:strVal val="visible"/>
                                      </p:to>
                                    </p:set>
                                    <p:animEffect transition="in" filter="wipe(left)">
                                      <p:cBhvr>
                                        <p:cTn id="56" dur="500"/>
                                        <p:tgtEl>
                                          <p:spTgt spid="18639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186391"/>
                                        </p:tgtEl>
                                        <p:attrNameLst>
                                          <p:attrName>style.visibility</p:attrName>
                                        </p:attrNameLst>
                                      </p:cBhvr>
                                      <p:to>
                                        <p:strVal val="visible"/>
                                      </p:to>
                                    </p:set>
                                    <p:animEffect transition="in" filter="wipe(left)">
                                      <p:cBhvr>
                                        <p:cTn id="61" dur="500"/>
                                        <p:tgtEl>
                                          <p:spTgt spid="18639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6396"/>
                                        </p:tgtEl>
                                        <p:attrNameLst>
                                          <p:attrName>style.visibility</p:attrName>
                                        </p:attrNameLst>
                                      </p:cBhvr>
                                      <p:to>
                                        <p:strVal val="visible"/>
                                      </p:to>
                                    </p:set>
                                    <p:animEffect transition="in" filter="wipe(left)">
                                      <p:cBhvr>
                                        <p:cTn id="66" dur="500"/>
                                        <p:tgtEl>
                                          <p:spTgt spid="186396"/>
                                        </p:tgtEl>
                                      </p:cBhvr>
                                    </p:animEffec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186392"/>
                                        </p:tgtEl>
                                        <p:attrNameLst>
                                          <p:attrName>style.visibility</p:attrName>
                                        </p:attrNameLst>
                                      </p:cBhvr>
                                      <p:to>
                                        <p:strVal val="visible"/>
                                      </p:to>
                                    </p:set>
                                    <p:animEffect transition="in" filter="wipe(left)">
                                      <p:cBhvr>
                                        <p:cTn id="70" dur="500"/>
                                        <p:tgtEl>
                                          <p:spTgt spid="18639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86393"/>
                                        </p:tgtEl>
                                        <p:attrNameLst>
                                          <p:attrName>style.visibility</p:attrName>
                                        </p:attrNameLst>
                                      </p:cBhvr>
                                      <p:to>
                                        <p:strVal val="visible"/>
                                      </p:to>
                                    </p:set>
                                    <p:animEffect transition="in" filter="wipe(left)">
                                      <p:cBhvr>
                                        <p:cTn id="75" dur="500"/>
                                        <p:tgtEl>
                                          <p:spTgt spid="186393"/>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86394"/>
                                        </p:tgtEl>
                                        <p:attrNameLst>
                                          <p:attrName>style.visibility</p:attrName>
                                        </p:attrNameLst>
                                      </p:cBhvr>
                                      <p:to>
                                        <p:strVal val="visible"/>
                                      </p:to>
                                    </p:set>
                                    <p:animEffect transition="in" filter="wipe(left)">
                                      <p:cBhvr>
                                        <p:cTn id="80" dur="500"/>
                                        <p:tgtEl>
                                          <p:spTgt spid="18639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86395"/>
                                        </p:tgtEl>
                                        <p:attrNameLst>
                                          <p:attrName>style.visibility</p:attrName>
                                        </p:attrNameLst>
                                      </p:cBhvr>
                                      <p:to>
                                        <p:strVal val="visible"/>
                                      </p:to>
                                    </p:set>
                                    <p:animEffect transition="in" filter="wipe(left)">
                                      <p:cBhvr>
                                        <p:cTn id="85" dur="500"/>
                                        <p:tgtEl>
                                          <p:spTgt spid="18639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186397"/>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86398"/>
                                        </p:tgtEl>
                                        <p:attrNameLst>
                                          <p:attrName>style.visibility</p:attrName>
                                        </p:attrNameLst>
                                      </p:cBhvr>
                                      <p:to>
                                        <p:strVal val="visible"/>
                                      </p:to>
                                    </p:set>
                                    <p:animEffect transition="in" filter="wipe(left)">
                                      <p:cBhvr>
                                        <p:cTn id="94" dur="500"/>
                                        <p:tgtEl>
                                          <p:spTgt spid="186398"/>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86399"/>
                                        </p:tgtEl>
                                        <p:attrNameLst>
                                          <p:attrName>style.visibility</p:attrName>
                                        </p:attrNameLst>
                                      </p:cBhvr>
                                      <p:to>
                                        <p:strVal val="visible"/>
                                      </p:to>
                                    </p:set>
                                    <p:animEffect transition="in" filter="wipe(left)">
                                      <p:cBhvr>
                                        <p:cTn id="99" dur="500"/>
                                        <p:tgtEl>
                                          <p:spTgt spid="186399"/>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86400"/>
                                        </p:tgtEl>
                                        <p:attrNameLst>
                                          <p:attrName>style.visibility</p:attrName>
                                        </p:attrNameLst>
                                      </p:cBhvr>
                                      <p:to>
                                        <p:strVal val="visible"/>
                                      </p:to>
                                    </p:set>
                                    <p:animEffect transition="in" filter="wipe(left)">
                                      <p:cBhvr>
                                        <p:cTn id="104" dur="500"/>
                                        <p:tgtEl>
                                          <p:spTgt spid="186400"/>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86406"/>
                                        </p:tgtEl>
                                        <p:attrNameLst>
                                          <p:attrName>style.visibility</p:attrName>
                                        </p:attrNameLst>
                                      </p:cBhvr>
                                      <p:to>
                                        <p:strVal val="visible"/>
                                      </p:to>
                                    </p:set>
                                    <p:animEffect transition="in" filter="wipe(left)">
                                      <p:cBhvr>
                                        <p:cTn id="109" dur="500"/>
                                        <p:tgtEl>
                                          <p:spTgt spid="186406"/>
                                        </p:tgtEl>
                                      </p:cBhvr>
                                    </p:animEffect>
                                  </p:childTnLst>
                                </p:cTn>
                              </p:par>
                            </p:childTnLst>
                          </p:cTn>
                        </p:par>
                        <p:par>
                          <p:cTn id="110" fill="hold" nodeType="afterGroup">
                            <p:stCondLst>
                              <p:cond delay="500"/>
                            </p:stCondLst>
                            <p:childTnLst>
                              <p:par>
                                <p:cTn id="111" presetID="22" presetClass="entr" presetSubtype="8" fill="hold" grpId="0" nodeType="afterEffect">
                                  <p:stCondLst>
                                    <p:cond delay="0"/>
                                  </p:stCondLst>
                                  <p:childTnLst>
                                    <p:set>
                                      <p:cBhvr>
                                        <p:cTn id="112" dur="1" fill="hold">
                                          <p:stCondLst>
                                            <p:cond delay="0"/>
                                          </p:stCondLst>
                                        </p:cTn>
                                        <p:tgtEl>
                                          <p:spTgt spid="186401"/>
                                        </p:tgtEl>
                                        <p:attrNameLst>
                                          <p:attrName>style.visibility</p:attrName>
                                        </p:attrNameLst>
                                      </p:cBhvr>
                                      <p:to>
                                        <p:strVal val="visible"/>
                                      </p:to>
                                    </p:set>
                                    <p:animEffect transition="in" filter="wipe(left)">
                                      <p:cBhvr>
                                        <p:cTn id="113" dur="500"/>
                                        <p:tgtEl>
                                          <p:spTgt spid="18640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86402"/>
                                        </p:tgtEl>
                                        <p:attrNameLst>
                                          <p:attrName>style.visibility</p:attrName>
                                        </p:attrNameLst>
                                      </p:cBhvr>
                                      <p:to>
                                        <p:strVal val="visible"/>
                                      </p:to>
                                    </p:set>
                                    <p:animEffect transition="in" filter="wipe(left)">
                                      <p:cBhvr>
                                        <p:cTn id="118" dur="500"/>
                                        <p:tgtEl>
                                          <p:spTgt spid="186402"/>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86403"/>
                                        </p:tgtEl>
                                        <p:attrNameLst>
                                          <p:attrName>style.visibility</p:attrName>
                                        </p:attrNameLst>
                                      </p:cBhvr>
                                      <p:to>
                                        <p:strVal val="visible"/>
                                      </p:to>
                                    </p:set>
                                    <p:animEffect transition="in" filter="wipe(left)">
                                      <p:cBhvr>
                                        <p:cTn id="123" dur="500"/>
                                        <p:tgtEl>
                                          <p:spTgt spid="18640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186407"/>
                                        </p:tgtEl>
                                        <p:attrNameLst>
                                          <p:attrName>style.visibility</p:attrName>
                                        </p:attrNameLst>
                                      </p:cBhvr>
                                      <p:to>
                                        <p:strVal val="visible"/>
                                      </p:to>
                                    </p:set>
                                    <p:animEffect transition="in" filter="wipe(left)">
                                      <p:cBhvr>
                                        <p:cTn id="128" dur="500"/>
                                        <p:tgtEl>
                                          <p:spTgt spid="186407"/>
                                        </p:tgtEl>
                                      </p:cBhvr>
                                    </p:animEffect>
                                  </p:childTnLst>
                                </p:cTn>
                              </p:par>
                            </p:childTnLst>
                          </p:cTn>
                        </p:par>
                        <p:par>
                          <p:cTn id="129" fill="hold" nodeType="afterGroup">
                            <p:stCondLst>
                              <p:cond delay="500"/>
                            </p:stCondLst>
                            <p:childTnLst>
                              <p:par>
                                <p:cTn id="130" presetID="22" presetClass="entr" presetSubtype="8" fill="hold" grpId="0" nodeType="afterEffect">
                                  <p:stCondLst>
                                    <p:cond delay="0"/>
                                  </p:stCondLst>
                                  <p:childTnLst>
                                    <p:set>
                                      <p:cBhvr>
                                        <p:cTn id="131" dur="1" fill="hold">
                                          <p:stCondLst>
                                            <p:cond delay="0"/>
                                          </p:stCondLst>
                                        </p:cTn>
                                        <p:tgtEl>
                                          <p:spTgt spid="186404"/>
                                        </p:tgtEl>
                                        <p:attrNameLst>
                                          <p:attrName>style.visibility</p:attrName>
                                        </p:attrNameLst>
                                      </p:cBhvr>
                                      <p:to>
                                        <p:strVal val="visible"/>
                                      </p:to>
                                    </p:set>
                                    <p:animEffect transition="in" filter="wipe(left)">
                                      <p:cBhvr>
                                        <p:cTn id="132" dur="500"/>
                                        <p:tgtEl>
                                          <p:spTgt spid="186404"/>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86405"/>
                                        </p:tgtEl>
                                        <p:attrNameLst>
                                          <p:attrName>style.visibility</p:attrName>
                                        </p:attrNameLst>
                                      </p:cBhvr>
                                      <p:to>
                                        <p:strVal val="visible"/>
                                      </p:to>
                                    </p:set>
                                    <p:animEffect transition="in" filter="wipe(left)">
                                      <p:cBhvr>
                                        <p:cTn id="137" dur="500"/>
                                        <p:tgtEl>
                                          <p:spTgt spid="186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autoUpdateAnimBg="0"/>
      <p:bldP spid="186371" grpId="0" autoUpdateAnimBg="0"/>
      <p:bldP spid="186383" grpId="0" animBg="1"/>
      <p:bldP spid="186385" grpId="0" animBg="1"/>
      <p:bldP spid="186387" grpId="0" animBg="1"/>
      <p:bldP spid="186394" grpId="0" animBg="1"/>
      <p:bldP spid="186396" grpId="0" animBg="1"/>
      <p:bldP spid="186397" grpId="0" autoUpdateAnimBg="0"/>
      <p:bldP spid="186398" grpId="0" autoUpdateAnimBg="0"/>
      <p:bldP spid="186399" grpId="0" autoUpdateAnimBg="0"/>
      <p:bldP spid="186400" grpId="0" animBg="1"/>
      <p:bldP spid="186401" grpId="0" autoUpdateAnimBg="0"/>
      <p:bldP spid="186402" grpId="0" autoUpdateAnimBg="0"/>
      <p:bldP spid="186403" grpId="0" animBg="1"/>
      <p:bldP spid="186404" grpId="0" autoUpdateAnimBg="0"/>
      <p:bldP spid="18640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7008813" y="2489200"/>
            <a:ext cx="557212" cy="676275"/>
          </a:xfrm>
          <a:prstGeom prst="line">
            <a:avLst/>
          </a:prstGeom>
          <a:noFill/>
          <a:ln w="381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 name="Text Box 3"/>
          <p:cNvSpPr txBox="1">
            <a:spLocks noChangeArrowheads="1"/>
          </p:cNvSpPr>
          <p:nvPr/>
        </p:nvSpPr>
        <p:spPr bwMode="auto">
          <a:xfrm>
            <a:off x="160338" y="388938"/>
            <a:ext cx="5349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电场力的叠加</a:t>
            </a:r>
          </a:p>
        </p:txBody>
      </p:sp>
      <p:sp>
        <p:nvSpPr>
          <p:cNvPr id="8196" name="Line 4"/>
          <p:cNvSpPr>
            <a:spLocks noChangeShapeType="1"/>
          </p:cNvSpPr>
          <p:nvPr/>
        </p:nvSpPr>
        <p:spPr bwMode="auto">
          <a:xfrm>
            <a:off x="6111875" y="1363663"/>
            <a:ext cx="914400" cy="11430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 name="Line 5"/>
          <p:cNvSpPr>
            <a:spLocks noChangeShapeType="1"/>
          </p:cNvSpPr>
          <p:nvPr/>
        </p:nvSpPr>
        <p:spPr bwMode="auto">
          <a:xfrm flipH="1">
            <a:off x="7008813" y="1422400"/>
            <a:ext cx="990600" cy="11430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98" name="Object 6"/>
          <p:cNvGraphicFramePr>
            <a:graphicFrameLocks/>
          </p:cNvGraphicFramePr>
          <p:nvPr/>
        </p:nvGraphicFramePr>
        <p:xfrm>
          <a:off x="2841625" y="1003300"/>
          <a:ext cx="1562100" cy="442913"/>
        </p:xfrm>
        <a:graphic>
          <a:graphicData uri="http://schemas.openxmlformats.org/presentationml/2006/ole">
            <mc:AlternateContent xmlns:mc="http://schemas.openxmlformats.org/markup-compatibility/2006">
              <mc:Choice xmlns:v="urn:schemas-microsoft-com:vml" Requires="v">
                <p:oleObj spid="_x0000_s8663" name="Equation" r:id="rId3" imgW="1457411" imgH="342816" progId="Equation.3">
                  <p:embed/>
                </p:oleObj>
              </mc:Choice>
              <mc:Fallback>
                <p:oleObj name="Equation" r:id="rId3" imgW="1457411" imgH="342816"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25" y="1003300"/>
                        <a:ext cx="15621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7"/>
          <p:cNvGraphicFramePr>
            <a:graphicFrameLocks/>
          </p:cNvGraphicFramePr>
          <p:nvPr/>
        </p:nvGraphicFramePr>
        <p:xfrm>
          <a:off x="6229350" y="1885950"/>
          <a:ext cx="215900" cy="417513"/>
        </p:xfrm>
        <a:graphic>
          <a:graphicData uri="http://schemas.openxmlformats.org/presentationml/2006/ole">
            <mc:AlternateContent xmlns:mc="http://schemas.openxmlformats.org/markup-compatibility/2006">
              <mc:Choice xmlns:v="urn:schemas-microsoft-com:vml" Requires="v">
                <p:oleObj spid="_x0000_s8664" name="Equation" r:id="rId5" imgW="114185" imgH="314203" progId="Equation.3">
                  <p:embed/>
                </p:oleObj>
              </mc:Choice>
              <mc:Fallback>
                <p:oleObj name="Equation" r:id="rId5" imgW="114185" imgH="314203"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9350" y="1885950"/>
                        <a:ext cx="2159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8"/>
          <p:cNvGraphicFramePr>
            <a:graphicFrameLocks/>
          </p:cNvGraphicFramePr>
          <p:nvPr/>
        </p:nvGraphicFramePr>
        <p:xfrm>
          <a:off x="7600950" y="1962150"/>
          <a:ext cx="255588" cy="417513"/>
        </p:xfrm>
        <a:graphic>
          <a:graphicData uri="http://schemas.openxmlformats.org/presentationml/2006/ole">
            <mc:AlternateContent xmlns:mc="http://schemas.openxmlformats.org/markup-compatibility/2006">
              <mc:Choice xmlns:v="urn:schemas-microsoft-com:vml" Requires="v">
                <p:oleObj spid="_x0000_s8665" name="Equation" r:id="rId7" imgW="152517" imgH="314203" progId="Equation.3">
                  <p:embed/>
                </p:oleObj>
              </mc:Choice>
              <mc:Fallback>
                <p:oleObj name="Equation" r:id="rId7" imgW="152517" imgH="314203"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0950" y="1962150"/>
                        <a:ext cx="2555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9"/>
          <p:cNvGraphicFramePr>
            <a:graphicFrameLocks/>
          </p:cNvGraphicFramePr>
          <p:nvPr/>
        </p:nvGraphicFramePr>
        <p:xfrm>
          <a:off x="7569200" y="1123950"/>
          <a:ext cx="292100" cy="417513"/>
        </p:xfrm>
        <a:graphic>
          <a:graphicData uri="http://schemas.openxmlformats.org/presentationml/2006/ole">
            <mc:AlternateContent xmlns:mc="http://schemas.openxmlformats.org/markup-compatibility/2006">
              <mc:Choice xmlns:v="urn:schemas-microsoft-com:vml" Requires="v">
                <p:oleObj spid="_x0000_s8666" name="Equation" r:id="rId9" imgW="190578" imgH="314203" progId="Equation.3">
                  <p:embed/>
                </p:oleObj>
              </mc:Choice>
              <mc:Fallback>
                <p:oleObj name="Equation" r:id="rId9" imgW="190578" imgH="314203"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9200" y="1123950"/>
                        <a:ext cx="2921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10"/>
          <p:cNvGraphicFramePr>
            <a:graphicFrameLocks/>
          </p:cNvGraphicFramePr>
          <p:nvPr/>
        </p:nvGraphicFramePr>
        <p:xfrm>
          <a:off x="6870700" y="1822450"/>
          <a:ext cx="315913" cy="431800"/>
        </p:xfrm>
        <a:graphic>
          <a:graphicData uri="http://schemas.openxmlformats.org/presentationml/2006/ole">
            <mc:AlternateContent xmlns:mc="http://schemas.openxmlformats.org/markup-compatibility/2006">
              <mc:Choice xmlns:v="urn:schemas-microsoft-com:vml" Requires="v">
                <p:oleObj spid="_x0000_s8667" name="Equation" r:id="rId11" imgW="209474" imgH="323920" progId="Equation.3">
                  <p:embed/>
                </p:oleObj>
              </mc:Choice>
              <mc:Fallback>
                <p:oleObj name="Equation" r:id="rId11" imgW="209474" imgH="323920" progId="Equation.3">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0700" y="1822450"/>
                        <a:ext cx="3159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3" name="Object 11"/>
          <p:cNvGraphicFramePr>
            <a:graphicFrameLocks/>
          </p:cNvGraphicFramePr>
          <p:nvPr/>
        </p:nvGraphicFramePr>
        <p:xfrm>
          <a:off x="5672138" y="1152525"/>
          <a:ext cx="331787" cy="419100"/>
        </p:xfrm>
        <a:graphic>
          <a:graphicData uri="http://schemas.openxmlformats.org/presentationml/2006/ole">
            <mc:AlternateContent xmlns:mc="http://schemas.openxmlformats.org/markup-compatibility/2006">
              <mc:Choice xmlns:v="urn:schemas-microsoft-com:vml" Requires="v">
                <p:oleObj spid="_x0000_s8668" name="Equation" r:id="rId13" imgW="228640" imgH="314203" progId="Equation.3">
                  <p:embed/>
                </p:oleObj>
              </mc:Choice>
              <mc:Fallback>
                <p:oleObj name="Equation" r:id="rId13" imgW="228640" imgH="314203"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72138" y="1152525"/>
                        <a:ext cx="33178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4" name="Line 12"/>
          <p:cNvSpPr>
            <a:spLocks noChangeShapeType="1"/>
          </p:cNvSpPr>
          <p:nvPr/>
        </p:nvSpPr>
        <p:spPr bwMode="auto">
          <a:xfrm flipH="1">
            <a:off x="6561138" y="2565400"/>
            <a:ext cx="447675" cy="461963"/>
          </a:xfrm>
          <a:prstGeom prst="line">
            <a:avLst/>
          </a:prstGeom>
          <a:noFill/>
          <a:ln w="28575">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05" name="Object 13"/>
          <p:cNvGraphicFramePr>
            <a:graphicFrameLocks/>
          </p:cNvGraphicFramePr>
          <p:nvPr/>
        </p:nvGraphicFramePr>
        <p:xfrm>
          <a:off x="6176963" y="2641600"/>
          <a:ext cx="292100" cy="442913"/>
        </p:xfrm>
        <a:graphic>
          <a:graphicData uri="http://schemas.openxmlformats.org/presentationml/2006/ole">
            <mc:AlternateContent xmlns:mc="http://schemas.openxmlformats.org/markup-compatibility/2006">
              <mc:Choice xmlns:v="urn:schemas-microsoft-com:vml" Requires="v">
                <p:oleObj spid="_x0000_s8669" name="Equation" r:id="rId15" imgW="190578" imgH="342816" progId="Equation.3">
                  <p:embed/>
                </p:oleObj>
              </mc:Choice>
              <mc:Fallback>
                <p:oleObj name="Equation" r:id="rId15" imgW="190578" imgH="342816" progId="Equation.3">
                  <p:embed/>
                  <p:pic>
                    <p:nvPicPr>
                      <p:cNvPr id="0" name="Object 1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6963" y="2641600"/>
                        <a:ext cx="2921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6" name="Object 14"/>
          <p:cNvGraphicFramePr>
            <a:graphicFrameLocks/>
          </p:cNvGraphicFramePr>
          <p:nvPr/>
        </p:nvGraphicFramePr>
        <p:xfrm>
          <a:off x="7700963" y="2870200"/>
          <a:ext cx="331787" cy="444500"/>
        </p:xfrm>
        <a:graphic>
          <a:graphicData uri="http://schemas.openxmlformats.org/presentationml/2006/ole">
            <mc:AlternateContent xmlns:mc="http://schemas.openxmlformats.org/markup-compatibility/2006">
              <mc:Choice xmlns:v="urn:schemas-microsoft-com:vml" Requires="v">
                <p:oleObj spid="_x0000_s8670" name="Equation" r:id="rId17" imgW="228640" imgH="342816" progId="Equation.3">
                  <p:embed/>
                </p:oleObj>
              </mc:Choice>
              <mc:Fallback>
                <p:oleObj name="Equation" r:id="rId17" imgW="228640" imgH="342816" progId="Equation.3">
                  <p:embed/>
                  <p:pic>
                    <p:nvPicPr>
                      <p:cNvPr id="0" name="Object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00963" y="2870200"/>
                        <a:ext cx="33178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7" name="Text Box 15"/>
          <p:cNvSpPr txBox="1">
            <a:spLocks noChangeArrowheads="1"/>
          </p:cNvSpPr>
          <p:nvPr/>
        </p:nvSpPr>
        <p:spPr bwMode="auto">
          <a:xfrm>
            <a:off x="796925" y="920750"/>
            <a:ext cx="172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3 </a:t>
            </a:r>
            <a:r>
              <a:rPr kumimoji="1" lang="zh-CN" altLang="en-US" sz="2400" b="1">
                <a:solidFill>
                  <a:schemeClr val="bg1"/>
                </a:solidFill>
                <a:latin typeface="宋体" pitchFamily="2" charset="-122"/>
              </a:rPr>
              <a:t>受的力：</a:t>
            </a:r>
          </a:p>
        </p:txBody>
      </p:sp>
      <p:graphicFrame>
        <p:nvGraphicFramePr>
          <p:cNvPr id="8208" name="Object 16"/>
          <p:cNvGraphicFramePr>
            <a:graphicFrameLocks/>
          </p:cNvGraphicFramePr>
          <p:nvPr/>
        </p:nvGraphicFramePr>
        <p:xfrm>
          <a:off x="1135063" y="2092325"/>
          <a:ext cx="3084512" cy="444500"/>
        </p:xfrm>
        <a:graphic>
          <a:graphicData uri="http://schemas.openxmlformats.org/presentationml/2006/ole">
            <mc:AlternateContent xmlns:mc="http://schemas.openxmlformats.org/markup-compatibility/2006">
              <mc:Choice xmlns:v="urn:schemas-microsoft-com:vml" Requires="v">
                <p:oleObj spid="_x0000_s8671" name="Equation" r:id="rId19" imgW="2981227" imgH="342816" progId="Equation.3">
                  <p:embed/>
                </p:oleObj>
              </mc:Choice>
              <mc:Fallback>
                <p:oleObj name="Equation" r:id="rId19" imgW="2981227" imgH="342816" progId="Equation.3">
                  <p:embed/>
                  <p:pic>
                    <p:nvPicPr>
                      <p:cNvPr id="0" name="Object 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35063" y="2092325"/>
                        <a:ext cx="30845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9" name="Object 17"/>
          <p:cNvGraphicFramePr>
            <a:graphicFrameLocks/>
          </p:cNvGraphicFramePr>
          <p:nvPr/>
        </p:nvGraphicFramePr>
        <p:xfrm>
          <a:off x="1487488" y="2752725"/>
          <a:ext cx="3465512" cy="939800"/>
        </p:xfrm>
        <a:graphic>
          <a:graphicData uri="http://schemas.openxmlformats.org/presentationml/2006/ole">
            <mc:AlternateContent xmlns:mc="http://schemas.openxmlformats.org/markup-compatibility/2006">
              <mc:Choice xmlns:v="urn:schemas-microsoft-com:vml" Requires="v">
                <p:oleObj spid="_x0000_s8672" name="Equation" r:id="rId21" imgW="3362383" imgH="838144" progId="Equation.3">
                  <p:embed/>
                </p:oleObj>
              </mc:Choice>
              <mc:Fallback>
                <p:oleObj name="Equation" r:id="rId21" imgW="3362383" imgH="838144" progId="Equation.3">
                  <p:embed/>
                  <p:pic>
                    <p:nvPicPr>
                      <p:cNvPr id="0" name="Object 1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7488" y="2752725"/>
                        <a:ext cx="3465512"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0" name="Text Box 18"/>
          <p:cNvSpPr txBox="1">
            <a:spLocks noChangeArrowheads="1"/>
          </p:cNvSpPr>
          <p:nvPr/>
        </p:nvSpPr>
        <p:spPr bwMode="auto">
          <a:xfrm>
            <a:off x="790575" y="1447800"/>
            <a:ext cx="3036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宋体" pitchFamily="2" charset="-122"/>
              </a:rPr>
              <a:t>对</a:t>
            </a:r>
            <a:r>
              <a:rPr kumimoji="1" lang="en-US" altLang="zh-CN" sz="2400" b="1">
                <a:solidFill>
                  <a:schemeClr val="bg1"/>
                </a:solidFill>
                <a:latin typeface="宋体" pitchFamily="2" charset="-122"/>
              </a:rPr>
              <a:t>n</a:t>
            </a:r>
            <a:r>
              <a:rPr kumimoji="1" lang="zh-CN" altLang="en-US" sz="2400" b="1">
                <a:solidFill>
                  <a:schemeClr val="bg1"/>
                </a:solidFill>
                <a:latin typeface="宋体" pitchFamily="2" charset="-122"/>
              </a:rPr>
              <a:t>个点电荷：</a:t>
            </a:r>
          </a:p>
        </p:txBody>
      </p:sp>
      <p:sp>
        <p:nvSpPr>
          <p:cNvPr id="8211" name="Oval 19"/>
          <p:cNvSpPr>
            <a:spLocks noChangeArrowheads="1"/>
          </p:cNvSpPr>
          <p:nvPr/>
        </p:nvSpPr>
        <p:spPr bwMode="auto">
          <a:xfrm>
            <a:off x="6053138" y="1304925"/>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2" name="Oval 20"/>
          <p:cNvSpPr>
            <a:spLocks noChangeArrowheads="1"/>
          </p:cNvSpPr>
          <p:nvPr/>
        </p:nvSpPr>
        <p:spPr bwMode="auto">
          <a:xfrm>
            <a:off x="6967538" y="2471738"/>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65" name="Text Box 21"/>
          <p:cNvSpPr txBox="1">
            <a:spLocks noChangeArrowheads="1"/>
          </p:cNvSpPr>
          <p:nvPr/>
        </p:nvSpPr>
        <p:spPr bwMode="auto">
          <a:xfrm>
            <a:off x="771525" y="3886200"/>
            <a:ext cx="501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66FFFF"/>
                </a:solidFill>
                <a:latin typeface="Times New Roman" pitchFamily="18" charset="0"/>
              </a:rPr>
              <a:t>对电荷连续分布的带电体</a:t>
            </a:r>
          </a:p>
        </p:txBody>
      </p:sp>
      <p:graphicFrame>
        <p:nvGraphicFramePr>
          <p:cNvPr id="108566" name="Object 22"/>
          <p:cNvGraphicFramePr>
            <a:graphicFrameLocks/>
          </p:cNvGraphicFramePr>
          <p:nvPr/>
        </p:nvGraphicFramePr>
        <p:xfrm>
          <a:off x="1587500" y="4419600"/>
          <a:ext cx="2120900" cy="914400"/>
        </p:xfrm>
        <a:graphic>
          <a:graphicData uri="http://schemas.openxmlformats.org/presentationml/2006/ole">
            <mc:AlternateContent xmlns:mc="http://schemas.openxmlformats.org/markup-compatibility/2006">
              <mc:Choice xmlns:v="urn:schemas-microsoft-com:vml" Requires="v">
                <p:oleObj spid="_x0000_s8673" name="Equation" r:id="rId23" imgW="2019428" imgH="809531" progId="Equation.3">
                  <p:embed/>
                </p:oleObj>
              </mc:Choice>
              <mc:Fallback>
                <p:oleObj name="Equation" r:id="rId23" imgW="2019428" imgH="809531" progId="Equation.3">
                  <p:embed/>
                  <p:pic>
                    <p:nvPicPr>
                      <p:cNvPr id="0"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7500" y="4419600"/>
                        <a:ext cx="2120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p:cNvGraphicFramePr>
          <p:nvPr/>
        </p:nvGraphicFramePr>
        <p:xfrm>
          <a:off x="1498600" y="5538788"/>
          <a:ext cx="2235200" cy="914400"/>
        </p:xfrm>
        <a:graphic>
          <a:graphicData uri="http://schemas.openxmlformats.org/presentationml/2006/ole">
            <mc:AlternateContent xmlns:mc="http://schemas.openxmlformats.org/markup-compatibility/2006">
              <mc:Choice xmlns:v="urn:schemas-microsoft-com:vml" Requires="v">
                <p:oleObj spid="_x0000_s8674" name="Equation" r:id="rId25" imgW="2133613" imgH="809531" progId="Equation.3">
                  <p:embed/>
                </p:oleObj>
              </mc:Choice>
              <mc:Fallback>
                <p:oleObj name="Equation" r:id="rId25" imgW="2133613" imgH="809531" progId="Equation.3">
                  <p:embed/>
                  <p:pic>
                    <p:nvPicPr>
                      <p:cNvPr id="0" name="Object 2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98600" y="5538788"/>
                        <a:ext cx="2235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68" name="Oval 24"/>
          <p:cNvSpPr>
            <a:spLocks noChangeArrowheads="1"/>
          </p:cNvSpPr>
          <p:nvPr/>
        </p:nvSpPr>
        <p:spPr bwMode="auto">
          <a:xfrm>
            <a:off x="5600700" y="5295900"/>
            <a:ext cx="1219200" cy="914400"/>
          </a:xfrm>
          <a:prstGeom prst="ellipse">
            <a:avLst/>
          </a:prstGeom>
          <a:gradFill rotWithShape="0">
            <a:gsLst>
              <a:gs pos="0">
                <a:srgbClr val="FF9999"/>
              </a:gs>
              <a:gs pos="100000">
                <a:srgbClr val="990033"/>
              </a:gs>
            </a:gsLst>
            <a:path path="shape">
              <a:fillToRect l="50000" t="50000" r="50000" b="50000"/>
            </a:path>
          </a:gradFill>
          <a:ln w="9525">
            <a:solidFill>
              <a:srgbClr val="9900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69" name="Text Box 25"/>
          <p:cNvSpPr txBox="1">
            <a:spLocks noChangeArrowheads="1"/>
          </p:cNvSpPr>
          <p:nvPr/>
        </p:nvSpPr>
        <p:spPr bwMode="auto">
          <a:xfrm>
            <a:off x="5448300" y="49149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i="1">
                <a:solidFill>
                  <a:srgbClr val="CCFFFF"/>
                </a:solidFill>
                <a:latin typeface="Times New Roman" pitchFamily="18" charset="0"/>
              </a:rPr>
              <a:t>Q</a:t>
            </a:r>
          </a:p>
        </p:txBody>
      </p:sp>
      <p:sp>
        <p:nvSpPr>
          <p:cNvPr id="108570" name="Oval 26"/>
          <p:cNvSpPr>
            <a:spLocks noChangeArrowheads="1"/>
          </p:cNvSpPr>
          <p:nvPr/>
        </p:nvSpPr>
        <p:spPr bwMode="auto">
          <a:xfrm>
            <a:off x="6169025" y="5507038"/>
            <a:ext cx="152400" cy="152400"/>
          </a:xfrm>
          <a:prstGeom prst="ellipse">
            <a:avLst/>
          </a:prstGeom>
          <a:solidFill>
            <a:srgbClr val="66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8571" name="Group 27"/>
          <p:cNvGrpSpPr>
            <a:grpSpLocks/>
          </p:cNvGrpSpPr>
          <p:nvPr/>
        </p:nvGrpSpPr>
        <p:grpSpPr bwMode="auto">
          <a:xfrm>
            <a:off x="6310313" y="4516438"/>
            <a:ext cx="1600200" cy="1025525"/>
            <a:chOff x="3984" y="602"/>
            <a:chExt cx="1008" cy="646"/>
          </a:xfrm>
        </p:grpSpPr>
        <p:sp>
          <p:nvSpPr>
            <p:cNvPr id="8226" name="Line 28"/>
            <p:cNvSpPr>
              <a:spLocks noChangeShapeType="1"/>
            </p:cNvSpPr>
            <p:nvPr/>
          </p:nvSpPr>
          <p:spPr bwMode="auto">
            <a:xfrm flipV="1">
              <a:off x="3984" y="624"/>
              <a:ext cx="1008" cy="624"/>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7" name="Text Box 29"/>
            <p:cNvSpPr txBox="1">
              <a:spLocks noChangeArrowheads="1"/>
            </p:cNvSpPr>
            <p:nvPr/>
          </p:nvSpPr>
          <p:spPr bwMode="auto">
            <a:xfrm>
              <a:off x="4310" y="602"/>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FFFF66"/>
                  </a:solidFill>
                  <a:latin typeface="Times New Roman" pitchFamily="18" charset="0"/>
                </a:rPr>
                <a:t>r</a:t>
              </a:r>
            </a:p>
          </p:txBody>
        </p:sp>
      </p:grpSp>
      <p:graphicFrame>
        <p:nvGraphicFramePr>
          <p:cNvPr id="108574" name="Object 30"/>
          <p:cNvGraphicFramePr>
            <a:graphicFrameLocks/>
          </p:cNvGraphicFramePr>
          <p:nvPr/>
        </p:nvGraphicFramePr>
        <p:xfrm>
          <a:off x="5943600" y="5638800"/>
          <a:ext cx="392113" cy="392113"/>
        </p:xfrm>
        <a:graphic>
          <a:graphicData uri="http://schemas.openxmlformats.org/presentationml/2006/ole">
            <mc:AlternateContent xmlns:mc="http://schemas.openxmlformats.org/markup-compatibility/2006">
              <mc:Choice xmlns:v="urn:schemas-microsoft-com:vml" Requires="v">
                <p:oleObj spid="_x0000_s8675" name="Equation" r:id="rId27" imgW="285867" imgH="285860" progId="Equation.3">
                  <p:embed/>
                </p:oleObj>
              </mc:Choice>
              <mc:Fallback>
                <p:oleObj name="Equation" r:id="rId27" imgW="285867" imgH="285860" progId="Equation.3">
                  <p:embed/>
                  <p:pic>
                    <p:nvPicPr>
                      <p:cNvPr id="0" name="Object 3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43600" y="56388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5" name="Object 31"/>
          <p:cNvGraphicFramePr>
            <a:graphicFrameLocks/>
          </p:cNvGraphicFramePr>
          <p:nvPr/>
        </p:nvGraphicFramePr>
        <p:xfrm>
          <a:off x="7893050" y="4610100"/>
          <a:ext cx="317500" cy="431800"/>
        </p:xfrm>
        <a:graphic>
          <a:graphicData uri="http://schemas.openxmlformats.org/presentationml/2006/ole">
            <mc:AlternateContent xmlns:mc="http://schemas.openxmlformats.org/markup-compatibility/2006">
              <mc:Choice xmlns:v="urn:schemas-microsoft-com:vml" Requires="v">
                <p:oleObj spid="_x0000_s8676" name="Equation" r:id="rId29" imgW="209474" imgH="323920" progId="Equation.3">
                  <p:embed/>
                </p:oleObj>
              </mc:Choice>
              <mc:Fallback>
                <p:oleObj name="Equation" r:id="rId29" imgW="209474" imgH="323920" progId="Equation.3">
                  <p:embed/>
                  <p:pic>
                    <p:nvPicPr>
                      <p:cNvPr id="0" name="Object 3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893050" y="4610100"/>
                        <a:ext cx="31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6" name="Oval 32"/>
          <p:cNvSpPr>
            <a:spLocks noChangeArrowheads="1"/>
          </p:cNvSpPr>
          <p:nvPr/>
        </p:nvSpPr>
        <p:spPr bwMode="auto">
          <a:xfrm>
            <a:off x="7851775" y="4452938"/>
            <a:ext cx="152400" cy="152400"/>
          </a:xfrm>
          <a:prstGeom prst="ellipse">
            <a:avLst/>
          </a:prstGeom>
          <a:solidFill>
            <a:srgbClr val="66FF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77" name="Line 33"/>
          <p:cNvSpPr>
            <a:spLocks noChangeShapeType="1"/>
          </p:cNvSpPr>
          <p:nvPr/>
        </p:nvSpPr>
        <p:spPr bwMode="auto">
          <a:xfrm flipV="1">
            <a:off x="7943850" y="4229100"/>
            <a:ext cx="457200" cy="304800"/>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8578" name="Object 34"/>
          <p:cNvGraphicFramePr>
            <a:graphicFrameLocks noChangeAspect="1"/>
          </p:cNvGraphicFramePr>
          <p:nvPr/>
        </p:nvGraphicFramePr>
        <p:xfrm>
          <a:off x="7734300" y="3924300"/>
          <a:ext cx="457200" cy="355600"/>
        </p:xfrm>
        <a:graphic>
          <a:graphicData uri="http://schemas.openxmlformats.org/presentationml/2006/ole">
            <mc:AlternateContent xmlns:mc="http://schemas.openxmlformats.org/markup-compatibility/2006">
              <mc:Choice xmlns:v="urn:schemas-microsoft-com:vml" Requires="v">
                <p:oleObj spid="_x0000_s8677" name="Equation" r:id="rId31" imgW="352543" imgH="247529" progId="Equation.3">
                  <p:embed/>
                </p:oleObj>
              </mc:Choice>
              <mc:Fallback>
                <p:oleObj name="Equation" r:id="rId31" imgW="352543" imgH="247529" progId="Equation.3">
                  <p:embed/>
                  <p:pic>
                    <p:nvPicPr>
                      <p:cNvPr id="0" name="Object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734300" y="3924300"/>
                        <a:ext cx="457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5" name="Oval 35"/>
          <p:cNvSpPr>
            <a:spLocks noChangeArrowheads="1"/>
          </p:cNvSpPr>
          <p:nvPr/>
        </p:nvSpPr>
        <p:spPr bwMode="auto">
          <a:xfrm>
            <a:off x="7950200" y="1292225"/>
            <a:ext cx="152400" cy="152400"/>
          </a:xfrm>
          <a:prstGeom prst="ellipse">
            <a:avLst/>
          </a:prstGeom>
          <a:solidFill>
            <a:srgbClr val="FF9999"/>
          </a:solidFill>
          <a:ln w="9525">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65"/>
                                        </p:tgtEl>
                                        <p:attrNameLst>
                                          <p:attrName>style.visibility</p:attrName>
                                        </p:attrNameLst>
                                      </p:cBhvr>
                                      <p:to>
                                        <p:strVal val="visible"/>
                                      </p:to>
                                    </p:set>
                                    <p:animEffect transition="in" filter="wipe(left)">
                                      <p:cBhvr>
                                        <p:cTn id="7" dur="500"/>
                                        <p:tgtEl>
                                          <p:spTgt spid="1085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8568"/>
                                        </p:tgtEl>
                                        <p:attrNameLst>
                                          <p:attrName>style.visibility</p:attrName>
                                        </p:attrNameLst>
                                      </p:cBhvr>
                                      <p:to>
                                        <p:strVal val="visible"/>
                                      </p:to>
                                    </p:set>
                                    <p:animEffect transition="in" filter="blinds(horizontal)">
                                      <p:cBhvr>
                                        <p:cTn id="12" dur="500"/>
                                        <p:tgtEl>
                                          <p:spTgt spid="108568"/>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0856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08576"/>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nodeType="afterEffect">
                                  <p:stCondLst>
                                    <p:cond delay="0"/>
                                  </p:stCondLst>
                                  <p:childTnLst>
                                    <p:set>
                                      <p:cBhvr>
                                        <p:cTn id="22" dur="1" fill="hold">
                                          <p:stCondLst>
                                            <p:cond delay="499"/>
                                          </p:stCondLst>
                                        </p:cTn>
                                        <p:tgtEl>
                                          <p:spTgt spid="1085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8570"/>
                                        </p:tgtEl>
                                        <p:attrNameLst>
                                          <p:attrName>style.visibility</p:attrName>
                                        </p:attrNameLst>
                                      </p:cBhvr>
                                      <p:to>
                                        <p:strVal val="visible"/>
                                      </p:to>
                                    </p:set>
                                    <p:animEffect transition="in" filter="dissolve">
                                      <p:cBhvr>
                                        <p:cTn id="27" dur="500"/>
                                        <p:tgtEl>
                                          <p:spTgt spid="108570"/>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1085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085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08577"/>
                                        </p:tgtEl>
                                        <p:attrNameLst>
                                          <p:attrName>style.visibility</p:attrName>
                                        </p:attrNameLst>
                                      </p:cBhvr>
                                      <p:to>
                                        <p:strVal val="visible"/>
                                      </p:to>
                                    </p:set>
                                    <p:animEffect transition="in" filter="wipe(down)">
                                      <p:cBhvr>
                                        <p:cTn id="39" dur="500"/>
                                        <p:tgtEl>
                                          <p:spTgt spid="108577"/>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1085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8566"/>
                                        </p:tgtEl>
                                        <p:attrNameLst>
                                          <p:attrName>style.visibility</p:attrName>
                                        </p:attrNameLst>
                                      </p:cBhvr>
                                      <p:to>
                                        <p:strVal val="visible"/>
                                      </p:to>
                                    </p:set>
                                    <p:animEffect transition="in" filter="wipe(left)">
                                      <p:cBhvr>
                                        <p:cTn id="47" dur="500"/>
                                        <p:tgtEl>
                                          <p:spTgt spid="1085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8567"/>
                                        </p:tgtEl>
                                        <p:attrNameLst>
                                          <p:attrName>style.visibility</p:attrName>
                                        </p:attrNameLst>
                                      </p:cBhvr>
                                      <p:to>
                                        <p:strVal val="visible"/>
                                      </p:to>
                                    </p:set>
                                    <p:animEffect transition="in" filter="wipe(left)">
                                      <p:cBhvr>
                                        <p:cTn id="52" dur="500"/>
                                        <p:tgtEl>
                                          <p:spTgt spid="108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65" grpId="0" autoUpdateAnimBg="0"/>
      <p:bldP spid="108568" grpId="0" animBg="1"/>
      <p:bldP spid="108569" grpId="0" autoUpdateAnimBg="0"/>
      <p:bldP spid="108570" grpId="0" animBg="1"/>
      <p:bldP spid="108576" grpId="0" animBg="1"/>
      <p:bldP spid="10857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5119688" y="1012825"/>
            <a:ext cx="3629025" cy="2584450"/>
          </a:xfrm>
          <a:prstGeom prst="rect">
            <a:avLst/>
          </a:prstGeom>
          <a:solidFill>
            <a:srgbClr val="00CC99">
              <a:alpha val="20000"/>
            </a:srgbClr>
          </a:solidFill>
          <a:ln w="9525">
            <a:solidFill>
              <a:srgbClr val="66FF33">
                <a:alpha val="2392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7395" name="Group 3"/>
          <p:cNvGrpSpPr>
            <a:grpSpLocks/>
          </p:cNvGrpSpPr>
          <p:nvPr/>
        </p:nvGrpSpPr>
        <p:grpSpPr bwMode="auto">
          <a:xfrm>
            <a:off x="5207000" y="1941513"/>
            <a:ext cx="2160588" cy="1439862"/>
            <a:chOff x="3470" y="1117"/>
            <a:chExt cx="1687" cy="1224"/>
          </a:xfrm>
        </p:grpSpPr>
        <p:pic>
          <p:nvPicPr>
            <p:cNvPr id="67627" name="Picture 4"/>
            <p:cNvPicPr>
              <a:picLocks noChangeAspect="1" noChangeArrowheads="1"/>
            </p:cNvPicPr>
            <p:nvPr/>
          </p:nvPicPr>
          <p:blipFill>
            <a:blip r:embed="rId3">
              <a:lum contrast="-42000"/>
              <a:extLst>
                <a:ext uri="{28A0092B-C50C-407E-A947-70E740481C1C}">
                  <a14:useLocalDpi xmlns:a14="http://schemas.microsoft.com/office/drawing/2010/main" val="0"/>
                </a:ext>
              </a:extLst>
            </a:blip>
            <a:srcRect/>
            <a:stretch>
              <a:fillRect/>
            </a:stretch>
          </p:blipFill>
          <p:spPr bwMode="auto">
            <a:xfrm>
              <a:off x="3470" y="1117"/>
              <a:ext cx="1687" cy="1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28" name="Freeform 5"/>
            <p:cNvSpPr>
              <a:spLocks/>
            </p:cNvSpPr>
            <p:nvPr/>
          </p:nvSpPr>
          <p:spPr bwMode="auto">
            <a:xfrm>
              <a:off x="3485" y="1476"/>
              <a:ext cx="814" cy="854"/>
            </a:xfrm>
            <a:custGeom>
              <a:avLst/>
              <a:gdLst>
                <a:gd name="T0" fmla="*/ 0 w 814"/>
                <a:gd name="T1" fmla="*/ 0 h 854"/>
                <a:gd name="T2" fmla="*/ 303 w 814"/>
                <a:gd name="T3" fmla="*/ 195 h 854"/>
                <a:gd name="T4" fmla="*/ 555 w 814"/>
                <a:gd name="T5" fmla="*/ 410 h 854"/>
                <a:gd name="T6" fmla="*/ 736 w 814"/>
                <a:gd name="T7" fmla="*/ 660 h 854"/>
                <a:gd name="T8" fmla="*/ 814 w 814"/>
                <a:gd name="T9" fmla="*/ 854 h 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4" h="854">
                  <a:moveTo>
                    <a:pt x="0" y="0"/>
                  </a:moveTo>
                  <a:cubicBezTo>
                    <a:pt x="52" y="30"/>
                    <a:pt x="201" y="116"/>
                    <a:pt x="303" y="195"/>
                  </a:cubicBezTo>
                  <a:cubicBezTo>
                    <a:pt x="405" y="274"/>
                    <a:pt x="483" y="332"/>
                    <a:pt x="555" y="410"/>
                  </a:cubicBezTo>
                  <a:cubicBezTo>
                    <a:pt x="627" y="488"/>
                    <a:pt x="701" y="585"/>
                    <a:pt x="736" y="660"/>
                  </a:cubicBezTo>
                  <a:cubicBezTo>
                    <a:pt x="771" y="735"/>
                    <a:pt x="798" y="814"/>
                    <a:pt x="814" y="854"/>
                  </a:cubicBezTo>
                </a:path>
              </a:pathLst>
            </a:custGeom>
            <a:noFill/>
            <a:ln w="28575" cmpd="sng">
              <a:solidFill>
                <a:srgbClr val="66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29" name="Freeform 6"/>
            <p:cNvSpPr>
              <a:spLocks/>
            </p:cNvSpPr>
            <p:nvPr/>
          </p:nvSpPr>
          <p:spPr bwMode="auto">
            <a:xfrm>
              <a:off x="3476" y="1122"/>
              <a:ext cx="1662" cy="908"/>
            </a:xfrm>
            <a:custGeom>
              <a:avLst/>
              <a:gdLst>
                <a:gd name="T0" fmla="*/ 0 w 1662"/>
                <a:gd name="T1" fmla="*/ 357 h 908"/>
                <a:gd name="T2" fmla="*/ 88 w 1662"/>
                <a:gd name="T3" fmla="*/ 222 h 908"/>
                <a:gd name="T4" fmla="*/ 261 w 1662"/>
                <a:gd name="T5" fmla="*/ 83 h 908"/>
                <a:gd name="T6" fmla="*/ 466 w 1662"/>
                <a:gd name="T7" fmla="*/ 20 h 908"/>
                <a:gd name="T8" fmla="*/ 645 w 1662"/>
                <a:gd name="T9" fmla="*/ 8 h 908"/>
                <a:gd name="T10" fmla="*/ 849 w 1662"/>
                <a:gd name="T11" fmla="*/ 66 h 908"/>
                <a:gd name="T12" fmla="*/ 1021 w 1662"/>
                <a:gd name="T13" fmla="*/ 174 h 908"/>
                <a:gd name="T14" fmla="*/ 1263 w 1662"/>
                <a:gd name="T15" fmla="*/ 393 h 908"/>
                <a:gd name="T16" fmla="*/ 1482 w 1662"/>
                <a:gd name="T17" fmla="*/ 654 h 908"/>
                <a:gd name="T18" fmla="*/ 1662 w 1662"/>
                <a:gd name="T19" fmla="*/ 908 h 9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2" h="908">
                  <a:moveTo>
                    <a:pt x="0" y="357"/>
                  </a:moveTo>
                  <a:cubicBezTo>
                    <a:pt x="15" y="335"/>
                    <a:pt x="45" y="268"/>
                    <a:pt x="88" y="222"/>
                  </a:cubicBezTo>
                  <a:cubicBezTo>
                    <a:pt x="131" y="176"/>
                    <a:pt x="198" y="117"/>
                    <a:pt x="261" y="83"/>
                  </a:cubicBezTo>
                  <a:cubicBezTo>
                    <a:pt x="324" y="49"/>
                    <a:pt x="402" y="32"/>
                    <a:pt x="466" y="20"/>
                  </a:cubicBezTo>
                  <a:cubicBezTo>
                    <a:pt x="530" y="8"/>
                    <a:pt x="581" y="0"/>
                    <a:pt x="645" y="8"/>
                  </a:cubicBezTo>
                  <a:cubicBezTo>
                    <a:pt x="709" y="16"/>
                    <a:pt x="786" y="38"/>
                    <a:pt x="849" y="66"/>
                  </a:cubicBezTo>
                  <a:cubicBezTo>
                    <a:pt x="912" y="94"/>
                    <a:pt x="926" y="109"/>
                    <a:pt x="1021" y="174"/>
                  </a:cubicBezTo>
                  <a:cubicBezTo>
                    <a:pt x="1116" y="239"/>
                    <a:pt x="1181" y="313"/>
                    <a:pt x="1263" y="393"/>
                  </a:cubicBezTo>
                  <a:cubicBezTo>
                    <a:pt x="1345" y="473"/>
                    <a:pt x="1413" y="570"/>
                    <a:pt x="1482" y="654"/>
                  </a:cubicBezTo>
                  <a:cubicBezTo>
                    <a:pt x="1551" y="738"/>
                    <a:pt x="1624" y="855"/>
                    <a:pt x="1662" y="908"/>
                  </a:cubicBezTo>
                </a:path>
              </a:pathLst>
            </a:custGeom>
            <a:noFill/>
            <a:ln w="28575" cmpd="sng">
              <a:solidFill>
                <a:srgbClr val="66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30" name="Freeform 7"/>
            <p:cNvSpPr>
              <a:spLocks/>
            </p:cNvSpPr>
            <p:nvPr/>
          </p:nvSpPr>
          <p:spPr bwMode="auto">
            <a:xfrm>
              <a:off x="4298" y="2007"/>
              <a:ext cx="832" cy="323"/>
            </a:xfrm>
            <a:custGeom>
              <a:avLst/>
              <a:gdLst>
                <a:gd name="T0" fmla="*/ 0 w 832"/>
                <a:gd name="T1" fmla="*/ 323 h 323"/>
                <a:gd name="T2" fmla="*/ 111 w 832"/>
                <a:gd name="T3" fmla="*/ 222 h 323"/>
                <a:gd name="T4" fmla="*/ 286 w 832"/>
                <a:gd name="T5" fmla="*/ 116 h 323"/>
                <a:gd name="T6" fmla="*/ 462 w 832"/>
                <a:gd name="T7" fmla="*/ 44 h 323"/>
                <a:gd name="T8" fmla="*/ 633 w 832"/>
                <a:gd name="T9" fmla="*/ 8 h 323"/>
                <a:gd name="T10" fmla="*/ 832 w 832"/>
                <a:gd name="T11" fmla="*/ 15 h 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2" h="323">
                  <a:moveTo>
                    <a:pt x="0" y="323"/>
                  </a:moveTo>
                  <a:cubicBezTo>
                    <a:pt x="18" y="306"/>
                    <a:pt x="63" y="256"/>
                    <a:pt x="111" y="222"/>
                  </a:cubicBezTo>
                  <a:cubicBezTo>
                    <a:pt x="159" y="188"/>
                    <a:pt x="228" y="146"/>
                    <a:pt x="286" y="116"/>
                  </a:cubicBezTo>
                  <a:cubicBezTo>
                    <a:pt x="344" y="86"/>
                    <a:pt x="404" y="62"/>
                    <a:pt x="462" y="44"/>
                  </a:cubicBezTo>
                  <a:cubicBezTo>
                    <a:pt x="520" y="26"/>
                    <a:pt x="571" y="13"/>
                    <a:pt x="633" y="8"/>
                  </a:cubicBezTo>
                  <a:cubicBezTo>
                    <a:pt x="717" y="0"/>
                    <a:pt x="791" y="14"/>
                    <a:pt x="832" y="15"/>
                  </a:cubicBezTo>
                </a:path>
              </a:pathLst>
            </a:custGeom>
            <a:noFill/>
            <a:ln w="28575" cmpd="sng">
              <a:solidFill>
                <a:srgbClr val="66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7400" name="Text Box 8"/>
          <p:cNvSpPr txBox="1">
            <a:spLocks noChangeArrowheads="1"/>
          </p:cNvSpPr>
          <p:nvPr/>
        </p:nvSpPr>
        <p:spPr bwMode="auto">
          <a:xfrm>
            <a:off x="241300" y="395288"/>
            <a:ext cx="656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rgbClr val="66FFFF"/>
                </a:solidFill>
                <a:latin typeface="Times New Roman" pitchFamily="18" charset="0"/>
              </a:rPr>
              <a:t>2. </a:t>
            </a:r>
            <a:r>
              <a:rPr kumimoji="1" lang="zh-CN" altLang="en-US" sz="2400" b="1">
                <a:solidFill>
                  <a:srgbClr val="66FFFF"/>
                </a:solidFill>
                <a:latin typeface="Times New Roman" pitchFamily="18" charset="0"/>
              </a:rPr>
              <a:t>电势与电场强度的微分关系</a:t>
            </a:r>
          </a:p>
        </p:txBody>
      </p:sp>
      <p:sp>
        <p:nvSpPr>
          <p:cNvPr id="187401" name="Text Box 9"/>
          <p:cNvSpPr txBox="1">
            <a:spLocks noChangeArrowheads="1"/>
          </p:cNvSpPr>
          <p:nvPr/>
        </p:nvSpPr>
        <p:spPr bwMode="auto">
          <a:xfrm>
            <a:off x="944563" y="915988"/>
            <a:ext cx="391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取两相邻的等势面</a:t>
            </a:r>
          </a:p>
        </p:txBody>
      </p:sp>
      <p:sp>
        <p:nvSpPr>
          <p:cNvPr id="187402" name="Text Box 10"/>
          <p:cNvSpPr txBox="1">
            <a:spLocks noChangeArrowheads="1"/>
          </p:cNvSpPr>
          <p:nvPr/>
        </p:nvSpPr>
        <p:spPr bwMode="auto">
          <a:xfrm>
            <a:off x="5092700" y="1782763"/>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u</a:t>
            </a:r>
          </a:p>
        </p:txBody>
      </p:sp>
      <p:sp>
        <p:nvSpPr>
          <p:cNvPr id="187403" name="Text Box 11"/>
          <p:cNvSpPr txBox="1">
            <a:spLocks noChangeArrowheads="1"/>
          </p:cNvSpPr>
          <p:nvPr/>
        </p:nvSpPr>
        <p:spPr bwMode="auto">
          <a:xfrm>
            <a:off x="5897563" y="20431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a</a:t>
            </a:r>
          </a:p>
        </p:txBody>
      </p:sp>
      <p:sp>
        <p:nvSpPr>
          <p:cNvPr id="187404" name="Line 12"/>
          <p:cNvSpPr>
            <a:spLocks noChangeShapeType="1"/>
          </p:cNvSpPr>
          <p:nvPr/>
        </p:nvSpPr>
        <p:spPr bwMode="auto">
          <a:xfrm flipH="1">
            <a:off x="5453063" y="2509838"/>
            <a:ext cx="833437" cy="666750"/>
          </a:xfrm>
          <a:prstGeom prst="line">
            <a:avLst/>
          </a:prstGeom>
          <a:noFill/>
          <a:ln w="28575">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7405" name="Object 13"/>
          <p:cNvGraphicFramePr>
            <a:graphicFrameLocks noChangeAspect="1"/>
          </p:cNvGraphicFramePr>
          <p:nvPr/>
        </p:nvGraphicFramePr>
        <p:xfrm>
          <a:off x="6992938" y="2301875"/>
          <a:ext cx="446087" cy="474663"/>
        </p:xfrm>
        <a:graphic>
          <a:graphicData uri="http://schemas.openxmlformats.org/presentationml/2006/ole">
            <mc:AlternateContent xmlns:mc="http://schemas.openxmlformats.org/markup-compatibility/2006">
              <mc:Choice xmlns:v="urn:schemas-microsoft-com:vml" Requires="v">
                <p:oleObj spid="_x0000_s102422" name="公式" r:id="rId4" imgW="95289" imgH="114182" progId="Equation.3">
                  <p:embed/>
                </p:oleObj>
              </mc:Choice>
              <mc:Fallback>
                <p:oleObj name="公式" r:id="rId4" imgW="95289" imgH="114182" progId="Equation.3">
                  <p:embed/>
                  <p:pic>
                    <p:nvPicPr>
                      <p:cNvPr id="187405"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2938" y="2301875"/>
                        <a:ext cx="446087"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7406" name="Group 14"/>
          <p:cNvGrpSpPr>
            <a:grpSpLocks/>
          </p:cNvGrpSpPr>
          <p:nvPr/>
        </p:nvGrpSpPr>
        <p:grpSpPr bwMode="auto">
          <a:xfrm>
            <a:off x="6503988" y="1220788"/>
            <a:ext cx="2160587" cy="1439862"/>
            <a:chOff x="3470" y="1117"/>
            <a:chExt cx="1687" cy="1224"/>
          </a:xfrm>
        </p:grpSpPr>
        <p:pic>
          <p:nvPicPr>
            <p:cNvPr id="67623" name="Picture 15"/>
            <p:cNvPicPr>
              <a:picLocks noChangeAspect="1" noChangeArrowheads="1"/>
            </p:cNvPicPr>
            <p:nvPr/>
          </p:nvPicPr>
          <p:blipFill>
            <a:blip r:embed="rId6">
              <a:lum contrast="-42000"/>
              <a:extLst>
                <a:ext uri="{28A0092B-C50C-407E-A947-70E740481C1C}">
                  <a14:useLocalDpi xmlns:a14="http://schemas.microsoft.com/office/drawing/2010/main" val="0"/>
                </a:ext>
              </a:extLst>
            </a:blip>
            <a:srcRect/>
            <a:stretch>
              <a:fillRect/>
            </a:stretch>
          </p:blipFill>
          <p:spPr bwMode="auto">
            <a:xfrm>
              <a:off x="3470" y="1117"/>
              <a:ext cx="1687" cy="1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24" name="Freeform 16"/>
            <p:cNvSpPr>
              <a:spLocks/>
            </p:cNvSpPr>
            <p:nvPr/>
          </p:nvSpPr>
          <p:spPr bwMode="auto">
            <a:xfrm>
              <a:off x="3485" y="1476"/>
              <a:ext cx="814" cy="854"/>
            </a:xfrm>
            <a:custGeom>
              <a:avLst/>
              <a:gdLst>
                <a:gd name="T0" fmla="*/ 0 w 814"/>
                <a:gd name="T1" fmla="*/ 0 h 854"/>
                <a:gd name="T2" fmla="*/ 303 w 814"/>
                <a:gd name="T3" fmla="*/ 195 h 854"/>
                <a:gd name="T4" fmla="*/ 555 w 814"/>
                <a:gd name="T5" fmla="*/ 410 h 854"/>
                <a:gd name="T6" fmla="*/ 736 w 814"/>
                <a:gd name="T7" fmla="*/ 660 h 854"/>
                <a:gd name="T8" fmla="*/ 814 w 814"/>
                <a:gd name="T9" fmla="*/ 854 h 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4" h="854">
                  <a:moveTo>
                    <a:pt x="0" y="0"/>
                  </a:moveTo>
                  <a:cubicBezTo>
                    <a:pt x="52" y="30"/>
                    <a:pt x="201" y="116"/>
                    <a:pt x="303" y="195"/>
                  </a:cubicBezTo>
                  <a:cubicBezTo>
                    <a:pt x="405" y="274"/>
                    <a:pt x="483" y="332"/>
                    <a:pt x="555" y="410"/>
                  </a:cubicBezTo>
                  <a:cubicBezTo>
                    <a:pt x="627" y="488"/>
                    <a:pt x="701" y="585"/>
                    <a:pt x="736" y="660"/>
                  </a:cubicBezTo>
                  <a:cubicBezTo>
                    <a:pt x="771" y="735"/>
                    <a:pt x="798" y="814"/>
                    <a:pt x="814" y="854"/>
                  </a:cubicBezTo>
                </a:path>
              </a:pathLst>
            </a:custGeom>
            <a:noFill/>
            <a:ln w="28575" cmpd="sng">
              <a:solidFill>
                <a:srgbClr val="66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25" name="Freeform 17"/>
            <p:cNvSpPr>
              <a:spLocks/>
            </p:cNvSpPr>
            <p:nvPr/>
          </p:nvSpPr>
          <p:spPr bwMode="auto">
            <a:xfrm>
              <a:off x="3476" y="1122"/>
              <a:ext cx="1662" cy="908"/>
            </a:xfrm>
            <a:custGeom>
              <a:avLst/>
              <a:gdLst>
                <a:gd name="T0" fmla="*/ 0 w 1662"/>
                <a:gd name="T1" fmla="*/ 357 h 908"/>
                <a:gd name="T2" fmla="*/ 88 w 1662"/>
                <a:gd name="T3" fmla="*/ 222 h 908"/>
                <a:gd name="T4" fmla="*/ 261 w 1662"/>
                <a:gd name="T5" fmla="*/ 83 h 908"/>
                <a:gd name="T6" fmla="*/ 466 w 1662"/>
                <a:gd name="T7" fmla="*/ 20 h 908"/>
                <a:gd name="T8" fmla="*/ 645 w 1662"/>
                <a:gd name="T9" fmla="*/ 8 h 908"/>
                <a:gd name="T10" fmla="*/ 849 w 1662"/>
                <a:gd name="T11" fmla="*/ 66 h 908"/>
                <a:gd name="T12" fmla="*/ 1021 w 1662"/>
                <a:gd name="T13" fmla="*/ 174 h 908"/>
                <a:gd name="T14" fmla="*/ 1263 w 1662"/>
                <a:gd name="T15" fmla="*/ 393 h 908"/>
                <a:gd name="T16" fmla="*/ 1482 w 1662"/>
                <a:gd name="T17" fmla="*/ 654 h 908"/>
                <a:gd name="T18" fmla="*/ 1662 w 1662"/>
                <a:gd name="T19" fmla="*/ 908 h 9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2" h="908">
                  <a:moveTo>
                    <a:pt x="0" y="357"/>
                  </a:moveTo>
                  <a:cubicBezTo>
                    <a:pt x="15" y="335"/>
                    <a:pt x="45" y="268"/>
                    <a:pt x="88" y="222"/>
                  </a:cubicBezTo>
                  <a:cubicBezTo>
                    <a:pt x="131" y="176"/>
                    <a:pt x="198" y="117"/>
                    <a:pt x="261" y="83"/>
                  </a:cubicBezTo>
                  <a:cubicBezTo>
                    <a:pt x="324" y="49"/>
                    <a:pt x="402" y="32"/>
                    <a:pt x="466" y="20"/>
                  </a:cubicBezTo>
                  <a:cubicBezTo>
                    <a:pt x="530" y="8"/>
                    <a:pt x="581" y="0"/>
                    <a:pt x="645" y="8"/>
                  </a:cubicBezTo>
                  <a:cubicBezTo>
                    <a:pt x="709" y="16"/>
                    <a:pt x="786" y="38"/>
                    <a:pt x="849" y="66"/>
                  </a:cubicBezTo>
                  <a:cubicBezTo>
                    <a:pt x="912" y="94"/>
                    <a:pt x="926" y="109"/>
                    <a:pt x="1021" y="174"/>
                  </a:cubicBezTo>
                  <a:cubicBezTo>
                    <a:pt x="1116" y="239"/>
                    <a:pt x="1181" y="313"/>
                    <a:pt x="1263" y="393"/>
                  </a:cubicBezTo>
                  <a:cubicBezTo>
                    <a:pt x="1345" y="473"/>
                    <a:pt x="1413" y="570"/>
                    <a:pt x="1482" y="654"/>
                  </a:cubicBezTo>
                  <a:cubicBezTo>
                    <a:pt x="1551" y="738"/>
                    <a:pt x="1624" y="855"/>
                    <a:pt x="1662" y="908"/>
                  </a:cubicBezTo>
                </a:path>
              </a:pathLst>
            </a:custGeom>
            <a:noFill/>
            <a:ln w="28575" cmpd="sng">
              <a:solidFill>
                <a:srgbClr val="66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26" name="Freeform 18"/>
            <p:cNvSpPr>
              <a:spLocks/>
            </p:cNvSpPr>
            <p:nvPr/>
          </p:nvSpPr>
          <p:spPr bwMode="auto">
            <a:xfrm>
              <a:off x="4298" y="2007"/>
              <a:ext cx="832" cy="323"/>
            </a:xfrm>
            <a:custGeom>
              <a:avLst/>
              <a:gdLst>
                <a:gd name="T0" fmla="*/ 0 w 832"/>
                <a:gd name="T1" fmla="*/ 323 h 323"/>
                <a:gd name="T2" fmla="*/ 111 w 832"/>
                <a:gd name="T3" fmla="*/ 222 h 323"/>
                <a:gd name="T4" fmla="*/ 286 w 832"/>
                <a:gd name="T5" fmla="*/ 116 h 323"/>
                <a:gd name="T6" fmla="*/ 462 w 832"/>
                <a:gd name="T7" fmla="*/ 44 h 323"/>
                <a:gd name="T8" fmla="*/ 633 w 832"/>
                <a:gd name="T9" fmla="*/ 8 h 323"/>
                <a:gd name="T10" fmla="*/ 832 w 832"/>
                <a:gd name="T11" fmla="*/ 15 h 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32" h="323">
                  <a:moveTo>
                    <a:pt x="0" y="323"/>
                  </a:moveTo>
                  <a:cubicBezTo>
                    <a:pt x="18" y="306"/>
                    <a:pt x="63" y="256"/>
                    <a:pt x="111" y="222"/>
                  </a:cubicBezTo>
                  <a:cubicBezTo>
                    <a:pt x="159" y="188"/>
                    <a:pt x="228" y="146"/>
                    <a:pt x="286" y="116"/>
                  </a:cubicBezTo>
                  <a:cubicBezTo>
                    <a:pt x="344" y="86"/>
                    <a:pt x="404" y="62"/>
                    <a:pt x="462" y="44"/>
                  </a:cubicBezTo>
                  <a:cubicBezTo>
                    <a:pt x="520" y="26"/>
                    <a:pt x="571" y="13"/>
                    <a:pt x="633" y="8"/>
                  </a:cubicBezTo>
                  <a:cubicBezTo>
                    <a:pt x="717" y="0"/>
                    <a:pt x="791" y="14"/>
                    <a:pt x="832" y="15"/>
                  </a:cubicBezTo>
                </a:path>
              </a:pathLst>
            </a:custGeom>
            <a:noFill/>
            <a:ln w="28575" cmpd="sng">
              <a:solidFill>
                <a:srgbClr val="66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7411" name="Oval 19"/>
          <p:cNvSpPr>
            <a:spLocks noChangeAspect="1" noChangeArrowheads="1"/>
          </p:cNvSpPr>
          <p:nvPr/>
        </p:nvSpPr>
        <p:spPr bwMode="auto">
          <a:xfrm>
            <a:off x="6223000" y="2441575"/>
            <a:ext cx="133350" cy="133350"/>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412" name="Oval 20"/>
          <p:cNvSpPr>
            <a:spLocks noChangeAspect="1" noChangeArrowheads="1"/>
          </p:cNvSpPr>
          <p:nvPr/>
        </p:nvSpPr>
        <p:spPr bwMode="auto">
          <a:xfrm>
            <a:off x="7870825" y="1900238"/>
            <a:ext cx="133350" cy="133350"/>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413" name="Text Box 21"/>
          <p:cNvSpPr txBox="1">
            <a:spLocks noChangeArrowheads="1"/>
          </p:cNvSpPr>
          <p:nvPr/>
        </p:nvSpPr>
        <p:spPr bwMode="auto">
          <a:xfrm>
            <a:off x="8001000" y="17684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b</a:t>
            </a:r>
          </a:p>
        </p:txBody>
      </p:sp>
      <p:sp>
        <p:nvSpPr>
          <p:cNvPr id="187414" name="Text Box 22"/>
          <p:cNvSpPr txBox="1">
            <a:spLocks noChangeArrowheads="1"/>
          </p:cNvSpPr>
          <p:nvPr/>
        </p:nvSpPr>
        <p:spPr bwMode="auto">
          <a:xfrm>
            <a:off x="5800725" y="1136650"/>
            <a:ext cx="866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u</a:t>
            </a:r>
            <a:r>
              <a:rPr kumimoji="1" lang="en-US" altLang="zh-CN" sz="2400" b="1">
                <a:solidFill>
                  <a:schemeClr val="bg1"/>
                </a:solidFill>
                <a:latin typeface="Times New Roman" pitchFamily="18" charset="0"/>
              </a:rPr>
              <a:t>+d</a:t>
            </a:r>
            <a:r>
              <a:rPr kumimoji="1" lang="en-US" altLang="zh-CN" sz="2400" b="1" i="1">
                <a:solidFill>
                  <a:schemeClr val="bg1"/>
                </a:solidFill>
                <a:latin typeface="Times New Roman" pitchFamily="18" charset="0"/>
              </a:rPr>
              <a:t>u</a:t>
            </a:r>
          </a:p>
        </p:txBody>
      </p:sp>
      <p:graphicFrame>
        <p:nvGraphicFramePr>
          <p:cNvPr id="187415" name="Object 23"/>
          <p:cNvGraphicFramePr>
            <a:graphicFrameLocks noChangeAspect="1"/>
          </p:cNvGraphicFramePr>
          <p:nvPr/>
        </p:nvGraphicFramePr>
        <p:xfrm>
          <a:off x="5510213" y="3111500"/>
          <a:ext cx="319087" cy="427038"/>
        </p:xfrm>
        <a:graphic>
          <a:graphicData uri="http://schemas.openxmlformats.org/presentationml/2006/ole">
            <mc:AlternateContent xmlns:mc="http://schemas.openxmlformats.org/markup-compatibility/2006">
              <mc:Choice xmlns:v="urn:schemas-microsoft-com:vml" Requires="v">
                <p:oleObj spid="_x0000_s102423" name="公式" r:id="rId7" imgW="47510" imgH="95287" progId="Equation.3">
                  <p:embed/>
                </p:oleObj>
              </mc:Choice>
              <mc:Fallback>
                <p:oleObj name="公式" r:id="rId7" imgW="47510" imgH="95287" progId="Equation.3">
                  <p:embed/>
                  <p:pic>
                    <p:nvPicPr>
                      <p:cNvPr id="187415"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0213" y="3111500"/>
                        <a:ext cx="319087"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16" name="Object 24"/>
          <p:cNvGraphicFramePr>
            <a:graphicFrameLocks noChangeAspect="1"/>
          </p:cNvGraphicFramePr>
          <p:nvPr/>
        </p:nvGraphicFramePr>
        <p:xfrm>
          <a:off x="7589838" y="1463675"/>
          <a:ext cx="266700" cy="373063"/>
        </p:xfrm>
        <a:graphic>
          <a:graphicData uri="http://schemas.openxmlformats.org/presentationml/2006/ole">
            <mc:AlternateContent xmlns:mc="http://schemas.openxmlformats.org/markup-compatibility/2006">
              <mc:Choice xmlns:v="urn:schemas-microsoft-com:vml" Requires="v">
                <p:oleObj spid="_x0000_s102424" name="公式" r:id="rId9" imgW="19166" imgH="76121" progId="Equation.3">
                  <p:embed/>
                </p:oleObj>
              </mc:Choice>
              <mc:Fallback>
                <p:oleObj name="公式" r:id="rId9" imgW="19166" imgH="76121" progId="Equation.3">
                  <p:embed/>
                  <p:pic>
                    <p:nvPicPr>
                      <p:cNvPr id="187416"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838" y="1463675"/>
                        <a:ext cx="266700"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17" name="Object 25"/>
          <p:cNvGraphicFramePr>
            <a:graphicFrameLocks noChangeAspect="1"/>
          </p:cNvGraphicFramePr>
          <p:nvPr/>
        </p:nvGraphicFramePr>
        <p:xfrm>
          <a:off x="6980238" y="1243013"/>
          <a:ext cx="425450" cy="373062"/>
        </p:xfrm>
        <a:graphic>
          <a:graphicData uri="http://schemas.openxmlformats.org/presentationml/2006/ole">
            <mc:AlternateContent xmlns:mc="http://schemas.openxmlformats.org/markup-compatibility/2006">
              <mc:Choice xmlns:v="urn:schemas-microsoft-com:vml" Requires="v">
                <p:oleObj spid="_x0000_s102425" name="公式" r:id="rId11" imgW="95289" imgH="76121" progId="Equation.3">
                  <p:embed/>
                </p:oleObj>
              </mc:Choice>
              <mc:Fallback>
                <p:oleObj name="公式" r:id="rId11" imgW="95289" imgH="76121" progId="Equation.3">
                  <p:embed/>
                  <p:pic>
                    <p:nvPicPr>
                      <p:cNvPr id="187417"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0238" y="1243013"/>
                        <a:ext cx="42545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418" name="Text Box 26"/>
          <p:cNvSpPr txBox="1">
            <a:spLocks noChangeArrowheads="1"/>
          </p:cNvSpPr>
          <p:nvPr/>
        </p:nvSpPr>
        <p:spPr bwMode="auto">
          <a:xfrm>
            <a:off x="971550" y="1454150"/>
            <a:ext cx="40322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0000"/>
              </a:lnSpc>
            </a:pPr>
            <a:r>
              <a:rPr kumimoji="1" lang="zh-CN" altLang="en-US" sz="2400" b="1">
                <a:solidFill>
                  <a:schemeClr val="bg1"/>
                </a:solidFill>
                <a:latin typeface="Times New Roman" pitchFamily="18" charset="0"/>
              </a:rPr>
              <a:t>把点电荷 </a:t>
            </a:r>
            <a:r>
              <a:rPr kumimoji="1" lang="en-US" altLang="zh-CN" sz="2400" b="1" i="1">
                <a:solidFill>
                  <a:srgbClr val="66FFFF"/>
                </a:solidFill>
                <a:latin typeface="Times New Roman" pitchFamily="18" charset="0"/>
              </a:rPr>
              <a:t>q</a:t>
            </a:r>
            <a:r>
              <a:rPr kumimoji="1" lang="en-US" altLang="zh-CN" sz="2400" b="1" baseline="-25000">
                <a:solidFill>
                  <a:srgbClr val="66FFFF"/>
                </a:solidFill>
                <a:latin typeface="Times New Roman" pitchFamily="18" charset="0"/>
              </a:rPr>
              <a:t>0 </a:t>
            </a:r>
            <a:r>
              <a:rPr kumimoji="1" lang="zh-CN" altLang="en-US" sz="2400" b="1">
                <a:solidFill>
                  <a:schemeClr val="bg1"/>
                </a:solidFill>
                <a:latin typeface="Times New Roman" pitchFamily="18" charset="0"/>
              </a:rPr>
              <a:t>从 </a:t>
            </a:r>
            <a:r>
              <a:rPr kumimoji="1" lang="en-US" altLang="zh-CN" sz="2400" b="1" i="1">
                <a:solidFill>
                  <a:srgbClr val="66FFFF"/>
                </a:solidFill>
                <a:latin typeface="Times New Roman" pitchFamily="18" charset="0"/>
              </a:rPr>
              <a:t>a </a:t>
            </a:r>
            <a:r>
              <a:rPr kumimoji="1" lang="zh-CN" altLang="en-US" sz="2400" b="1">
                <a:solidFill>
                  <a:schemeClr val="bg1"/>
                </a:solidFill>
                <a:latin typeface="Times New Roman" pitchFamily="18" charset="0"/>
              </a:rPr>
              <a:t>移到 </a:t>
            </a:r>
            <a:r>
              <a:rPr kumimoji="1" lang="en-US" altLang="zh-CN" sz="2400" b="1" i="1">
                <a:solidFill>
                  <a:srgbClr val="66FFFF"/>
                </a:solidFill>
                <a:latin typeface="Times New Roman" pitchFamily="18" charset="0"/>
              </a:rPr>
              <a:t>b </a:t>
            </a:r>
            <a:r>
              <a:rPr kumimoji="1" lang="zh-CN" altLang="en-US" sz="2400" b="1">
                <a:solidFill>
                  <a:schemeClr val="bg1"/>
                </a:solidFill>
                <a:latin typeface="Times New Roman" pitchFamily="18" charset="0"/>
              </a:rPr>
              <a:t>，电场力作功为</a:t>
            </a:r>
          </a:p>
        </p:txBody>
      </p:sp>
      <p:graphicFrame>
        <p:nvGraphicFramePr>
          <p:cNvPr id="187419" name="Object 27"/>
          <p:cNvGraphicFramePr>
            <a:graphicFrameLocks noChangeAspect="1"/>
          </p:cNvGraphicFramePr>
          <p:nvPr/>
        </p:nvGraphicFramePr>
        <p:xfrm>
          <a:off x="3038475" y="3184525"/>
          <a:ext cx="1146175" cy="479425"/>
        </p:xfrm>
        <a:graphic>
          <a:graphicData uri="http://schemas.openxmlformats.org/presentationml/2006/ole">
            <mc:AlternateContent xmlns:mc="http://schemas.openxmlformats.org/markup-compatibility/2006">
              <mc:Choice xmlns:v="urn:schemas-microsoft-com:vml" Requires="v">
                <p:oleObj spid="_x0000_s102426" name="公式" r:id="rId13" imgW="438114" imgH="123900" progId="Equation.3">
                  <p:embed/>
                </p:oleObj>
              </mc:Choice>
              <mc:Fallback>
                <p:oleObj name="公式" r:id="rId13" imgW="438114" imgH="123900" progId="Equation.3">
                  <p:embed/>
                  <p:pic>
                    <p:nvPicPr>
                      <p:cNvPr id="187419"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38475" y="3184525"/>
                        <a:ext cx="114617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20" name="Object 28"/>
          <p:cNvGraphicFramePr>
            <a:graphicFrameLocks noChangeAspect="1"/>
          </p:cNvGraphicFramePr>
          <p:nvPr/>
        </p:nvGraphicFramePr>
        <p:xfrm>
          <a:off x="1314450" y="2562225"/>
          <a:ext cx="3465513" cy="533400"/>
        </p:xfrm>
        <a:graphic>
          <a:graphicData uri="http://schemas.openxmlformats.org/presentationml/2006/ole">
            <mc:AlternateContent xmlns:mc="http://schemas.openxmlformats.org/markup-compatibility/2006">
              <mc:Choice xmlns:v="urn:schemas-microsoft-com:vml" Requires="v">
                <p:oleObj spid="_x0000_s102427" name="公式" r:id="rId15" imgW="1542982" imgH="152512" progId="Equation.3">
                  <p:embed/>
                </p:oleObj>
              </mc:Choice>
              <mc:Fallback>
                <p:oleObj name="公式" r:id="rId15" imgW="1542982" imgH="152512" progId="Equation.3">
                  <p:embed/>
                  <p:pic>
                    <p:nvPicPr>
                      <p:cNvPr id="18742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14450" y="2562225"/>
                        <a:ext cx="346551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421" name="Object 29"/>
          <p:cNvGraphicFramePr>
            <a:graphicFrameLocks noChangeAspect="1"/>
          </p:cNvGraphicFramePr>
          <p:nvPr/>
        </p:nvGraphicFramePr>
        <p:xfrm>
          <a:off x="1436688" y="3746500"/>
          <a:ext cx="3784600" cy="481013"/>
        </p:xfrm>
        <a:graphic>
          <a:graphicData uri="http://schemas.openxmlformats.org/presentationml/2006/ole">
            <mc:AlternateContent xmlns:mc="http://schemas.openxmlformats.org/markup-compatibility/2006">
              <mc:Choice xmlns:v="urn:schemas-microsoft-com:vml" Requires="v">
                <p:oleObj spid="_x0000_s102428" name="公式" r:id="rId17" imgW="1695499" imgH="123900" progId="Equation.3">
                  <p:embed/>
                </p:oleObj>
              </mc:Choice>
              <mc:Fallback>
                <p:oleObj name="公式" r:id="rId17" imgW="1695499" imgH="123900" progId="Equation.3">
                  <p:embed/>
                  <p:pic>
                    <p:nvPicPr>
                      <p:cNvPr id="187421"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36688" y="3746500"/>
                        <a:ext cx="37846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422" name="AutoShape 30"/>
          <p:cNvSpPr>
            <a:spLocks/>
          </p:cNvSpPr>
          <p:nvPr/>
        </p:nvSpPr>
        <p:spPr bwMode="auto">
          <a:xfrm>
            <a:off x="1052513" y="2628900"/>
            <a:ext cx="279400" cy="1552575"/>
          </a:xfrm>
          <a:prstGeom prst="leftBrace">
            <a:avLst>
              <a:gd name="adj1" fmla="val 46307"/>
              <a:gd name="adj2" fmla="val 51528"/>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7423" name="Object 31"/>
          <p:cNvGraphicFramePr>
            <a:graphicFrameLocks noChangeAspect="1"/>
          </p:cNvGraphicFramePr>
          <p:nvPr/>
        </p:nvGraphicFramePr>
        <p:xfrm>
          <a:off x="1914525" y="4552950"/>
          <a:ext cx="2905125" cy="373063"/>
        </p:xfrm>
        <a:graphic>
          <a:graphicData uri="http://schemas.openxmlformats.org/presentationml/2006/ole">
            <mc:AlternateContent xmlns:mc="http://schemas.openxmlformats.org/markup-compatibility/2006">
              <mc:Choice xmlns:v="urn:schemas-microsoft-com:vml" Requires="v">
                <p:oleObj spid="_x0000_s102429" name="公式" r:id="rId19" imgW="1276280" imgH="76121" progId="Equation.3">
                  <p:embed/>
                </p:oleObj>
              </mc:Choice>
              <mc:Fallback>
                <p:oleObj name="公式" r:id="rId19" imgW="1276280" imgH="76121" progId="Equation.3">
                  <p:embed/>
                  <p:pic>
                    <p:nvPicPr>
                      <p:cNvPr id="187423"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14525" y="4552950"/>
                        <a:ext cx="2905125" cy="37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24" name="AutoShape 32"/>
          <p:cNvSpPr>
            <a:spLocks noChangeArrowheads="1"/>
          </p:cNvSpPr>
          <p:nvPr/>
        </p:nvSpPr>
        <p:spPr bwMode="auto">
          <a:xfrm rot="5400000">
            <a:off x="1258887" y="4289426"/>
            <a:ext cx="619125" cy="533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7193 h 21600"/>
              <a:gd name="T20" fmla="*/ 1906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117" y="0"/>
                </a:moveTo>
                <a:lnTo>
                  <a:pt x="12633" y="7071"/>
                </a:lnTo>
                <a:lnTo>
                  <a:pt x="15172" y="7071"/>
                </a:lnTo>
                <a:lnTo>
                  <a:pt x="15172" y="17193"/>
                </a:lnTo>
                <a:lnTo>
                  <a:pt x="0" y="17193"/>
                </a:lnTo>
                <a:lnTo>
                  <a:pt x="0" y="21600"/>
                </a:lnTo>
                <a:lnTo>
                  <a:pt x="19061" y="21600"/>
                </a:lnTo>
                <a:lnTo>
                  <a:pt x="19061" y="7071"/>
                </a:lnTo>
                <a:lnTo>
                  <a:pt x="21600" y="7071"/>
                </a:lnTo>
                <a:lnTo>
                  <a:pt x="17117" y="0"/>
                </a:lnTo>
                <a:close/>
              </a:path>
            </a:pathLst>
          </a:custGeom>
          <a:solidFill>
            <a:srgbClr val="66FF33">
              <a:alpha val="69019"/>
            </a:srgbClr>
          </a:solidFill>
          <a:ln w="9525">
            <a:solidFill>
              <a:srgbClr val="66FF33">
                <a:alpha val="69019"/>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425" name="Freeform 33"/>
          <p:cNvSpPr>
            <a:spLocks/>
          </p:cNvSpPr>
          <p:nvPr/>
        </p:nvSpPr>
        <p:spPr bwMode="auto">
          <a:xfrm rot="-4391909">
            <a:off x="6576220" y="2266156"/>
            <a:ext cx="87312" cy="117475"/>
          </a:xfrm>
          <a:custGeom>
            <a:avLst/>
            <a:gdLst>
              <a:gd name="T0" fmla="*/ 2147483647 w 51"/>
              <a:gd name="T1" fmla="*/ 0 h 145"/>
              <a:gd name="T2" fmla="*/ 2147483647 w 51"/>
              <a:gd name="T3" fmla="*/ 2147483647 h 145"/>
              <a:gd name="T4" fmla="*/ 2147483647 w 51"/>
              <a:gd name="T5" fmla="*/ 2147483647 h 145"/>
              <a:gd name="T6" fmla="*/ 0 w 51"/>
              <a:gd name="T7" fmla="*/ 2147483647 h 1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145">
                <a:moveTo>
                  <a:pt x="45" y="0"/>
                </a:moveTo>
                <a:cubicBezTo>
                  <a:pt x="45" y="14"/>
                  <a:pt x="51" y="19"/>
                  <a:pt x="51" y="51"/>
                </a:cubicBezTo>
                <a:cubicBezTo>
                  <a:pt x="44" y="91"/>
                  <a:pt x="42" y="89"/>
                  <a:pt x="33" y="105"/>
                </a:cubicBezTo>
                <a:cubicBezTo>
                  <a:pt x="24" y="121"/>
                  <a:pt x="8" y="136"/>
                  <a:pt x="0" y="145"/>
                </a:cubicBezTo>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7426" name="Object 34"/>
          <p:cNvGraphicFramePr>
            <a:graphicFrameLocks noChangeAspect="1"/>
          </p:cNvGraphicFramePr>
          <p:nvPr/>
        </p:nvGraphicFramePr>
        <p:xfrm>
          <a:off x="6718300" y="2074863"/>
          <a:ext cx="217488" cy="303212"/>
        </p:xfrm>
        <a:graphic>
          <a:graphicData uri="http://schemas.openxmlformats.org/presentationml/2006/ole">
            <mc:AlternateContent xmlns:mc="http://schemas.openxmlformats.org/markup-compatibility/2006">
              <mc:Choice xmlns:v="urn:schemas-microsoft-com:vml" Requires="v">
                <p:oleObj spid="_x0000_s102430" name="公式" r:id="rId21" imgW="19166" imgH="76121" progId="Equation.3">
                  <p:embed/>
                </p:oleObj>
              </mc:Choice>
              <mc:Fallback>
                <p:oleObj name="公式" r:id="rId21" imgW="19166" imgH="76121" progId="Equation.3">
                  <p:embed/>
                  <p:pic>
                    <p:nvPicPr>
                      <p:cNvPr id="187426" name="Object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18300" y="2074863"/>
                        <a:ext cx="217488" cy="303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427" name="Object 35"/>
          <p:cNvGraphicFramePr>
            <a:graphicFrameLocks noChangeAspect="1"/>
          </p:cNvGraphicFramePr>
          <p:nvPr/>
        </p:nvGraphicFramePr>
        <p:xfrm>
          <a:off x="5954713" y="4359275"/>
          <a:ext cx="1255712" cy="695325"/>
        </p:xfrm>
        <a:graphic>
          <a:graphicData uri="http://schemas.openxmlformats.org/presentationml/2006/ole">
            <mc:AlternateContent xmlns:mc="http://schemas.openxmlformats.org/markup-compatibility/2006">
              <mc:Choice xmlns:v="urn:schemas-microsoft-com:vml" Requires="v">
                <p:oleObj spid="_x0000_s102431" name="公式" r:id="rId23" imgW="495341" imgH="228634" progId="Equation.3">
                  <p:embed/>
                </p:oleObj>
              </mc:Choice>
              <mc:Fallback>
                <p:oleObj name="公式" r:id="rId23" imgW="495341" imgH="228634" progId="Equation.3">
                  <p:embed/>
                  <p:pic>
                    <p:nvPicPr>
                      <p:cNvPr id="187427"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54713" y="4359275"/>
                        <a:ext cx="1255712" cy="695325"/>
                      </a:xfrm>
                      <a:prstGeom prst="rect">
                        <a:avLst/>
                      </a:prstGeom>
                      <a:solidFill>
                        <a:srgbClr val="00FFFF">
                          <a:alpha val="14902"/>
                        </a:srgbClr>
                      </a:solidFill>
                      <a:ln w="19050">
                        <a:solidFill>
                          <a:srgbClr val="66FF33">
                            <a:alpha val="32941"/>
                          </a:srgbClr>
                        </a:solidFill>
                        <a:miter lim="800000"/>
                        <a:headEnd/>
                        <a:tailEnd/>
                      </a:ln>
                    </p:spPr>
                  </p:pic>
                </p:oleObj>
              </mc:Fallback>
            </mc:AlternateContent>
          </a:graphicData>
        </a:graphic>
      </p:graphicFrame>
      <p:sp>
        <p:nvSpPr>
          <p:cNvPr id="187428" name="Rectangle 36"/>
          <p:cNvSpPr>
            <a:spLocks noChangeArrowheads="1"/>
          </p:cNvSpPr>
          <p:nvPr/>
        </p:nvSpPr>
        <p:spPr bwMode="auto">
          <a:xfrm>
            <a:off x="963613" y="5229225"/>
            <a:ext cx="7496175" cy="1306513"/>
          </a:xfrm>
          <a:prstGeom prst="rect">
            <a:avLst/>
          </a:prstGeom>
          <a:solidFill>
            <a:srgbClr val="006699">
              <a:alpha val="20000"/>
            </a:srgbClr>
          </a:solidFill>
          <a:ln w="9525">
            <a:solidFill>
              <a:srgbClr val="808080">
                <a:alpha val="50195"/>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zh-CN" altLang="en-US" sz="2400" b="1">
                <a:solidFill>
                  <a:schemeClr val="bg1"/>
                </a:solidFill>
                <a:latin typeface="Times New Roman" pitchFamily="18" charset="0"/>
              </a:rPr>
              <a:t>任意一场点处电场强度的大小等于沿过该点等势面法线方向上电势的变化率，负号表示电场强度的方向指向电势减小的方向。</a:t>
            </a:r>
          </a:p>
        </p:txBody>
      </p:sp>
      <p:sp>
        <p:nvSpPr>
          <p:cNvPr id="187429" name="AutoShape 37"/>
          <p:cNvSpPr>
            <a:spLocks noChangeArrowheads="1"/>
          </p:cNvSpPr>
          <p:nvPr/>
        </p:nvSpPr>
        <p:spPr bwMode="auto">
          <a:xfrm>
            <a:off x="4997450" y="4524375"/>
            <a:ext cx="758825" cy="409575"/>
          </a:xfrm>
          <a:prstGeom prst="rightArrow">
            <a:avLst>
              <a:gd name="adj1" fmla="val 50000"/>
              <a:gd name="adj2" fmla="val 46318"/>
            </a:avLst>
          </a:prstGeom>
          <a:solidFill>
            <a:srgbClr val="66FF33">
              <a:alpha val="70195"/>
            </a:srgbClr>
          </a:solidFill>
          <a:ln w="9525">
            <a:solidFill>
              <a:srgbClr val="66FF33">
                <a:alpha val="74901"/>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7430" name="Group 38"/>
          <p:cNvGrpSpPr>
            <a:grpSpLocks/>
          </p:cNvGrpSpPr>
          <p:nvPr/>
        </p:nvGrpSpPr>
        <p:grpSpPr bwMode="auto">
          <a:xfrm>
            <a:off x="6284913" y="1960563"/>
            <a:ext cx="1658937" cy="549275"/>
            <a:chOff x="3959" y="1235"/>
            <a:chExt cx="1045" cy="346"/>
          </a:xfrm>
        </p:grpSpPr>
        <p:sp>
          <p:nvSpPr>
            <p:cNvPr id="67620" name="Line 39"/>
            <p:cNvSpPr>
              <a:spLocks noChangeShapeType="1"/>
            </p:cNvSpPr>
            <p:nvPr/>
          </p:nvSpPr>
          <p:spPr bwMode="auto">
            <a:xfrm flipV="1">
              <a:off x="4822" y="1235"/>
              <a:ext cx="182" cy="60"/>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1" name="Line 40"/>
            <p:cNvSpPr>
              <a:spLocks noChangeShapeType="1"/>
            </p:cNvSpPr>
            <p:nvPr/>
          </p:nvSpPr>
          <p:spPr bwMode="auto">
            <a:xfrm flipV="1">
              <a:off x="3959" y="1374"/>
              <a:ext cx="625" cy="207"/>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22" name="Line 41"/>
            <p:cNvSpPr>
              <a:spLocks noChangeShapeType="1"/>
            </p:cNvSpPr>
            <p:nvPr/>
          </p:nvSpPr>
          <p:spPr bwMode="auto">
            <a:xfrm flipV="1">
              <a:off x="4581" y="1289"/>
              <a:ext cx="258" cy="86"/>
            </a:xfrm>
            <a:prstGeom prst="line">
              <a:avLst/>
            </a:prstGeom>
            <a:noFill/>
            <a:ln w="28575">
              <a:solidFill>
                <a:srgbClr val="66FF33">
                  <a:alpha val="45097"/>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7434" name="Group 42"/>
          <p:cNvGrpSpPr>
            <a:grpSpLocks/>
          </p:cNvGrpSpPr>
          <p:nvPr/>
        </p:nvGrpSpPr>
        <p:grpSpPr bwMode="auto">
          <a:xfrm>
            <a:off x="6286500" y="1436688"/>
            <a:ext cx="1347788" cy="1073150"/>
            <a:chOff x="3960" y="905"/>
            <a:chExt cx="849" cy="676"/>
          </a:xfrm>
        </p:grpSpPr>
        <p:sp>
          <p:nvSpPr>
            <p:cNvPr id="67617" name="Line 43"/>
            <p:cNvSpPr>
              <a:spLocks noChangeShapeType="1"/>
            </p:cNvSpPr>
            <p:nvPr/>
          </p:nvSpPr>
          <p:spPr bwMode="auto">
            <a:xfrm flipV="1">
              <a:off x="4573" y="905"/>
              <a:ext cx="236" cy="192"/>
            </a:xfrm>
            <a:prstGeom prst="line">
              <a:avLst/>
            </a:prstGeom>
            <a:noFill/>
            <a:ln w="28575">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8" name="Line 44"/>
            <p:cNvSpPr>
              <a:spLocks noChangeShapeType="1"/>
            </p:cNvSpPr>
            <p:nvPr/>
          </p:nvSpPr>
          <p:spPr bwMode="auto">
            <a:xfrm flipV="1">
              <a:off x="3960" y="1224"/>
              <a:ext cx="450" cy="357"/>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9" name="Line 45"/>
            <p:cNvSpPr>
              <a:spLocks noChangeShapeType="1"/>
            </p:cNvSpPr>
            <p:nvPr/>
          </p:nvSpPr>
          <p:spPr bwMode="auto">
            <a:xfrm flipV="1">
              <a:off x="4409" y="1060"/>
              <a:ext cx="209" cy="165"/>
            </a:xfrm>
            <a:prstGeom prst="line">
              <a:avLst/>
            </a:prstGeom>
            <a:noFill/>
            <a:ln w="28575">
              <a:solidFill>
                <a:srgbClr val="FFFF00">
                  <a:alpha val="43137"/>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7438" name="Line 46"/>
          <p:cNvSpPr>
            <a:spLocks noChangeShapeType="1"/>
          </p:cNvSpPr>
          <p:nvPr/>
        </p:nvSpPr>
        <p:spPr bwMode="auto">
          <a:xfrm rot="10800000" flipH="1">
            <a:off x="6291263" y="1963738"/>
            <a:ext cx="682625" cy="544512"/>
          </a:xfrm>
          <a:prstGeom prst="line">
            <a:avLst/>
          </a:prstGeom>
          <a:noFill/>
          <a:ln w="38100">
            <a:solidFill>
              <a:srgbClr val="FF3300"/>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6647122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400"/>
                                        </p:tgtEl>
                                        <p:attrNameLst>
                                          <p:attrName>style.visibility</p:attrName>
                                        </p:attrNameLst>
                                      </p:cBhvr>
                                      <p:to>
                                        <p:strVal val="visible"/>
                                      </p:to>
                                    </p:set>
                                    <p:animEffect transition="in" filter="wipe(left)">
                                      <p:cBhvr>
                                        <p:cTn id="7" dur="500"/>
                                        <p:tgtEl>
                                          <p:spTgt spid="1874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7401"/>
                                        </p:tgtEl>
                                        <p:attrNameLst>
                                          <p:attrName>style.visibility</p:attrName>
                                        </p:attrNameLst>
                                      </p:cBhvr>
                                      <p:to>
                                        <p:strVal val="visible"/>
                                      </p:to>
                                    </p:set>
                                    <p:animEffect transition="in" filter="wipe(left)">
                                      <p:cBhvr>
                                        <p:cTn id="12" dur="500"/>
                                        <p:tgtEl>
                                          <p:spTgt spid="1874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87395"/>
                                        </p:tgtEl>
                                        <p:attrNameLst>
                                          <p:attrName>style.visibility</p:attrName>
                                        </p:attrNameLst>
                                      </p:cBhvr>
                                      <p:to>
                                        <p:strVal val="visible"/>
                                      </p:to>
                                    </p:set>
                                    <p:animEffect transition="in" filter="strips(downRight)">
                                      <p:cBhvr>
                                        <p:cTn id="17" dur="500"/>
                                        <p:tgtEl>
                                          <p:spTgt spid="187395"/>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8740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6" fill="hold" nodeType="clickEffect">
                                  <p:stCondLst>
                                    <p:cond delay="0"/>
                                  </p:stCondLst>
                                  <p:childTnLst>
                                    <p:set>
                                      <p:cBhvr>
                                        <p:cTn id="23" dur="1" fill="hold">
                                          <p:stCondLst>
                                            <p:cond delay="0"/>
                                          </p:stCondLst>
                                        </p:cTn>
                                        <p:tgtEl>
                                          <p:spTgt spid="187406"/>
                                        </p:tgtEl>
                                        <p:attrNameLst>
                                          <p:attrName>style.visibility</p:attrName>
                                        </p:attrNameLst>
                                      </p:cBhvr>
                                      <p:to>
                                        <p:strVal val="visible"/>
                                      </p:to>
                                    </p:set>
                                    <p:animEffect transition="in" filter="strips(downRight)">
                                      <p:cBhvr>
                                        <p:cTn id="24" dur="500"/>
                                        <p:tgtEl>
                                          <p:spTgt spid="187406"/>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87414"/>
                                        </p:tgtEl>
                                        <p:attrNameLst>
                                          <p:attrName>style.visibility</p:attrName>
                                        </p:attrNameLst>
                                      </p:cBhvr>
                                      <p:to>
                                        <p:strVal val="visible"/>
                                      </p:to>
                                    </p:set>
                                  </p:childTnLst>
                                </p:cTn>
                              </p:par>
                            </p:childTnLst>
                          </p:cTn>
                        </p:par>
                        <p:par>
                          <p:cTn id="27" fill="hold" nodeType="afterGroup">
                            <p:stCondLst>
                              <p:cond delay="500"/>
                            </p:stCondLst>
                            <p:childTnLst>
                              <p:par>
                                <p:cTn id="28" presetID="4" presetClass="entr" presetSubtype="32" fill="hold" grpId="0" nodeType="afterEffect">
                                  <p:stCondLst>
                                    <p:cond delay="0"/>
                                  </p:stCondLst>
                                  <p:childTnLst>
                                    <p:set>
                                      <p:cBhvr>
                                        <p:cTn id="29" dur="1" fill="hold">
                                          <p:stCondLst>
                                            <p:cond delay="0"/>
                                          </p:stCondLst>
                                        </p:cTn>
                                        <p:tgtEl>
                                          <p:spTgt spid="187394"/>
                                        </p:tgtEl>
                                        <p:attrNameLst>
                                          <p:attrName>style.visibility</p:attrName>
                                        </p:attrNameLst>
                                      </p:cBhvr>
                                      <p:to>
                                        <p:strVal val="visible"/>
                                      </p:to>
                                    </p:set>
                                    <p:animEffect transition="in" filter="box(out)">
                                      <p:cBhvr>
                                        <p:cTn id="30" dur="500"/>
                                        <p:tgtEl>
                                          <p:spTgt spid="18739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74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74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187434"/>
                                        </p:tgtEl>
                                        <p:attrNameLst>
                                          <p:attrName>style.visibility</p:attrName>
                                        </p:attrNameLst>
                                      </p:cBhvr>
                                      <p:to>
                                        <p:strVal val="visible"/>
                                      </p:to>
                                    </p:set>
                                    <p:animEffect transition="in" filter="wipe(down)">
                                      <p:cBhvr>
                                        <p:cTn id="41" dur="500"/>
                                        <p:tgtEl>
                                          <p:spTgt spid="187434"/>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87416"/>
                                        </p:tgtEl>
                                        <p:attrNameLst>
                                          <p:attrName>style.visibility</p:attrName>
                                        </p:attrNameLst>
                                      </p:cBhvr>
                                      <p:to>
                                        <p:strVal val="visible"/>
                                      </p:to>
                                    </p:set>
                                    <p:animEffect transition="in" filter="wipe(left)">
                                      <p:cBhvr>
                                        <p:cTn id="45" dur="500"/>
                                        <p:tgtEl>
                                          <p:spTgt spid="1874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87418"/>
                                        </p:tgtEl>
                                        <p:attrNameLst>
                                          <p:attrName>style.visibility</p:attrName>
                                        </p:attrNameLst>
                                      </p:cBhvr>
                                      <p:to>
                                        <p:strVal val="visible"/>
                                      </p:to>
                                    </p:set>
                                    <p:animEffect transition="in" filter="wipe(left)">
                                      <p:cBhvr>
                                        <p:cTn id="50" dur="500"/>
                                        <p:tgtEl>
                                          <p:spTgt spid="18741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187430"/>
                                        </p:tgtEl>
                                        <p:attrNameLst>
                                          <p:attrName>style.visibility</p:attrName>
                                        </p:attrNameLst>
                                      </p:cBhvr>
                                      <p:to>
                                        <p:strVal val="visible"/>
                                      </p:to>
                                    </p:set>
                                    <p:animEffect transition="in" filter="wipe(down)">
                                      <p:cBhvr>
                                        <p:cTn id="55" dur="500"/>
                                        <p:tgtEl>
                                          <p:spTgt spid="187430"/>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187405"/>
                                        </p:tgtEl>
                                        <p:attrNameLst>
                                          <p:attrName>style.visibility</p:attrName>
                                        </p:attrNameLst>
                                      </p:cBhvr>
                                      <p:to>
                                        <p:strVal val="visible"/>
                                      </p:to>
                                    </p:set>
                                  </p:childTnLst>
                                </p:cTn>
                              </p:par>
                            </p:childTnLst>
                          </p:cTn>
                        </p:par>
                        <p:par>
                          <p:cTn id="59" fill="hold" nodeType="afterGroup">
                            <p:stCondLst>
                              <p:cond delay="1000"/>
                            </p:stCondLst>
                            <p:childTnLst>
                              <p:par>
                                <p:cTn id="60" presetID="1" presetClass="entr" presetSubtype="0" fill="hold" grpId="0" nodeType="afterEffect">
                                  <p:stCondLst>
                                    <p:cond delay="0"/>
                                  </p:stCondLst>
                                  <p:childTnLst>
                                    <p:set>
                                      <p:cBhvr>
                                        <p:cTn id="61" dur="1" fill="hold">
                                          <p:stCondLst>
                                            <p:cond delay="0"/>
                                          </p:stCondLst>
                                        </p:cTn>
                                        <p:tgtEl>
                                          <p:spTgt spid="18741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87413"/>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87438"/>
                                        </p:tgtEl>
                                        <p:attrNameLst>
                                          <p:attrName>style.visibility</p:attrName>
                                        </p:attrNameLst>
                                      </p:cBhvr>
                                      <p:to>
                                        <p:strVal val="visible"/>
                                      </p:to>
                                    </p:set>
                                    <p:animEffect transition="in" filter="wipe(up)">
                                      <p:cBhvr>
                                        <p:cTn id="68" dur="500"/>
                                        <p:tgtEl>
                                          <p:spTgt spid="187438"/>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187425"/>
                                        </p:tgtEl>
                                        <p:attrNameLst>
                                          <p:attrName>style.visibility</p:attrName>
                                        </p:attrNameLst>
                                      </p:cBhvr>
                                      <p:to>
                                        <p:strVal val="visible"/>
                                      </p:to>
                                    </p:set>
                                  </p:childTnLst>
                                </p:cTn>
                              </p:par>
                            </p:childTnLst>
                          </p:cTn>
                        </p:par>
                        <p:par>
                          <p:cTn id="73" fill="hold" nodeType="afterGroup">
                            <p:stCondLst>
                              <p:cond delay="500"/>
                            </p:stCondLst>
                            <p:childTnLst>
                              <p:par>
                                <p:cTn id="74" presetID="1" presetClass="entr" presetSubtype="0" fill="hold" nodeType="afterEffect">
                                  <p:stCondLst>
                                    <p:cond delay="0"/>
                                  </p:stCondLst>
                                  <p:childTnLst>
                                    <p:set>
                                      <p:cBhvr>
                                        <p:cTn id="75" dur="1" fill="hold">
                                          <p:stCondLst>
                                            <p:cond delay="499"/>
                                          </p:stCondLst>
                                        </p:cTn>
                                        <p:tgtEl>
                                          <p:spTgt spid="187426"/>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187420"/>
                                        </p:tgtEl>
                                        <p:attrNameLst>
                                          <p:attrName>style.visibility</p:attrName>
                                        </p:attrNameLst>
                                      </p:cBhvr>
                                      <p:to>
                                        <p:strVal val="visible"/>
                                      </p:to>
                                    </p:set>
                                    <p:animEffect transition="in" filter="wipe(left)">
                                      <p:cBhvr>
                                        <p:cTn id="80" dur="500"/>
                                        <p:tgtEl>
                                          <p:spTgt spid="18742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87417"/>
                                        </p:tgtEl>
                                        <p:attrNameLst>
                                          <p:attrName>style.visibility</p:attrName>
                                        </p:attrNameLst>
                                      </p:cBhvr>
                                      <p:to>
                                        <p:strVal val="visible"/>
                                      </p:to>
                                    </p:set>
                                    <p:animEffect transition="in" filter="wipe(left)">
                                      <p:cBhvr>
                                        <p:cTn id="85" dur="500"/>
                                        <p:tgtEl>
                                          <p:spTgt spid="18741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87419"/>
                                        </p:tgtEl>
                                        <p:attrNameLst>
                                          <p:attrName>style.visibility</p:attrName>
                                        </p:attrNameLst>
                                      </p:cBhvr>
                                      <p:to>
                                        <p:strVal val="visible"/>
                                      </p:to>
                                    </p:set>
                                    <p:animEffect transition="in" filter="wipe(left)">
                                      <p:cBhvr>
                                        <p:cTn id="90" dur="500"/>
                                        <p:tgtEl>
                                          <p:spTgt spid="18741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87421"/>
                                        </p:tgtEl>
                                        <p:attrNameLst>
                                          <p:attrName>style.visibility</p:attrName>
                                        </p:attrNameLst>
                                      </p:cBhvr>
                                      <p:to>
                                        <p:strVal val="visible"/>
                                      </p:to>
                                    </p:set>
                                    <p:animEffect transition="in" filter="wipe(left)">
                                      <p:cBhvr>
                                        <p:cTn id="95" dur="500"/>
                                        <p:tgtEl>
                                          <p:spTgt spid="187421"/>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87422"/>
                                        </p:tgtEl>
                                        <p:attrNameLst>
                                          <p:attrName>style.visibility</p:attrName>
                                        </p:attrNameLst>
                                      </p:cBhvr>
                                      <p:to>
                                        <p:strVal val="visible"/>
                                      </p:to>
                                    </p:set>
                                    <p:animEffect transition="in" filter="wipe(up)">
                                      <p:cBhvr>
                                        <p:cTn id="100" dur="500"/>
                                        <p:tgtEl>
                                          <p:spTgt spid="187422"/>
                                        </p:tgtEl>
                                      </p:cBhvr>
                                    </p:animEffect>
                                  </p:childTnLst>
                                </p:cTn>
                              </p:par>
                            </p:childTnLst>
                          </p:cTn>
                        </p:par>
                        <p:par>
                          <p:cTn id="101" fill="hold" nodeType="afterGroup">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187424"/>
                                        </p:tgtEl>
                                        <p:attrNameLst>
                                          <p:attrName>style.visibility</p:attrName>
                                        </p:attrNameLst>
                                      </p:cBhvr>
                                      <p:to>
                                        <p:strVal val="visible"/>
                                      </p:to>
                                    </p:set>
                                    <p:animEffect transition="in" filter="wipe(up)">
                                      <p:cBhvr>
                                        <p:cTn id="104" dur="500"/>
                                        <p:tgtEl>
                                          <p:spTgt spid="187424"/>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87423"/>
                                        </p:tgtEl>
                                        <p:attrNameLst>
                                          <p:attrName>style.visibility</p:attrName>
                                        </p:attrNameLst>
                                      </p:cBhvr>
                                      <p:to>
                                        <p:strVal val="visible"/>
                                      </p:to>
                                    </p:set>
                                    <p:animEffect transition="in" filter="wipe(left)">
                                      <p:cBhvr>
                                        <p:cTn id="109" dur="500"/>
                                        <p:tgtEl>
                                          <p:spTgt spid="18742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87429"/>
                                        </p:tgtEl>
                                        <p:attrNameLst>
                                          <p:attrName>style.visibility</p:attrName>
                                        </p:attrNameLst>
                                      </p:cBhvr>
                                      <p:to>
                                        <p:strVal val="visible"/>
                                      </p:to>
                                    </p:set>
                                    <p:animEffect transition="in" filter="wipe(left)">
                                      <p:cBhvr>
                                        <p:cTn id="114" dur="500"/>
                                        <p:tgtEl>
                                          <p:spTgt spid="187429"/>
                                        </p:tgtEl>
                                      </p:cBhvr>
                                    </p:animEffect>
                                  </p:childTnLst>
                                </p:cTn>
                              </p:par>
                            </p:childTnLst>
                          </p:cTn>
                        </p:par>
                        <p:par>
                          <p:cTn id="115" fill="hold" nodeType="afterGroup">
                            <p:stCondLst>
                              <p:cond delay="500"/>
                            </p:stCondLst>
                            <p:childTnLst>
                              <p:par>
                                <p:cTn id="116" presetID="22" presetClass="entr" presetSubtype="8" fill="hold" nodeType="afterEffect">
                                  <p:stCondLst>
                                    <p:cond delay="0"/>
                                  </p:stCondLst>
                                  <p:childTnLst>
                                    <p:set>
                                      <p:cBhvr>
                                        <p:cTn id="117" dur="1" fill="hold">
                                          <p:stCondLst>
                                            <p:cond delay="0"/>
                                          </p:stCondLst>
                                        </p:cTn>
                                        <p:tgtEl>
                                          <p:spTgt spid="187427"/>
                                        </p:tgtEl>
                                        <p:attrNameLst>
                                          <p:attrName>style.visibility</p:attrName>
                                        </p:attrNameLst>
                                      </p:cBhvr>
                                      <p:to>
                                        <p:strVal val="visible"/>
                                      </p:to>
                                    </p:set>
                                    <p:animEffect transition="in" filter="wipe(left)">
                                      <p:cBhvr>
                                        <p:cTn id="118" dur="500"/>
                                        <p:tgtEl>
                                          <p:spTgt spid="187427"/>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1" fill="hold" grpId="0" nodeType="clickEffect">
                                  <p:stCondLst>
                                    <p:cond delay="0"/>
                                  </p:stCondLst>
                                  <p:childTnLst>
                                    <p:set>
                                      <p:cBhvr>
                                        <p:cTn id="122" dur="1" fill="hold">
                                          <p:stCondLst>
                                            <p:cond delay="0"/>
                                          </p:stCondLst>
                                        </p:cTn>
                                        <p:tgtEl>
                                          <p:spTgt spid="187404"/>
                                        </p:tgtEl>
                                        <p:attrNameLst>
                                          <p:attrName>style.visibility</p:attrName>
                                        </p:attrNameLst>
                                      </p:cBhvr>
                                      <p:to>
                                        <p:strVal val="visible"/>
                                      </p:to>
                                    </p:set>
                                    <p:animEffect transition="in" filter="wipe(up)">
                                      <p:cBhvr>
                                        <p:cTn id="123" dur="500"/>
                                        <p:tgtEl>
                                          <p:spTgt spid="187404"/>
                                        </p:tgtEl>
                                      </p:cBhvr>
                                    </p:animEffect>
                                  </p:childTnLst>
                                </p:cTn>
                              </p:par>
                            </p:childTnLst>
                          </p:cTn>
                        </p:par>
                        <p:par>
                          <p:cTn id="124" fill="hold" nodeType="afterGroup">
                            <p:stCondLst>
                              <p:cond delay="500"/>
                            </p:stCondLst>
                            <p:childTnLst>
                              <p:par>
                                <p:cTn id="125" presetID="22" presetClass="entr" presetSubtype="8" fill="hold" nodeType="afterEffect">
                                  <p:stCondLst>
                                    <p:cond delay="0"/>
                                  </p:stCondLst>
                                  <p:childTnLst>
                                    <p:set>
                                      <p:cBhvr>
                                        <p:cTn id="126" dur="1" fill="hold">
                                          <p:stCondLst>
                                            <p:cond delay="0"/>
                                          </p:stCondLst>
                                        </p:cTn>
                                        <p:tgtEl>
                                          <p:spTgt spid="187415"/>
                                        </p:tgtEl>
                                        <p:attrNameLst>
                                          <p:attrName>style.visibility</p:attrName>
                                        </p:attrNameLst>
                                      </p:cBhvr>
                                      <p:to>
                                        <p:strVal val="visible"/>
                                      </p:to>
                                    </p:set>
                                    <p:animEffect transition="in" filter="wipe(left)">
                                      <p:cBhvr>
                                        <p:cTn id="127" dur="500"/>
                                        <p:tgtEl>
                                          <p:spTgt spid="187415"/>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iterate type="lt">
                                    <p:tmPct val="100000"/>
                                  </p:iterate>
                                  <p:childTnLst>
                                    <p:set>
                                      <p:cBhvr>
                                        <p:cTn id="131" dur="1" fill="hold">
                                          <p:stCondLst>
                                            <p:cond delay="0"/>
                                          </p:stCondLst>
                                        </p:cTn>
                                        <p:tgtEl>
                                          <p:spTgt spid="187428"/>
                                        </p:tgtEl>
                                        <p:attrNameLst>
                                          <p:attrName>style.visibility</p:attrName>
                                        </p:attrNameLst>
                                      </p:cBhvr>
                                      <p:to>
                                        <p:strVal val="visible"/>
                                      </p:to>
                                    </p:set>
                                    <p:animEffect transition="in" filter="wipe(left)">
                                      <p:cBhvr>
                                        <p:cTn id="132" dur="500"/>
                                        <p:tgtEl>
                                          <p:spTgt spid="18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animBg="1"/>
      <p:bldP spid="187400" grpId="0" autoUpdateAnimBg="0"/>
      <p:bldP spid="187401" grpId="0" autoUpdateAnimBg="0"/>
      <p:bldP spid="187402" grpId="0"/>
      <p:bldP spid="187403" grpId="0"/>
      <p:bldP spid="187404" grpId="0" animBg="1"/>
      <p:bldP spid="187411" grpId="0" animBg="1"/>
      <p:bldP spid="187412" grpId="0" animBg="1"/>
      <p:bldP spid="187413" grpId="0"/>
      <p:bldP spid="187414" grpId="0"/>
      <p:bldP spid="187418" grpId="0" autoUpdateAnimBg="0"/>
      <p:bldP spid="187422" grpId="0" animBg="1"/>
      <p:bldP spid="187424" grpId="0" animBg="1"/>
      <p:bldP spid="187425" grpId="0" animBg="1"/>
      <p:bldP spid="187428" grpId="0" animBg="1" autoUpdateAnimBg="0"/>
      <p:bldP spid="187429" grpId="0" animBg="1"/>
      <p:bldP spid="18743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9" name="Object 3"/>
          <p:cNvGraphicFramePr>
            <a:graphicFrameLocks/>
          </p:cNvGraphicFramePr>
          <p:nvPr/>
        </p:nvGraphicFramePr>
        <p:xfrm>
          <a:off x="2089150" y="765175"/>
          <a:ext cx="3149600" cy="315913"/>
        </p:xfrm>
        <a:graphic>
          <a:graphicData uri="http://schemas.openxmlformats.org/presentationml/2006/ole">
            <mc:AlternateContent xmlns:mc="http://schemas.openxmlformats.org/markup-compatibility/2006">
              <mc:Choice xmlns:v="urn:schemas-microsoft-com:vml" Requires="v">
                <p:oleObj spid="_x0000_s103436" name="Equation" r:id="rId3" imgW="3047902" imgH="209468" progId="Equation.3">
                  <p:embed/>
                </p:oleObj>
              </mc:Choice>
              <mc:Fallback>
                <p:oleObj name="Equation" r:id="rId3" imgW="3047902" imgH="209468" progId="Equation.3">
                  <p:embed/>
                  <p:pic>
                    <p:nvPicPr>
                      <p:cNvPr id="188419"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765175"/>
                        <a:ext cx="3149600"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0" name="AutoShape 4"/>
          <p:cNvSpPr>
            <a:spLocks noChangeArrowheads="1"/>
          </p:cNvSpPr>
          <p:nvPr/>
        </p:nvSpPr>
        <p:spPr bwMode="auto">
          <a:xfrm>
            <a:off x="2660650" y="1196975"/>
            <a:ext cx="228600" cy="457200"/>
          </a:xfrm>
          <a:prstGeom prst="down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8421" name="Text Box 5"/>
          <p:cNvSpPr txBox="1">
            <a:spLocks noChangeArrowheads="1"/>
          </p:cNvSpPr>
          <p:nvPr/>
        </p:nvSpPr>
        <p:spPr bwMode="auto">
          <a:xfrm>
            <a:off x="757238" y="260350"/>
            <a:ext cx="230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chemeClr val="bg1"/>
                </a:solidFill>
                <a:latin typeface="Times New Roman" pitchFamily="18" charset="0"/>
              </a:rPr>
              <a:t>另一种理解：</a:t>
            </a:r>
          </a:p>
        </p:txBody>
      </p:sp>
      <p:graphicFrame>
        <p:nvGraphicFramePr>
          <p:cNvPr id="188422" name="Object 6"/>
          <p:cNvGraphicFramePr>
            <a:graphicFrameLocks/>
          </p:cNvGraphicFramePr>
          <p:nvPr/>
        </p:nvGraphicFramePr>
        <p:xfrm>
          <a:off x="1971675" y="1724025"/>
          <a:ext cx="1562100" cy="431800"/>
        </p:xfrm>
        <a:graphic>
          <a:graphicData uri="http://schemas.openxmlformats.org/presentationml/2006/ole">
            <mc:AlternateContent xmlns:mc="http://schemas.openxmlformats.org/markup-compatibility/2006">
              <mc:Choice xmlns:v="urn:schemas-microsoft-com:vml" Requires="v">
                <p:oleObj spid="_x0000_s103437" name="Equation" r:id="rId5" imgW="1457411" imgH="323920" progId="Equation.3">
                  <p:embed/>
                </p:oleObj>
              </mc:Choice>
              <mc:Fallback>
                <p:oleObj name="Equation" r:id="rId5" imgW="1457411" imgH="323920" progId="Equation.3">
                  <p:embed/>
                  <p:pic>
                    <p:nvPicPr>
                      <p:cNvPr id="188422"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675" y="1724025"/>
                        <a:ext cx="1562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23" name="AutoShape 7"/>
          <p:cNvSpPr>
            <a:spLocks noChangeArrowheads="1"/>
          </p:cNvSpPr>
          <p:nvPr/>
        </p:nvSpPr>
        <p:spPr bwMode="auto">
          <a:xfrm>
            <a:off x="3827463" y="1765300"/>
            <a:ext cx="762000" cy="304800"/>
          </a:xfrm>
          <a:prstGeom prst="rightArrow">
            <a:avLst>
              <a:gd name="adj1" fmla="val 50000"/>
              <a:gd name="adj2" fmla="val 625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8424" name="Object 8"/>
          <p:cNvGraphicFramePr>
            <a:graphicFrameLocks/>
          </p:cNvGraphicFramePr>
          <p:nvPr/>
        </p:nvGraphicFramePr>
        <p:xfrm>
          <a:off x="5097463" y="1450975"/>
          <a:ext cx="1346200" cy="823913"/>
        </p:xfrm>
        <a:graphic>
          <a:graphicData uri="http://schemas.openxmlformats.org/presentationml/2006/ole">
            <mc:AlternateContent xmlns:mc="http://schemas.openxmlformats.org/markup-compatibility/2006">
              <mc:Choice xmlns:v="urn:schemas-microsoft-com:vml" Requires="v">
                <p:oleObj spid="_x0000_s103438" name="Equation" r:id="rId7" imgW="1238219" imgH="723962" progId="Equation.3">
                  <p:embed/>
                </p:oleObj>
              </mc:Choice>
              <mc:Fallback>
                <p:oleObj name="Equation" r:id="rId7" imgW="1238219" imgH="723962" progId="Equation.3">
                  <p:embed/>
                  <p:pic>
                    <p:nvPicPr>
                      <p:cNvPr id="188424"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7463" y="1450975"/>
                        <a:ext cx="13462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25" name="Object 9"/>
          <p:cNvGraphicFramePr>
            <a:graphicFrameLocks/>
          </p:cNvGraphicFramePr>
          <p:nvPr/>
        </p:nvGraphicFramePr>
        <p:xfrm>
          <a:off x="2355850" y="2909888"/>
          <a:ext cx="1028700" cy="317500"/>
        </p:xfrm>
        <a:graphic>
          <a:graphicData uri="http://schemas.openxmlformats.org/presentationml/2006/ole">
            <mc:AlternateContent xmlns:mc="http://schemas.openxmlformats.org/markup-compatibility/2006">
              <mc:Choice xmlns:v="urn:schemas-microsoft-com:vml" Requires="v">
                <p:oleObj spid="_x0000_s103439" name="Equation" r:id="rId9" imgW="924008" imgH="209468" progId="Equation.3">
                  <p:embed/>
                </p:oleObj>
              </mc:Choice>
              <mc:Fallback>
                <p:oleObj name="Equation" r:id="rId9" imgW="924008" imgH="209468" progId="Equation.3">
                  <p:embed/>
                  <p:pic>
                    <p:nvPicPr>
                      <p:cNvPr id="188425"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5850" y="2909888"/>
                        <a:ext cx="1028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26" name="AutoShape 10"/>
          <p:cNvSpPr>
            <a:spLocks noChangeArrowheads="1"/>
          </p:cNvSpPr>
          <p:nvPr/>
        </p:nvSpPr>
        <p:spPr bwMode="auto">
          <a:xfrm>
            <a:off x="3860800" y="2943225"/>
            <a:ext cx="736600" cy="322263"/>
          </a:xfrm>
          <a:prstGeom prst="rightArrow">
            <a:avLst>
              <a:gd name="adj1" fmla="val 50000"/>
              <a:gd name="adj2" fmla="val 5714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8427" name="Object 11"/>
          <p:cNvGraphicFramePr>
            <a:graphicFrameLocks/>
          </p:cNvGraphicFramePr>
          <p:nvPr/>
        </p:nvGraphicFramePr>
        <p:xfrm>
          <a:off x="5059363" y="2708275"/>
          <a:ext cx="1168400" cy="825500"/>
        </p:xfrm>
        <a:graphic>
          <a:graphicData uri="http://schemas.openxmlformats.org/presentationml/2006/ole">
            <mc:AlternateContent xmlns:mc="http://schemas.openxmlformats.org/markup-compatibility/2006">
              <mc:Choice xmlns:v="urn:schemas-microsoft-com:vml" Requires="v">
                <p:oleObj spid="_x0000_s103440" name="Equation" r:id="rId11" imgW="1066806" imgH="723962" progId="Equation.3">
                  <p:embed/>
                </p:oleObj>
              </mc:Choice>
              <mc:Fallback>
                <p:oleObj name="Equation" r:id="rId11" imgW="1066806" imgH="723962" progId="Equation.3">
                  <p:embed/>
                  <p:pic>
                    <p:nvPicPr>
                      <p:cNvPr id="188427"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9363" y="2708275"/>
                        <a:ext cx="11684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31" name="Rectangle 15"/>
          <p:cNvSpPr>
            <a:spLocks noChangeArrowheads="1"/>
          </p:cNvSpPr>
          <p:nvPr/>
        </p:nvSpPr>
        <p:spPr bwMode="auto">
          <a:xfrm>
            <a:off x="1979613" y="3500438"/>
            <a:ext cx="599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FFFF00"/>
                </a:solidFill>
                <a:latin typeface="+mn-ea"/>
                <a:ea typeface="+mn-ea"/>
              </a:rPr>
              <a:t>电势沿等势面法线方向的变化率最大</a:t>
            </a:r>
          </a:p>
        </p:txBody>
      </p:sp>
      <p:sp>
        <p:nvSpPr>
          <p:cNvPr id="188432" name="Rectangle 16"/>
          <p:cNvSpPr>
            <a:spLocks noChangeArrowheads="1"/>
          </p:cNvSpPr>
          <p:nvPr/>
        </p:nvSpPr>
        <p:spPr bwMode="auto">
          <a:xfrm>
            <a:off x="838200" y="2276475"/>
            <a:ext cx="807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itchFamily="18" charset="0"/>
              </a:rPr>
              <a:t>电场强度在 </a:t>
            </a:r>
            <a:r>
              <a:rPr kumimoji="1" lang="en-US" altLang="zh-CN" sz="2800" b="1" i="1">
                <a:solidFill>
                  <a:srgbClr val="66FFFF"/>
                </a:solidFill>
                <a:latin typeface="Times New Roman" pitchFamily="18" charset="0"/>
              </a:rPr>
              <a:t>l </a:t>
            </a:r>
            <a:r>
              <a:rPr kumimoji="1" lang="zh-CN" altLang="en-US" sz="2400" b="1">
                <a:solidFill>
                  <a:schemeClr val="bg1"/>
                </a:solidFill>
                <a:latin typeface="Times New Roman" pitchFamily="18" charset="0"/>
              </a:rPr>
              <a:t>方向的投影等于电势沿该方向变化率的负值</a:t>
            </a:r>
          </a:p>
        </p:txBody>
      </p:sp>
      <p:pic>
        <p:nvPicPr>
          <p:cNvPr id="68825" name="Picture 2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6952" y="3948737"/>
            <a:ext cx="2495550" cy="2666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26475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421"/>
                                        </p:tgtEl>
                                        <p:attrNameLst>
                                          <p:attrName>style.visibility</p:attrName>
                                        </p:attrNameLst>
                                      </p:cBhvr>
                                      <p:to>
                                        <p:strVal val="visible"/>
                                      </p:to>
                                    </p:set>
                                    <p:animEffect transition="in" filter="wipe(left)">
                                      <p:cBhvr>
                                        <p:cTn id="7" dur="500"/>
                                        <p:tgtEl>
                                          <p:spTgt spid="1884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8419"/>
                                        </p:tgtEl>
                                        <p:attrNameLst>
                                          <p:attrName>style.visibility</p:attrName>
                                        </p:attrNameLst>
                                      </p:cBhvr>
                                      <p:to>
                                        <p:strVal val="visible"/>
                                      </p:to>
                                    </p:set>
                                    <p:animEffect transition="in" filter="wipe(left)">
                                      <p:cBhvr>
                                        <p:cTn id="12" dur="500"/>
                                        <p:tgtEl>
                                          <p:spTgt spid="1884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8420"/>
                                        </p:tgtEl>
                                        <p:attrNameLst>
                                          <p:attrName>style.visibility</p:attrName>
                                        </p:attrNameLst>
                                      </p:cBhvr>
                                      <p:to>
                                        <p:strVal val="visible"/>
                                      </p:to>
                                    </p:set>
                                    <p:animEffect transition="in" filter="wipe(up)">
                                      <p:cBhvr>
                                        <p:cTn id="17" dur="500"/>
                                        <p:tgtEl>
                                          <p:spTgt spid="1884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8422"/>
                                        </p:tgtEl>
                                        <p:attrNameLst>
                                          <p:attrName>style.visibility</p:attrName>
                                        </p:attrNameLst>
                                      </p:cBhvr>
                                      <p:to>
                                        <p:strVal val="visible"/>
                                      </p:to>
                                    </p:set>
                                    <p:animEffect transition="in" filter="wipe(left)">
                                      <p:cBhvr>
                                        <p:cTn id="22" dur="500"/>
                                        <p:tgtEl>
                                          <p:spTgt spid="188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8423"/>
                                        </p:tgtEl>
                                        <p:attrNameLst>
                                          <p:attrName>style.visibility</p:attrName>
                                        </p:attrNameLst>
                                      </p:cBhvr>
                                      <p:to>
                                        <p:strVal val="visible"/>
                                      </p:to>
                                    </p:set>
                                    <p:animEffect transition="in" filter="wipe(left)">
                                      <p:cBhvr>
                                        <p:cTn id="27" dur="500"/>
                                        <p:tgtEl>
                                          <p:spTgt spid="1884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88424"/>
                                        </p:tgtEl>
                                        <p:attrNameLst>
                                          <p:attrName>style.visibility</p:attrName>
                                        </p:attrNameLst>
                                      </p:cBhvr>
                                      <p:to>
                                        <p:strVal val="visible"/>
                                      </p:to>
                                    </p:set>
                                    <p:animEffect transition="in" filter="wipe(left)">
                                      <p:cBhvr>
                                        <p:cTn id="32" dur="500"/>
                                        <p:tgtEl>
                                          <p:spTgt spid="1884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8432"/>
                                        </p:tgtEl>
                                        <p:attrNameLst>
                                          <p:attrName>style.visibility</p:attrName>
                                        </p:attrNameLst>
                                      </p:cBhvr>
                                      <p:to>
                                        <p:strVal val="visible"/>
                                      </p:to>
                                    </p:set>
                                    <p:animEffect transition="in" filter="wipe(left)">
                                      <p:cBhvr>
                                        <p:cTn id="37" dur="500"/>
                                        <p:tgtEl>
                                          <p:spTgt spid="1884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88425"/>
                                        </p:tgtEl>
                                        <p:attrNameLst>
                                          <p:attrName>style.visibility</p:attrName>
                                        </p:attrNameLst>
                                      </p:cBhvr>
                                      <p:to>
                                        <p:strVal val="visible"/>
                                      </p:to>
                                    </p:set>
                                    <p:animEffect transition="in" filter="wipe(left)">
                                      <p:cBhvr>
                                        <p:cTn id="42" dur="500"/>
                                        <p:tgtEl>
                                          <p:spTgt spid="18842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8426"/>
                                        </p:tgtEl>
                                        <p:attrNameLst>
                                          <p:attrName>style.visibility</p:attrName>
                                        </p:attrNameLst>
                                      </p:cBhvr>
                                      <p:to>
                                        <p:strVal val="visible"/>
                                      </p:to>
                                    </p:set>
                                    <p:animEffect transition="in" filter="wipe(left)">
                                      <p:cBhvr>
                                        <p:cTn id="47" dur="500"/>
                                        <p:tgtEl>
                                          <p:spTgt spid="1884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88427"/>
                                        </p:tgtEl>
                                        <p:attrNameLst>
                                          <p:attrName>style.visibility</p:attrName>
                                        </p:attrNameLst>
                                      </p:cBhvr>
                                      <p:to>
                                        <p:strVal val="visible"/>
                                      </p:to>
                                    </p:set>
                                    <p:animEffect transition="in" filter="wipe(left)">
                                      <p:cBhvr>
                                        <p:cTn id="52" dur="500"/>
                                        <p:tgtEl>
                                          <p:spTgt spid="18842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8431"/>
                                        </p:tgtEl>
                                        <p:attrNameLst>
                                          <p:attrName>style.visibility</p:attrName>
                                        </p:attrNameLst>
                                      </p:cBhvr>
                                      <p:to>
                                        <p:strVal val="visible"/>
                                      </p:to>
                                    </p:set>
                                    <p:animEffect transition="in" filter="wipe(left)">
                                      <p:cBhvr>
                                        <p:cTn id="57" dur="500"/>
                                        <p:tgtEl>
                                          <p:spTgt spid="18843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68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0" grpId="0" animBg="1"/>
      <p:bldP spid="188421" grpId="0" autoUpdateAnimBg="0"/>
      <p:bldP spid="188423" grpId="0" animBg="1"/>
      <p:bldP spid="188426" grpId="0" animBg="1"/>
      <p:bldP spid="188431" grpId="0" autoUpdateAnimBg="0"/>
      <p:bldP spid="18843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51520" y="116632"/>
            <a:ext cx="386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Clr>
                <a:srgbClr val="FFFF00"/>
              </a:buClr>
              <a:buFont typeface="Wingdings" pitchFamily="2" charset="2"/>
              <a:buChar char="Ø"/>
            </a:pPr>
            <a:r>
              <a:rPr kumimoji="1" lang="zh-CN" altLang="en-US" sz="2400" b="1" dirty="0">
                <a:solidFill>
                  <a:schemeClr val="bg1"/>
                </a:solidFill>
                <a:latin typeface="Times New Roman" pitchFamily="18" charset="0"/>
              </a:rPr>
              <a:t>在直角坐标系中</a:t>
            </a:r>
          </a:p>
        </p:txBody>
      </p:sp>
      <p:graphicFrame>
        <p:nvGraphicFramePr>
          <p:cNvPr id="4" name="Object 12"/>
          <p:cNvGraphicFramePr>
            <a:graphicFrameLocks/>
          </p:cNvGraphicFramePr>
          <p:nvPr/>
        </p:nvGraphicFramePr>
        <p:xfrm>
          <a:off x="1367532" y="610344"/>
          <a:ext cx="1385888" cy="825500"/>
        </p:xfrm>
        <a:graphic>
          <a:graphicData uri="http://schemas.openxmlformats.org/presentationml/2006/ole">
            <mc:AlternateContent xmlns:mc="http://schemas.openxmlformats.org/markup-compatibility/2006">
              <mc:Choice xmlns:v="urn:schemas-microsoft-com:vml" Requires="v">
                <p:oleObj spid="_x0000_s104458" name="Equation" r:id="rId3" imgW="1276280" imgH="723962" progId="Equation.3">
                  <p:embed/>
                </p:oleObj>
              </mc:Choice>
              <mc:Fallback>
                <p:oleObj name="Equation" r:id="rId3" imgW="1276280" imgH="723962" progId="Equation.3">
                  <p:embed/>
                  <p:pic>
                    <p:nvPicPr>
                      <p:cNvPr id="4" name="Object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7532" y="610344"/>
                        <a:ext cx="13858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3"/>
          <p:cNvGraphicFramePr>
            <a:graphicFrameLocks/>
          </p:cNvGraphicFramePr>
          <p:nvPr/>
        </p:nvGraphicFramePr>
        <p:xfrm>
          <a:off x="3315395" y="610344"/>
          <a:ext cx="1397000" cy="900113"/>
        </p:xfrm>
        <a:graphic>
          <a:graphicData uri="http://schemas.openxmlformats.org/presentationml/2006/ole">
            <mc:AlternateContent xmlns:mc="http://schemas.openxmlformats.org/markup-compatibility/2006">
              <mc:Choice xmlns:v="urn:schemas-microsoft-com:vml" Requires="v">
                <p:oleObj spid="_x0000_s104459" name="Equation" r:id="rId5" imgW="1295446" imgH="800083" progId="Equation.3">
                  <p:embed/>
                </p:oleObj>
              </mc:Choice>
              <mc:Fallback>
                <p:oleObj name="Equation" r:id="rId5" imgW="1295446" imgH="800083" progId="Equation.3">
                  <p:embed/>
                  <p:pic>
                    <p:nvPicPr>
                      <p:cNvPr id="5" name="Object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5395" y="610344"/>
                        <a:ext cx="13970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4"/>
          <p:cNvGraphicFramePr>
            <a:graphicFrameLocks/>
          </p:cNvGraphicFramePr>
          <p:nvPr/>
        </p:nvGraphicFramePr>
        <p:xfrm>
          <a:off x="5274370" y="611932"/>
          <a:ext cx="1385887" cy="823912"/>
        </p:xfrm>
        <a:graphic>
          <a:graphicData uri="http://schemas.openxmlformats.org/presentationml/2006/ole">
            <mc:AlternateContent xmlns:mc="http://schemas.openxmlformats.org/markup-compatibility/2006">
              <mc:Choice xmlns:v="urn:schemas-microsoft-com:vml" Requires="v">
                <p:oleObj spid="_x0000_s104460" name="Equation" r:id="rId7" imgW="1276280" imgH="723962" progId="Equation.3">
                  <p:embed/>
                </p:oleObj>
              </mc:Choice>
              <mc:Fallback>
                <p:oleObj name="Equation" r:id="rId7" imgW="1276280" imgH="723962" progId="Equation.3">
                  <p:embed/>
                  <p:pic>
                    <p:nvPicPr>
                      <p:cNvPr id="6"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4370" y="611932"/>
                        <a:ext cx="138588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17"/>
          <p:cNvSpPr>
            <a:spLocks noChangeArrowheads="1"/>
          </p:cNvSpPr>
          <p:nvPr/>
        </p:nvSpPr>
        <p:spPr bwMode="auto">
          <a:xfrm>
            <a:off x="5143285" y="1581894"/>
            <a:ext cx="309562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b="1" dirty="0">
                <a:solidFill>
                  <a:schemeClr val="bg1"/>
                </a:solidFill>
                <a:latin typeface="Times New Roman" pitchFamily="18" charset="0"/>
              </a:rPr>
              <a:t>某点的电场强度等于该点</a:t>
            </a:r>
            <a:r>
              <a:rPr kumimoji="1" lang="zh-CN" altLang="en-US" sz="2000" b="1" dirty="0">
                <a:solidFill>
                  <a:srgbClr val="FFC000"/>
                </a:solidFill>
                <a:latin typeface="Times New Roman" pitchFamily="18" charset="0"/>
              </a:rPr>
              <a:t>电势梯度的负值</a:t>
            </a:r>
          </a:p>
        </p:txBody>
      </p:sp>
      <p:graphicFrame>
        <p:nvGraphicFramePr>
          <p:cNvPr id="8" name="Object 18"/>
          <p:cNvGraphicFramePr>
            <a:graphicFrameLocks/>
          </p:cNvGraphicFramePr>
          <p:nvPr/>
        </p:nvGraphicFramePr>
        <p:xfrm>
          <a:off x="1187624" y="1629834"/>
          <a:ext cx="3576638" cy="795115"/>
        </p:xfrm>
        <a:graphic>
          <a:graphicData uri="http://schemas.openxmlformats.org/presentationml/2006/ole">
            <mc:AlternateContent xmlns:mc="http://schemas.openxmlformats.org/markup-compatibility/2006">
              <mc:Choice xmlns:v="urn:schemas-microsoft-com:vml" Requires="v">
                <p:oleObj spid="_x0000_s104461" name="Equation" r:id="rId9" imgW="1990814" imgH="380876" progId="Equation.DSMT4">
                  <p:embed/>
                </p:oleObj>
              </mc:Choice>
              <mc:Fallback>
                <p:oleObj name="Equation" r:id="rId9" imgW="1990814" imgH="380876" progId="Equation.DSMT4">
                  <p:embed/>
                  <p:pic>
                    <p:nvPicPr>
                      <p:cNvPr id="8" name="Object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624" y="1629834"/>
                        <a:ext cx="3576638" cy="795115"/>
                      </a:xfrm>
                      <a:prstGeom prst="rect">
                        <a:avLst/>
                      </a:prstGeom>
                      <a:noFill/>
                      <a:ln w="19050">
                        <a:solidFill>
                          <a:srgbClr val="66FFFF"/>
                        </a:solidFill>
                        <a:miter lim="800000"/>
                        <a:headEnd/>
                        <a:tailEnd/>
                      </a:ln>
                    </p:spPr>
                  </p:pic>
                </p:oleObj>
              </mc:Fallback>
            </mc:AlternateContent>
          </a:graphicData>
        </a:graphic>
      </p:graphicFrame>
      <p:sp>
        <p:nvSpPr>
          <p:cNvPr id="2" name="TextBox 1"/>
          <p:cNvSpPr txBox="1"/>
          <p:nvPr/>
        </p:nvSpPr>
        <p:spPr>
          <a:xfrm>
            <a:off x="755576" y="2708920"/>
            <a:ext cx="7776864" cy="707886"/>
          </a:xfrm>
          <a:prstGeom prst="rect">
            <a:avLst/>
          </a:prstGeom>
          <a:noFill/>
        </p:spPr>
        <p:txBody>
          <a:bodyPr wrap="square" rtlCol="0">
            <a:spAutoFit/>
          </a:bodyPr>
          <a:lstStyle/>
          <a:p>
            <a:r>
              <a:rPr lang="zh-CN" altLang="en-US" sz="2000" b="1" dirty="0">
                <a:solidFill>
                  <a:schemeClr val="bg1"/>
                </a:solidFill>
              </a:rPr>
              <a:t>标量场的梯度是一个矢量场，梯度是标量场在空间各点</a:t>
            </a:r>
            <a:r>
              <a:rPr lang="zh-CN" altLang="en-US" sz="2000" b="1" dirty="0">
                <a:solidFill>
                  <a:srgbClr val="FFC000"/>
                </a:solidFill>
              </a:rPr>
              <a:t>沿空间各个方向的变化率。</a:t>
            </a:r>
          </a:p>
        </p:txBody>
      </p:sp>
      <p:sp>
        <p:nvSpPr>
          <p:cNvPr id="9" name="TextBox 8"/>
          <p:cNvSpPr txBox="1"/>
          <p:nvPr/>
        </p:nvSpPr>
        <p:spPr>
          <a:xfrm>
            <a:off x="827584" y="3933056"/>
            <a:ext cx="6532558" cy="2400657"/>
          </a:xfrm>
          <a:prstGeom prst="rect">
            <a:avLst/>
          </a:prstGeom>
          <a:noFill/>
        </p:spPr>
        <p:txBody>
          <a:bodyPr wrap="none" rtlCol="0">
            <a:spAutoFit/>
          </a:bodyPr>
          <a:lstStyle/>
          <a:p>
            <a:r>
              <a:rPr lang="zh-CN" altLang="en-US" sz="2000" b="1" dirty="0">
                <a:solidFill>
                  <a:schemeClr val="bg1"/>
                </a:solidFill>
              </a:rPr>
              <a:t>至此我们给出了关于真空中静电场的所有基本概念：</a:t>
            </a:r>
            <a:endParaRPr lang="en-US" altLang="zh-CN" sz="2000" b="1" dirty="0">
              <a:solidFill>
                <a:schemeClr val="bg1"/>
              </a:solidFill>
            </a:endParaRPr>
          </a:p>
          <a:p>
            <a:endParaRPr lang="en-US" altLang="zh-CN" sz="2000" b="1" dirty="0">
              <a:solidFill>
                <a:schemeClr val="bg1"/>
              </a:solidFill>
            </a:endParaRPr>
          </a:p>
          <a:p>
            <a:pPr marL="342900" indent="-342900">
              <a:spcAft>
                <a:spcPts val="1200"/>
              </a:spcAft>
              <a:buFont typeface="Arial" pitchFamily="34" charset="0"/>
              <a:buChar char="•"/>
            </a:pPr>
            <a:r>
              <a:rPr lang="zh-CN" altLang="en-US" sz="2000" b="1" dirty="0">
                <a:solidFill>
                  <a:schemeClr val="bg1"/>
                </a:solidFill>
              </a:rPr>
              <a:t>库伦定律</a:t>
            </a:r>
            <a:r>
              <a:rPr lang="en-US" altLang="zh-CN" sz="2000" b="1" dirty="0">
                <a:solidFill>
                  <a:schemeClr val="bg1"/>
                </a:solidFill>
              </a:rPr>
              <a:t>-------</a:t>
            </a:r>
            <a:r>
              <a:rPr lang="zh-CN" altLang="en-US" sz="2000" b="1" dirty="0">
                <a:solidFill>
                  <a:schemeClr val="bg1"/>
                </a:solidFill>
              </a:rPr>
              <a:t>平方反比律</a:t>
            </a:r>
            <a:r>
              <a:rPr lang="en-US" altLang="zh-CN" sz="2000" b="1" dirty="0">
                <a:solidFill>
                  <a:schemeClr val="bg1"/>
                </a:solidFill>
              </a:rPr>
              <a:t>------------</a:t>
            </a:r>
            <a:r>
              <a:rPr lang="zh-CN" altLang="en-US" sz="2000" b="1" dirty="0">
                <a:solidFill>
                  <a:schemeClr val="bg1"/>
                </a:solidFill>
              </a:rPr>
              <a:t>有心力（保守场）</a:t>
            </a:r>
            <a:endParaRPr lang="en-US" altLang="zh-CN" sz="2000" b="1" dirty="0">
              <a:solidFill>
                <a:schemeClr val="bg1"/>
              </a:solidFill>
            </a:endParaRPr>
          </a:p>
          <a:p>
            <a:pPr marL="342900" indent="-342900">
              <a:spcAft>
                <a:spcPts val="1200"/>
              </a:spcAft>
              <a:buFont typeface="Arial" pitchFamily="34" charset="0"/>
              <a:buChar char="•"/>
            </a:pPr>
            <a:r>
              <a:rPr lang="zh-CN" altLang="en-US" sz="2000" b="1" dirty="0">
                <a:solidFill>
                  <a:schemeClr val="bg1"/>
                </a:solidFill>
              </a:rPr>
              <a:t>电场强度矢量</a:t>
            </a:r>
            <a:r>
              <a:rPr lang="en-US" altLang="zh-CN" sz="2000" b="1" dirty="0">
                <a:solidFill>
                  <a:schemeClr val="bg1"/>
                </a:solidFill>
              </a:rPr>
              <a:t>----</a:t>
            </a:r>
            <a:r>
              <a:rPr lang="zh-CN" altLang="en-US" sz="2000" b="1" dirty="0">
                <a:solidFill>
                  <a:schemeClr val="bg1"/>
                </a:solidFill>
              </a:rPr>
              <a:t>高斯定理</a:t>
            </a:r>
            <a:r>
              <a:rPr lang="en-US" altLang="zh-CN" sz="2000" b="1" dirty="0">
                <a:solidFill>
                  <a:schemeClr val="bg1"/>
                </a:solidFill>
              </a:rPr>
              <a:t>----</a:t>
            </a:r>
            <a:r>
              <a:rPr lang="zh-CN" altLang="en-US" sz="2000" b="1" dirty="0">
                <a:solidFill>
                  <a:schemeClr val="bg1"/>
                </a:solidFill>
              </a:rPr>
              <a:t>通量</a:t>
            </a:r>
            <a:r>
              <a:rPr lang="en-US" altLang="zh-CN" sz="2000" b="1" dirty="0">
                <a:solidFill>
                  <a:schemeClr val="bg1"/>
                </a:solidFill>
              </a:rPr>
              <a:t>----</a:t>
            </a:r>
            <a:r>
              <a:rPr lang="zh-CN" altLang="en-US" sz="2000" b="1" dirty="0">
                <a:solidFill>
                  <a:schemeClr val="bg1"/>
                </a:solidFill>
              </a:rPr>
              <a:t>散度</a:t>
            </a:r>
            <a:r>
              <a:rPr lang="en-US" altLang="zh-CN" sz="2000" b="1" dirty="0">
                <a:solidFill>
                  <a:schemeClr val="bg1"/>
                </a:solidFill>
              </a:rPr>
              <a:t>----</a:t>
            </a:r>
            <a:r>
              <a:rPr lang="zh-CN" altLang="en-US" sz="2000" b="1" dirty="0">
                <a:solidFill>
                  <a:schemeClr val="bg1"/>
                </a:solidFill>
              </a:rPr>
              <a:t>有源场</a:t>
            </a:r>
            <a:endParaRPr lang="en-US" altLang="zh-CN" sz="2000" b="1" dirty="0">
              <a:solidFill>
                <a:schemeClr val="bg1"/>
              </a:solidFill>
            </a:endParaRPr>
          </a:p>
          <a:p>
            <a:pPr marL="342900" indent="-342900">
              <a:spcAft>
                <a:spcPts val="1200"/>
              </a:spcAft>
              <a:buFont typeface="Arial" pitchFamily="34" charset="0"/>
              <a:buChar char="•"/>
            </a:pPr>
            <a:r>
              <a:rPr lang="zh-CN" altLang="en-US" sz="2000" b="1" dirty="0">
                <a:solidFill>
                  <a:schemeClr val="bg1"/>
                </a:solidFill>
              </a:rPr>
              <a:t>电势</a:t>
            </a:r>
            <a:r>
              <a:rPr lang="en-US" altLang="zh-CN" sz="2000" b="1" dirty="0">
                <a:solidFill>
                  <a:schemeClr val="bg1"/>
                </a:solidFill>
              </a:rPr>
              <a:t>-----------------</a:t>
            </a:r>
            <a:r>
              <a:rPr lang="zh-CN" altLang="en-US" sz="2000" b="1" dirty="0">
                <a:solidFill>
                  <a:schemeClr val="bg1"/>
                </a:solidFill>
              </a:rPr>
              <a:t>环路定理</a:t>
            </a:r>
            <a:r>
              <a:rPr lang="en-US" altLang="zh-CN" sz="2000" b="1" dirty="0">
                <a:solidFill>
                  <a:schemeClr val="bg1"/>
                </a:solidFill>
              </a:rPr>
              <a:t>----</a:t>
            </a:r>
            <a:r>
              <a:rPr lang="zh-CN" altLang="en-US" sz="2000" b="1" dirty="0">
                <a:solidFill>
                  <a:schemeClr val="bg1"/>
                </a:solidFill>
              </a:rPr>
              <a:t>环量</a:t>
            </a:r>
            <a:r>
              <a:rPr lang="en-US" altLang="zh-CN" sz="2000" b="1" dirty="0">
                <a:solidFill>
                  <a:schemeClr val="bg1"/>
                </a:solidFill>
              </a:rPr>
              <a:t>---</a:t>
            </a:r>
            <a:r>
              <a:rPr lang="zh-CN" altLang="en-US" sz="2000" b="1" dirty="0">
                <a:solidFill>
                  <a:schemeClr val="bg1"/>
                </a:solidFill>
              </a:rPr>
              <a:t>旋度 </a:t>
            </a:r>
            <a:r>
              <a:rPr lang="en-US" altLang="zh-CN" sz="2000" b="1" dirty="0">
                <a:solidFill>
                  <a:schemeClr val="bg1"/>
                </a:solidFill>
              </a:rPr>
              <a:t>----</a:t>
            </a:r>
            <a:r>
              <a:rPr lang="zh-CN" altLang="en-US" sz="2000" b="1" dirty="0">
                <a:solidFill>
                  <a:schemeClr val="bg1"/>
                </a:solidFill>
              </a:rPr>
              <a:t>无旋场</a:t>
            </a:r>
            <a:endParaRPr lang="en-US" altLang="zh-CN" sz="2000" b="1" dirty="0">
              <a:solidFill>
                <a:schemeClr val="bg1"/>
              </a:solidFill>
            </a:endParaRPr>
          </a:p>
          <a:p>
            <a:pPr marL="342900" indent="-342900">
              <a:spcAft>
                <a:spcPts val="1200"/>
              </a:spcAft>
              <a:buFont typeface="Arial" pitchFamily="34" charset="0"/>
              <a:buChar char="•"/>
            </a:pPr>
            <a:r>
              <a:rPr lang="zh-CN" altLang="en-US" sz="2000" b="1" dirty="0">
                <a:solidFill>
                  <a:schemeClr val="bg1"/>
                </a:solidFill>
              </a:rPr>
              <a:t>场强与电势的关系</a:t>
            </a:r>
            <a:r>
              <a:rPr lang="en-US" altLang="zh-CN" sz="2000" b="1" dirty="0">
                <a:solidFill>
                  <a:schemeClr val="bg1"/>
                </a:solidFill>
              </a:rPr>
              <a:t>------------------------</a:t>
            </a:r>
            <a:r>
              <a:rPr lang="zh-CN" altLang="en-US" sz="2000" b="1" dirty="0">
                <a:solidFill>
                  <a:schemeClr val="bg1"/>
                </a:solidFill>
              </a:rPr>
              <a:t>梯度</a:t>
            </a:r>
          </a:p>
        </p:txBody>
      </p:sp>
    </p:spTree>
    <p:extLst>
      <p:ext uri="{BB962C8B-B14F-4D97-AF65-F5344CB8AC3E}">
        <p14:creationId xmlns:p14="http://schemas.microsoft.com/office/powerpoint/2010/main" val="263367473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7"/>
                                        </p:tgtEl>
                                        <p:attrNameLst>
                                          <p:attrName>style.visibility</p:attrName>
                                        </p:attrNameLst>
                                      </p:cBhvr>
                                      <p:to>
                                        <p:strVal val="visible"/>
                                      </p:to>
                                    </p:set>
                                    <p:animEffect transition="in" filter="wipe(left)">
                                      <p:cBhvr>
                                        <p:cTn id="32" dur="1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7" grpId="0" autoUpdateAnimBg="0"/>
      <p:bldP spid="2"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82360" y="6021288"/>
            <a:ext cx="795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rgbClr val="FFC000"/>
                </a:solidFill>
              </a:rPr>
              <a:t>作业：</a:t>
            </a:r>
            <a:r>
              <a:rPr lang="en-US" altLang="zh-CN" sz="2400" b="1" dirty="0">
                <a:solidFill>
                  <a:srgbClr val="FFC000"/>
                </a:solidFill>
              </a:rPr>
              <a:t>8.33,   8.34(1)(2), 8.35</a:t>
            </a:r>
            <a:endParaRPr lang="zh-CN" altLang="zh-CN" sz="2400" b="1" dirty="0">
              <a:solidFill>
                <a:srgbClr val="FFC000"/>
              </a:solidFill>
            </a:endParaRP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16416" cy="519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819580"/>
      </p:ext>
    </p:extLst>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E26AF5E-CF04-47B7-85FD-34DC83AC3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412875"/>
            <a:ext cx="6927850" cy="486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1" name="TextBox 1">
            <a:extLst>
              <a:ext uri="{FF2B5EF4-FFF2-40B4-BE49-F238E27FC236}">
                <a16:creationId xmlns:a16="http://schemas.microsoft.com/office/drawing/2014/main" id="{695E6ECC-1D45-433B-B823-6588E649C9D9}"/>
              </a:ext>
            </a:extLst>
          </p:cNvPr>
          <p:cNvSpPr txBox="1">
            <a:spLocks noChangeArrowheads="1"/>
          </p:cNvSpPr>
          <p:nvPr/>
        </p:nvSpPr>
        <p:spPr bwMode="auto">
          <a:xfrm>
            <a:off x="684213" y="404813"/>
            <a:ext cx="58435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a:solidFill>
                  <a:srgbClr val="92D050"/>
                </a:solidFill>
              </a:rPr>
              <a:t>静电场与介质的相互作用</a:t>
            </a:r>
          </a:p>
        </p:txBody>
      </p:sp>
    </p:spTree>
    <p:extLst>
      <p:ext uri="{BB962C8B-B14F-4D97-AF65-F5344CB8AC3E}">
        <p14:creationId xmlns:p14="http://schemas.microsoft.com/office/powerpoint/2010/main" val="2862427831"/>
      </p:ext>
    </p:extLst>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a:extLst>
              <a:ext uri="{FF2B5EF4-FFF2-40B4-BE49-F238E27FC236}">
                <a16:creationId xmlns:a16="http://schemas.microsoft.com/office/drawing/2014/main" id="{06948F69-44C6-4EFE-8984-77C47F75FA96}"/>
              </a:ext>
            </a:extLst>
          </p:cNvPr>
          <p:cNvSpPr txBox="1">
            <a:spLocks noChangeArrowheads="1"/>
          </p:cNvSpPr>
          <p:nvPr/>
        </p:nvSpPr>
        <p:spPr bwMode="auto">
          <a:xfrm>
            <a:off x="0" y="24765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00FF00"/>
                </a:solidFill>
                <a:latin typeface="Times New Roman" panose="02020603050405020304" pitchFamily="18" charset="0"/>
              </a:rPr>
              <a:t>9.7   </a:t>
            </a:r>
            <a:r>
              <a:rPr kumimoji="1" lang="zh-CN" altLang="en-US" sz="3200" b="1">
                <a:solidFill>
                  <a:srgbClr val="00FF00"/>
                </a:solidFill>
                <a:latin typeface="Times New Roman" panose="02020603050405020304" pitchFamily="18" charset="0"/>
                <a:ea typeface="黑体" panose="02010609060101010101" pitchFamily="49" charset="-122"/>
              </a:rPr>
              <a:t>静电场中的导体</a:t>
            </a:r>
            <a:r>
              <a:rPr kumimoji="1" lang="zh-CN" altLang="en-US" sz="3200" b="1">
                <a:solidFill>
                  <a:srgbClr val="00FF00"/>
                </a:solidFill>
                <a:latin typeface="Times New Roman" panose="02020603050405020304" pitchFamily="18" charset="0"/>
              </a:rPr>
              <a:t>          </a:t>
            </a:r>
          </a:p>
        </p:txBody>
      </p:sp>
      <p:sp>
        <p:nvSpPr>
          <p:cNvPr id="3075" name="Text Box 4">
            <a:extLst>
              <a:ext uri="{FF2B5EF4-FFF2-40B4-BE49-F238E27FC236}">
                <a16:creationId xmlns:a16="http://schemas.microsoft.com/office/drawing/2014/main" id="{7A9911AF-72F8-4528-AC71-10823CD5FF97}"/>
              </a:ext>
            </a:extLst>
          </p:cNvPr>
          <p:cNvSpPr txBox="1">
            <a:spLocks noChangeArrowheads="1"/>
          </p:cNvSpPr>
          <p:nvPr/>
        </p:nvSpPr>
        <p:spPr bwMode="auto">
          <a:xfrm>
            <a:off x="227013" y="822325"/>
            <a:ext cx="3768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导体的静电平衡</a:t>
            </a:r>
            <a:r>
              <a:rPr kumimoji="1" lang="zh-CN" altLang="en-US" sz="2800">
                <a:solidFill>
                  <a:srgbClr val="FFFF00"/>
                </a:solidFill>
                <a:latin typeface="Times New Roman" panose="02020603050405020304" pitchFamily="18" charset="0"/>
              </a:rPr>
              <a:t> </a:t>
            </a:r>
          </a:p>
        </p:txBody>
      </p:sp>
      <p:sp>
        <p:nvSpPr>
          <p:cNvPr id="3076" name="Text Box 19">
            <a:extLst>
              <a:ext uri="{FF2B5EF4-FFF2-40B4-BE49-F238E27FC236}">
                <a16:creationId xmlns:a16="http://schemas.microsoft.com/office/drawing/2014/main" id="{C000B653-C3FD-4FBB-97FB-C6D1F85491F8}"/>
              </a:ext>
            </a:extLst>
          </p:cNvPr>
          <p:cNvSpPr txBox="1">
            <a:spLocks noChangeArrowheads="1"/>
          </p:cNvSpPr>
          <p:nvPr/>
        </p:nvSpPr>
        <p:spPr bwMode="auto">
          <a:xfrm>
            <a:off x="457200" y="1412875"/>
            <a:ext cx="31067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金属导体的电学结构</a:t>
            </a:r>
          </a:p>
        </p:txBody>
      </p:sp>
      <p:sp>
        <p:nvSpPr>
          <p:cNvPr id="3077" name="矩形 1">
            <a:extLst>
              <a:ext uri="{FF2B5EF4-FFF2-40B4-BE49-F238E27FC236}">
                <a16:creationId xmlns:a16="http://schemas.microsoft.com/office/drawing/2014/main" id="{048D3A50-BBE2-4B4C-BEA6-A34ECB123C16}"/>
              </a:ext>
            </a:extLst>
          </p:cNvPr>
          <p:cNvSpPr>
            <a:spLocks noChangeArrowheads="1"/>
          </p:cNvSpPr>
          <p:nvPr/>
        </p:nvSpPr>
        <p:spPr bwMode="auto">
          <a:xfrm>
            <a:off x="463550" y="1976438"/>
            <a:ext cx="49006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金属导体</a:t>
            </a:r>
            <a:r>
              <a:rPr lang="en-US" altLang="zh-CN" sz="2400" b="1">
                <a:solidFill>
                  <a:schemeClr val="bg1"/>
                </a:solidFill>
              </a:rPr>
              <a:t>: </a:t>
            </a:r>
            <a:r>
              <a:rPr lang="zh-CN" altLang="en-US" sz="2400" b="1">
                <a:solidFill>
                  <a:schemeClr val="bg1"/>
                </a:solidFill>
              </a:rPr>
              <a:t>带负电的</a:t>
            </a:r>
            <a:r>
              <a:rPr lang="zh-CN" altLang="en-US" sz="2400" b="1">
                <a:solidFill>
                  <a:srgbClr val="FF0000"/>
                </a:solidFill>
              </a:rPr>
              <a:t>自由电子</a:t>
            </a:r>
            <a:r>
              <a:rPr lang="zh-CN" altLang="en-US" sz="2400" b="1">
                <a:solidFill>
                  <a:schemeClr val="bg1"/>
                </a:solidFill>
              </a:rPr>
              <a:t>和带正电的晶格点阵组成</a:t>
            </a:r>
            <a:r>
              <a:rPr lang="en-US" altLang="zh-CN" sz="2400" b="1">
                <a:solidFill>
                  <a:schemeClr val="bg1"/>
                </a:solidFill>
              </a:rPr>
              <a:t>.</a:t>
            </a:r>
            <a:r>
              <a:rPr lang="zh-CN" altLang="en-US" sz="2400" b="1">
                <a:solidFill>
                  <a:schemeClr val="bg1"/>
                </a:solidFill>
              </a:rPr>
              <a:t>当导体不带电也不受外电场的作用时，只有微观的热运动。自由电子在金属中可以向理想气体分子一样自由运动，它们为整个金属晶格所共有，因此称为自由电子气体。</a:t>
            </a:r>
            <a:endParaRPr lang="en-US" altLang="zh-CN" sz="2400" b="1">
              <a:solidFill>
                <a:schemeClr val="bg1"/>
              </a:solidFill>
            </a:endParaRPr>
          </a:p>
          <a:p>
            <a:pPr eaLnBrk="1" hangingPunct="1"/>
            <a:endParaRPr lang="en-US" altLang="zh-CN" sz="2400" b="1">
              <a:solidFill>
                <a:schemeClr val="bg1"/>
              </a:solidFill>
            </a:endParaRPr>
          </a:p>
          <a:p>
            <a:pPr eaLnBrk="1" hangingPunct="1"/>
            <a:r>
              <a:rPr lang="zh-CN" altLang="en-US" sz="2400" b="1">
                <a:solidFill>
                  <a:schemeClr val="bg1"/>
                </a:solidFill>
              </a:rPr>
              <a:t>热平衡特征</a:t>
            </a:r>
            <a:r>
              <a:rPr lang="en-US" altLang="zh-CN" sz="2400" b="1">
                <a:solidFill>
                  <a:schemeClr val="bg1"/>
                </a:solidFill>
              </a:rPr>
              <a:t>: </a:t>
            </a:r>
            <a:r>
              <a:rPr lang="zh-CN" altLang="en-US" sz="2400" b="1">
                <a:solidFill>
                  <a:schemeClr val="bg1"/>
                </a:solidFill>
              </a:rPr>
              <a:t>任意划取的微小体积元内，自由电子的负电荷和晶体点阵上的正电荷的数目相等，整个导体或其中任一部分都显现电中性</a:t>
            </a:r>
            <a:r>
              <a:rPr lang="en-US" altLang="zh-CN" sz="2400" b="1">
                <a:solidFill>
                  <a:schemeClr val="bg1"/>
                </a:solidFill>
              </a:rPr>
              <a:t>.</a:t>
            </a:r>
            <a:endParaRPr lang="zh-CN" altLang="en-US" sz="2400" b="1">
              <a:solidFill>
                <a:schemeClr val="bg1"/>
              </a:solidFill>
            </a:endParaRPr>
          </a:p>
        </p:txBody>
      </p:sp>
      <p:pic>
        <p:nvPicPr>
          <p:cNvPr id="3078" name="Picture 17">
            <a:extLst>
              <a:ext uri="{FF2B5EF4-FFF2-40B4-BE49-F238E27FC236}">
                <a16:creationId xmlns:a16="http://schemas.microsoft.com/office/drawing/2014/main" id="{433B23E3-6971-4CAB-92D3-1FF9C2206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1643063"/>
            <a:ext cx="291147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5528639"/>
      </p:ext>
    </p:extLst>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3">
            <a:extLst>
              <a:ext uri="{FF2B5EF4-FFF2-40B4-BE49-F238E27FC236}">
                <a16:creationId xmlns:a16="http://schemas.microsoft.com/office/drawing/2014/main" id="{AD5633B7-AD94-4493-B1A7-D2E08F6D7B44}"/>
              </a:ext>
            </a:extLst>
          </p:cNvPr>
          <p:cNvSpPr>
            <a:spLocks noChangeArrowheads="1"/>
          </p:cNvSpPr>
          <p:nvPr/>
        </p:nvSpPr>
        <p:spPr bwMode="auto">
          <a:xfrm>
            <a:off x="6007100" y="511175"/>
            <a:ext cx="2471738" cy="2217738"/>
          </a:xfrm>
          <a:prstGeom prst="rect">
            <a:avLst/>
          </a:prstGeom>
          <a:solidFill>
            <a:srgbClr val="003366"/>
          </a:solidFill>
          <a:ln w="9525">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 name="Rectangle 54">
            <a:extLst>
              <a:ext uri="{FF2B5EF4-FFF2-40B4-BE49-F238E27FC236}">
                <a16:creationId xmlns:a16="http://schemas.microsoft.com/office/drawing/2014/main" id="{29F65533-1C28-4972-960B-1BCBB7D1F6DA}"/>
              </a:ext>
            </a:extLst>
          </p:cNvPr>
          <p:cNvSpPr>
            <a:spLocks noChangeArrowheads="1"/>
          </p:cNvSpPr>
          <p:nvPr/>
        </p:nvSpPr>
        <p:spPr bwMode="auto">
          <a:xfrm>
            <a:off x="3429000" y="501650"/>
            <a:ext cx="2501900" cy="2230438"/>
          </a:xfrm>
          <a:prstGeom prst="rect">
            <a:avLst/>
          </a:prstGeom>
          <a:solidFill>
            <a:srgbClr val="003366"/>
          </a:solidFill>
          <a:ln w="9525">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Rectangle 55">
            <a:extLst>
              <a:ext uri="{FF2B5EF4-FFF2-40B4-BE49-F238E27FC236}">
                <a16:creationId xmlns:a16="http://schemas.microsoft.com/office/drawing/2014/main" id="{AE374186-52FE-4480-AFB3-DA36D1EF7941}"/>
              </a:ext>
            </a:extLst>
          </p:cNvPr>
          <p:cNvSpPr>
            <a:spLocks noChangeArrowheads="1"/>
          </p:cNvSpPr>
          <p:nvPr/>
        </p:nvSpPr>
        <p:spPr bwMode="auto">
          <a:xfrm>
            <a:off x="817563" y="492125"/>
            <a:ext cx="2530475" cy="2235200"/>
          </a:xfrm>
          <a:prstGeom prst="rect">
            <a:avLst/>
          </a:prstGeom>
          <a:solidFill>
            <a:srgbClr val="003366"/>
          </a:solidFill>
          <a:ln w="9525">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Rectangle 56">
            <a:extLst>
              <a:ext uri="{FF2B5EF4-FFF2-40B4-BE49-F238E27FC236}">
                <a16:creationId xmlns:a16="http://schemas.microsoft.com/office/drawing/2014/main" id="{ECECCFA9-44FF-4B12-81A4-6E75CF03EF0D}"/>
              </a:ext>
            </a:extLst>
          </p:cNvPr>
          <p:cNvSpPr>
            <a:spLocks noChangeArrowheads="1"/>
          </p:cNvSpPr>
          <p:nvPr/>
        </p:nvSpPr>
        <p:spPr bwMode="auto">
          <a:xfrm>
            <a:off x="496888" y="2732088"/>
            <a:ext cx="83232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rPr>
              <a:t>在外电场的作用下，自由电子做宏观定向移动</a:t>
            </a:r>
            <a:r>
              <a:rPr kumimoji="1" lang="en-US" altLang="zh-CN" sz="2000" b="1">
                <a:solidFill>
                  <a:schemeClr val="bg1"/>
                </a:solidFill>
                <a:latin typeface="Times New Roman" panose="02020603050405020304" pitchFamily="18" charset="0"/>
              </a:rPr>
              <a:t>,</a:t>
            </a:r>
            <a:r>
              <a:rPr kumimoji="1" lang="zh-CN" altLang="en-US" sz="2000" b="1">
                <a:solidFill>
                  <a:schemeClr val="bg1"/>
                </a:solidFill>
                <a:latin typeface="Times New Roman" panose="02020603050405020304" pitchFamily="18" charset="0"/>
              </a:rPr>
              <a:t>导体中出现电荷重新分布。</a:t>
            </a:r>
          </a:p>
        </p:txBody>
      </p:sp>
      <p:grpSp>
        <p:nvGrpSpPr>
          <p:cNvPr id="6" name="Group 57">
            <a:extLst>
              <a:ext uri="{FF2B5EF4-FFF2-40B4-BE49-F238E27FC236}">
                <a16:creationId xmlns:a16="http://schemas.microsoft.com/office/drawing/2014/main" id="{EE3494B9-5D00-462D-B340-F34034A42866}"/>
              </a:ext>
            </a:extLst>
          </p:cNvPr>
          <p:cNvGrpSpPr>
            <a:grpSpLocks/>
          </p:cNvGrpSpPr>
          <p:nvPr/>
        </p:nvGrpSpPr>
        <p:grpSpPr bwMode="auto">
          <a:xfrm>
            <a:off x="1141413" y="631825"/>
            <a:ext cx="1582737" cy="1935163"/>
            <a:chOff x="881" y="2443"/>
            <a:chExt cx="997" cy="1219"/>
          </a:xfrm>
        </p:grpSpPr>
        <p:sp>
          <p:nvSpPr>
            <p:cNvPr id="4235" name="Freeform 58">
              <a:extLst>
                <a:ext uri="{FF2B5EF4-FFF2-40B4-BE49-F238E27FC236}">
                  <a16:creationId xmlns:a16="http://schemas.microsoft.com/office/drawing/2014/main" id="{716F7B83-FD37-4662-B00B-68874BC6DBE4}"/>
                </a:ext>
              </a:extLst>
            </p:cNvPr>
            <p:cNvSpPr>
              <a:spLocks/>
            </p:cNvSpPr>
            <p:nvPr/>
          </p:nvSpPr>
          <p:spPr bwMode="auto">
            <a:xfrm>
              <a:off x="881" y="2449"/>
              <a:ext cx="997" cy="45"/>
            </a:xfrm>
            <a:custGeom>
              <a:avLst/>
              <a:gdLst>
                <a:gd name="T0" fmla="*/ 0 w 997"/>
                <a:gd name="T1" fmla="*/ 0 h 45"/>
                <a:gd name="T2" fmla="*/ 90 w 997"/>
                <a:gd name="T3" fmla="*/ 45 h 45"/>
                <a:gd name="T4" fmla="*/ 317 w 997"/>
                <a:gd name="T5" fmla="*/ 0 h 45"/>
                <a:gd name="T6" fmla="*/ 453 w 997"/>
                <a:gd name="T7" fmla="*/ 45 h 45"/>
                <a:gd name="T8" fmla="*/ 635 w 997"/>
                <a:gd name="T9" fmla="*/ 0 h 45"/>
                <a:gd name="T10" fmla="*/ 861 w 997"/>
                <a:gd name="T11" fmla="*/ 45 h 45"/>
                <a:gd name="T12" fmla="*/ 997 w 997"/>
                <a:gd name="T13" fmla="*/ 0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7" h="45">
                  <a:moveTo>
                    <a:pt x="0" y="0"/>
                  </a:moveTo>
                  <a:lnTo>
                    <a:pt x="90" y="45"/>
                  </a:lnTo>
                  <a:lnTo>
                    <a:pt x="317" y="0"/>
                  </a:lnTo>
                  <a:lnTo>
                    <a:pt x="453" y="45"/>
                  </a:lnTo>
                  <a:lnTo>
                    <a:pt x="635" y="0"/>
                  </a:lnTo>
                  <a:lnTo>
                    <a:pt x="861" y="45"/>
                  </a:lnTo>
                  <a:lnTo>
                    <a:pt x="997" y="0"/>
                  </a:lnTo>
                </a:path>
              </a:pathLst>
            </a:custGeom>
            <a:noFill/>
            <a:ln w="1905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36" name="Group 59">
              <a:extLst>
                <a:ext uri="{FF2B5EF4-FFF2-40B4-BE49-F238E27FC236}">
                  <a16:creationId xmlns:a16="http://schemas.microsoft.com/office/drawing/2014/main" id="{C3F3431B-AF9B-4F63-978D-583D86E7FAA9}"/>
                </a:ext>
              </a:extLst>
            </p:cNvPr>
            <p:cNvGrpSpPr>
              <a:grpSpLocks/>
            </p:cNvGrpSpPr>
            <p:nvPr/>
          </p:nvGrpSpPr>
          <p:grpSpPr bwMode="auto">
            <a:xfrm>
              <a:off x="881" y="2443"/>
              <a:ext cx="997" cy="1219"/>
              <a:chOff x="930" y="2523"/>
              <a:chExt cx="997" cy="1219"/>
            </a:xfrm>
          </p:grpSpPr>
          <p:grpSp>
            <p:nvGrpSpPr>
              <p:cNvPr id="4237" name="Group 60">
                <a:extLst>
                  <a:ext uri="{FF2B5EF4-FFF2-40B4-BE49-F238E27FC236}">
                    <a16:creationId xmlns:a16="http://schemas.microsoft.com/office/drawing/2014/main" id="{7F998640-538B-4048-8026-5B1D740834CE}"/>
                  </a:ext>
                </a:extLst>
              </p:cNvPr>
              <p:cNvGrpSpPr>
                <a:grpSpLocks/>
              </p:cNvGrpSpPr>
              <p:nvPr/>
            </p:nvGrpSpPr>
            <p:grpSpPr bwMode="auto">
              <a:xfrm>
                <a:off x="930" y="2523"/>
                <a:ext cx="997" cy="1179"/>
                <a:chOff x="930" y="2523"/>
                <a:chExt cx="997" cy="1179"/>
              </a:xfrm>
            </p:grpSpPr>
            <p:sp>
              <p:nvSpPr>
                <p:cNvPr id="4239" name="Line 61">
                  <a:extLst>
                    <a:ext uri="{FF2B5EF4-FFF2-40B4-BE49-F238E27FC236}">
                      <a16:creationId xmlns:a16="http://schemas.microsoft.com/office/drawing/2014/main" id="{D53314A3-0AEB-4377-807B-D8BAF9CEA022}"/>
                    </a:ext>
                  </a:extLst>
                </p:cNvPr>
                <p:cNvSpPr>
                  <a:spLocks noChangeShapeType="1"/>
                </p:cNvSpPr>
                <p:nvPr/>
              </p:nvSpPr>
              <p:spPr bwMode="auto">
                <a:xfrm>
                  <a:off x="930" y="2523"/>
                  <a:ext cx="0" cy="117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40" name="Line 62">
                  <a:extLst>
                    <a:ext uri="{FF2B5EF4-FFF2-40B4-BE49-F238E27FC236}">
                      <a16:creationId xmlns:a16="http://schemas.microsoft.com/office/drawing/2014/main" id="{C8721CD9-CDE6-4990-A883-FEF8562B3777}"/>
                    </a:ext>
                  </a:extLst>
                </p:cNvPr>
                <p:cNvSpPr>
                  <a:spLocks noChangeShapeType="1"/>
                </p:cNvSpPr>
                <p:nvPr/>
              </p:nvSpPr>
              <p:spPr bwMode="auto">
                <a:xfrm>
                  <a:off x="1927" y="2523"/>
                  <a:ext cx="0" cy="117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238" name="Freeform 63">
                <a:extLst>
                  <a:ext uri="{FF2B5EF4-FFF2-40B4-BE49-F238E27FC236}">
                    <a16:creationId xmlns:a16="http://schemas.microsoft.com/office/drawing/2014/main" id="{BF002F28-AD62-4D7D-8D00-593544BCB544}"/>
                  </a:ext>
                </a:extLst>
              </p:cNvPr>
              <p:cNvSpPr>
                <a:spLocks/>
              </p:cNvSpPr>
              <p:nvPr/>
            </p:nvSpPr>
            <p:spPr bwMode="auto">
              <a:xfrm>
                <a:off x="930" y="3697"/>
                <a:ext cx="997" cy="45"/>
              </a:xfrm>
              <a:custGeom>
                <a:avLst/>
                <a:gdLst>
                  <a:gd name="T0" fmla="*/ 0 w 997"/>
                  <a:gd name="T1" fmla="*/ 0 h 45"/>
                  <a:gd name="T2" fmla="*/ 90 w 997"/>
                  <a:gd name="T3" fmla="*/ 45 h 45"/>
                  <a:gd name="T4" fmla="*/ 317 w 997"/>
                  <a:gd name="T5" fmla="*/ 0 h 45"/>
                  <a:gd name="T6" fmla="*/ 453 w 997"/>
                  <a:gd name="T7" fmla="*/ 45 h 45"/>
                  <a:gd name="T8" fmla="*/ 635 w 997"/>
                  <a:gd name="T9" fmla="*/ 0 h 45"/>
                  <a:gd name="T10" fmla="*/ 861 w 997"/>
                  <a:gd name="T11" fmla="*/ 45 h 45"/>
                  <a:gd name="T12" fmla="*/ 997 w 997"/>
                  <a:gd name="T13" fmla="*/ 0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7" h="45">
                    <a:moveTo>
                      <a:pt x="0" y="0"/>
                    </a:moveTo>
                    <a:lnTo>
                      <a:pt x="90" y="45"/>
                    </a:lnTo>
                    <a:lnTo>
                      <a:pt x="317" y="0"/>
                    </a:lnTo>
                    <a:lnTo>
                      <a:pt x="453" y="45"/>
                    </a:lnTo>
                    <a:lnTo>
                      <a:pt x="635" y="0"/>
                    </a:lnTo>
                    <a:lnTo>
                      <a:pt x="861" y="45"/>
                    </a:lnTo>
                    <a:lnTo>
                      <a:pt x="997" y="0"/>
                    </a:lnTo>
                  </a:path>
                </a:pathLst>
              </a:custGeom>
              <a:noFill/>
              <a:ln w="1905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3" name="Group 64">
            <a:extLst>
              <a:ext uri="{FF2B5EF4-FFF2-40B4-BE49-F238E27FC236}">
                <a16:creationId xmlns:a16="http://schemas.microsoft.com/office/drawing/2014/main" id="{C7C342DD-6F77-4429-BAD7-1035430E3993}"/>
              </a:ext>
            </a:extLst>
          </p:cNvPr>
          <p:cNvGrpSpPr>
            <a:grpSpLocks noChangeAspect="1"/>
          </p:cNvGrpSpPr>
          <p:nvPr/>
        </p:nvGrpSpPr>
        <p:grpSpPr bwMode="auto">
          <a:xfrm>
            <a:off x="2012950" y="735013"/>
            <a:ext cx="388938" cy="195262"/>
            <a:chOff x="2336" y="3022"/>
            <a:chExt cx="272" cy="136"/>
          </a:xfrm>
        </p:grpSpPr>
        <p:sp>
          <p:nvSpPr>
            <p:cNvPr id="4232" name="Oval 65">
              <a:extLst>
                <a:ext uri="{FF2B5EF4-FFF2-40B4-BE49-F238E27FC236}">
                  <a16:creationId xmlns:a16="http://schemas.microsoft.com/office/drawing/2014/main" id="{60076C1C-7842-40F4-B9B1-42596AEAE27F}"/>
                </a:ext>
              </a:extLst>
            </p:cNvPr>
            <p:cNvSpPr>
              <a:spLocks noChangeAspect="1" noChangeArrowheads="1"/>
            </p:cNvSpPr>
            <p:nvPr/>
          </p:nvSpPr>
          <p:spPr bwMode="auto">
            <a:xfrm>
              <a:off x="2472" y="3022"/>
              <a:ext cx="136" cy="136"/>
            </a:xfrm>
            <a:prstGeom prst="ellipse">
              <a:avLst/>
            </a:prstGeom>
            <a:noFill/>
            <a:ln w="1905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33" name="Line 66">
              <a:extLst>
                <a:ext uri="{FF2B5EF4-FFF2-40B4-BE49-F238E27FC236}">
                  <a16:creationId xmlns:a16="http://schemas.microsoft.com/office/drawing/2014/main" id="{231F4254-9013-4DFB-A8DB-25EAC4D9172D}"/>
                </a:ext>
              </a:extLst>
            </p:cNvPr>
            <p:cNvSpPr>
              <a:spLocks noChangeAspect="1" noChangeShapeType="1"/>
            </p:cNvSpPr>
            <p:nvPr/>
          </p:nvSpPr>
          <p:spPr bwMode="auto">
            <a:xfrm>
              <a:off x="2495" y="3090"/>
              <a:ext cx="91"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34" name="Line 67">
              <a:extLst>
                <a:ext uri="{FF2B5EF4-FFF2-40B4-BE49-F238E27FC236}">
                  <a16:creationId xmlns:a16="http://schemas.microsoft.com/office/drawing/2014/main" id="{963C2263-81F8-4F75-BFEE-CDDB532487E6}"/>
                </a:ext>
              </a:extLst>
            </p:cNvPr>
            <p:cNvSpPr>
              <a:spLocks noChangeAspect="1" noChangeShapeType="1"/>
            </p:cNvSpPr>
            <p:nvPr/>
          </p:nvSpPr>
          <p:spPr bwMode="auto">
            <a:xfrm flipH="1">
              <a:off x="2336" y="3089"/>
              <a:ext cx="136" cy="0"/>
            </a:xfrm>
            <a:prstGeom prst="line">
              <a:avLst/>
            </a:prstGeom>
            <a:noFill/>
            <a:ln w="1905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 name="Group 68">
            <a:extLst>
              <a:ext uri="{FF2B5EF4-FFF2-40B4-BE49-F238E27FC236}">
                <a16:creationId xmlns:a16="http://schemas.microsoft.com/office/drawing/2014/main" id="{0180828D-4EEE-4FEB-9027-4FA49D7C5D38}"/>
              </a:ext>
            </a:extLst>
          </p:cNvPr>
          <p:cNvGrpSpPr>
            <a:grpSpLocks/>
          </p:cNvGrpSpPr>
          <p:nvPr/>
        </p:nvGrpSpPr>
        <p:grpSpPr bwMode="auto">
          <a:xfrm>
            <a:off x="930275" y="1000125"/>
            <a:ext cx="2016125" cy="1216025"/>
            <a:chOff x="797" y="2755"/>
            <a:chExt cx="1270" cy="766"/>
          </a:xfrm>
        </p:grpSpPr>
        <p:sp>
          <p:nvSpPr>
            <p:cNvPr id="4227" name="Line 69">
              <a:extLst>
                <a:ext uri="{FF2B5EF4-FFF2-40B4-BE49-F238E27FC236}">
                  <a16:creationId xmlns:a16="http://schemas.microsoft.com/office/drawing/2014/main" id="{4229BCD4-5FE6-40A5-AF76-0D3F58EBDB0E}"/>
                </a:ext>
              </a:extLst>
            </p:cNvPr>
            <p:cNvSpPr>
              <a:spLocks noChangeShapeType="1"/>
            </p:cNvSpPr>
            <p:nvPr/>
          </p:nvSpPr>
          <p:spPr bwMode="auto">
            <a:xfrm>
              <a:off x="797" y="2755"/>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8" name="Line 70">
              <a:extLst>
                <a:ext uri="{FF2B5EF4-FFF2-40B4-BE49-F238E27FC236}">
                  <a16:creationId xmlns:a16="http://schemas.microsoft.com/office/drawing/2014/main" id="{738782F4-330F-4C54-A0A2-F8C872EAD701}"/>
                </a:ext>
              </a:extLst>
            </p:cNvPr>
            <p:cNvSpPr>
              <a:spLocks noChangeShapeType="1"/>
            </p:cNvSpPr>
            <p:nvPr/>
          </p:nvSpPr>
          <p:spPr bwMode="auto">
            <a:xfrm>
              <a:off x="797" y="2946"/>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 name="Line 71">
              <a:extLst>
                <a:ext uri="{FF2B5EF4-FFF2-40B4-BE49-F238E27FC236}">
                  <a16:creationId xmlns:a16="http://schemas.microsoft.com/office/drawing/2014/main" id="{59B836D2-C515-445D-BA84-B6176E82FC83}"/>
                </a:ext>
              </a:extLst>
            </p:cNvPr>
            <p:cNvSpPr>
              <a:spLocks noChangeShapeType="1"/>
            </p:cNvSpPr>
            <p:nvPr/>
          </p:nvSpPr>
          <p:spPr bwMode="auto">
            <a:xfrm>
              <a:off x="797" y="3138"/>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30" name="Line 72">
              <a:extLst>
                <a:ext uri="{FF2B5EF4-FFF2-40B4-BE49-F238E27FC236}">
                  <a16:creationId xmlns:a16="http://schemas.microsoft.com/office/drawing/2014/main" id="{C9EB0131-E6B1-4AC9-8E5E-CB7C6C277598}"/>
                </a:ext>
              </a:extLst>
            </p:cNvPr>
            <p:cNvSpPr>
              <a:spLocks noChangeShapeType="1"/>
            </p:cNvSpPr>
            <p:nvPr/>
          </p:nvSpPr>
          <p:spPr bwMode="auto">
            <a:xfrm>
              <a:off x="797" y="3329"/>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31" name="Line 73">
              <a:extLst>
                <a:ext uri="{FF2B5EF4-FFF2-40B4-BE49-F238E27FC236}">
                  <a16:creationId xmlns:a16="http://schemas.microsoft.com/office/drawing/2014/main" id="{3ABEEB7C-C0A4-4F4C-9402-155D9E3D2E15}"/>
                </a:ext>
              </a:extLst>
            </p:cNvPr>
            <p:cNvSpPr>
              <a:spLocks noChangeShapeType="1"/>
            </p:cNvSpPr>
            <p:nvPr/>
          </p:nvSpPr>
          <p:spPr bwMode="auto">
            <a:xfrm>
              <a:off x="797" y="3521"/>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74">
            <a:extLst>
              <a:ext uri="{FF2B5EF4-FFF2-40B4-BE49-F238E27FC236}">
                <a16:creationId xmlns:a16="http://schemas.microsoft.com/office/drawing/2014/main" id="{B32C4FB3-5CE0-431F-915A-D0A2BD615D1B}"/>
              </a:ext>
            </a:extLst>
          </p:cNvPr>
          <p:cNvGrpSpPr>
            <a:grpSpLocks noChangeAspect="1"/>
          </p:cNvGrpSpPr>
          <p:nvPr/>
        </p:nvGrpSpPr>
        <p:grpSpPr bwMode="auto">
          <a:xfrm>
            <a:off x="1357313" y="1049338"/>
            <a:ext cx="388937" cy="195262"/>
            <a:chOff x="2336" y="3022"/>
            <a:chExt cx="272" cy="136"/>
          </a:xfrm>
        </p:grpSpPr>
        <p:sp>
          <p:nvSpPr>
            <p:cNvPr id="4224" name="Oval 75">
              <a:extLst>
                <a:ext uri="{FF2B5EF4-FFF2-40B4-BE49-F238E27FC236}">
                  <a16:creationId xmlns:a16="http://schemas.microsoft.com/office/drawing/2014/main" id="{75120D43-6384-4F07-9DB4-D46EDE726363}"/>
                </a:ext>
              </a:extLst>
            </p:cNvPr>
            <p:cNvSpPr>
              <a:spLocks noChangeAspect="1" noChangeArrowheads="1"/>
            </p:cNvSpPr>
            <p:nvPr/>
          </p:nvSpPr>
          <p:spPr bwMode="auto">
            <a:xfrm>
              <a:off x="2472" y="3022"/>
              <a:ext cx="136" cy="136"/>
            </a:xfrm>
            <a:prstGeom prst="ellipse">
              <a:avLst/>
            </a:prstGeom>
            <a:noFill/>
            <a:ln w="1905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25" name="Line 76">
              <a:extLst>
                <a:ext uri="{FF2B5EF4-FFF2-40B4-BE49-F238E27FC236}">
                  <a16:creationId xmlns:a16="http://schemas.microsoft.com/office/drawing/2014/main" id="{0B6932E5-4BD4-4A18-862C-65BE1DDC045B}"/>
                </a:ext>
              </a:extLst>
            </p:cNvPr>
            <p:cNvSpPr>
              <a:spLocks noChangeAspect="1" noChangeShapeType="1"/>
            </p:cNvSpPr>
            <p:nvPr/>
          </p:nvSpPr>
          <p:spPr bwMode="auto">
            <a:xfrm>
              <a:off x="2495" y="3090"/>
              <a:ext cx="91"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6" name="Line 77">
              <a:extLst>
                <a:ext uri="{FF2B5EF4-FFF2-40B4-BE49-F238E27FC236}">
                  <a16:creationId xmlns:a16="http://schemas.microsoft.com/office/drawing/2014/main" id="{F9B319E6-8787-4A40-9AC4-7BB494F99243}"/>
                </a:ext>
              </a:extLst>
            </p:cNvPr>
            <p:cNvSpPr>
              <a:spLocks noChangeAspect="1" noChangeShapeType="1"/>
            </p:cNvSpPr>
            <p:nvPr/>
          </p:nvSpPr>
          <p:spPr bwMode="auto">
            <a:xfrm flipH="1">
              <a:off x="2336" y="3089"/>
              <a:ext cx="136" cy="0"/>
            </a:xfrm>
            <a:prstGeom prst="line">
              <a:avLst/>
            </a:prstGeom>
            <a:noFill/>
            <a:ln w="1905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78">
            <a:extLst>
              <a:ext uri="{FF2B5EF4-FFF2-40B4-BE49-F238E27FC236}">
                <a16:creationId xmlns:a16="http://schemas.microsoft.com/office/drawing/2014/main" id="{426E0FC9-2F2F-461D-9335-CA725F74916F}"/>
              </a:ext>
            </a:extLst>
          </p:cNvPr>
          <p:cNvGrpSpPr>
            <a:grpSpLocks noChangeAspect="1"/>
          </p:cNvGrpSpPr>
          <p:nvPr/>
        </p:nvGrpSpPr>
        <p:grpSpPr bwMode="auto">
          <a:xfrm>
            <a:off x="2162175" y="1049338"/>
            <a:ext cx="388938" cy="195262"/>
            <a:chOff x="2336" y="3022"/>
            <a:chExt cx="272" cy="136"/>
          </a:xfrm>
        </p:grpSpPr>
        <p:sp>
          <p:nvSpPr>
            <p:cNvPr id="4221" name="Oval 79">
              <a:extLst>
                <a:ext uri="{FF2B5EF4-FFF2-40B4-BE49-F238E27FC236}">
                  <a16:creationId xmlns:a16="http://schemas.microsoft.com/office/drawing/2014/main" id="{C06E8DB3-0569-4ED9-9F6B-579FC7DA826D}"/>
                </a:ext>
              </a:extLst>
            </p:cNvPr>
            <p:cNvSpPr>
              <a:spLocks noChangeAspect="1" noChangeArrowheads="1"/>
            </p:cNvSpPr>
            <p:nvPr/>
          </p:nvSpPr>
          <p:spPr bwMode="auto">
            <a:xfrm>
              <a:off x="2472" y="3022"/>
              <a:ext cx="136" cy="136"/>
            </a:xfrm>
            <a:prstGeom prst="ellipse">
              <a:avLst/>
            </a:prstGeom>
            <a:noFill/>
            <a:ln w="1905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22" name="Line 80">
              <a:extLst>
                <a:ext uri="{FF2B5EF4-FFF2-40B4-BE49-F238E27FC236}">
                  <a16:creationId xmlns:a16="http://schemas.microsoft.com/office/drawing/2014/main" id="{800A8ACC-4A2C-4FDF-B64B-D5F45AE0AA69}"/>
                </a:ext>
              </a:extLst>
            </p:cNvPr>
            <p:cNvSpPr>
              <a:spLocks noChangeAspect="1" noChangeShapeType="1"/>
            </p:cNvSpPr>
            <p:nvPr/>
          </p:nvSpPr>
          <p:spPr bwMode="auto">
            <a:xfrm>
              <a:off x="2495" y="3090"/>
              <a:ext cx="91"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3" name="Line 81">
              <a:extLst>
                <a:ext uri="{FF2B5EF4-FFF2-40B4-BE49-F238E27FC236}">
                  <a16:creationId xmlns:a16="http://schemas.microsoft.com/office/drawing/2014/main" id="{F464D9AB-4740-4D47-B9EC-8391B59E3FAA}"/>
                </a:ext>
              </a:extLst>
            </p:cNvPr>
            <p:cNvSpPr>
              <a:spLocks noChangeAspect="1" noChangeShapeType="1"/>
            </p:cNvSpPr>
            <p:nvPr/>
          </p:nvSpPr>
          <p:spPr bwMode="auto">
            <a:xfrm flipH="1">
              <a:off x="2336" y="3089"/>
              <a:ext cx="136" cy="0"/>
            </a:xfrm>
            <a:prstGeom prst="line">
              <a:avLst/>
            </a:prstGeom>
            <a:noFill/>
            <a:ln w="1905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82">
            <a:extLst>
              <a:ext uri="{FF2B5EF4-FFF2-40B4-BE49-F238E27FC236}">
                <a16:creationId xmlns:a16="http://schemas.microsoft.com/office/drawing/2014/main" id="{C401C1FF-1F1F-4CAE-9795-82939309C609}"/>
              </a:ext>
            </a:extLst>
          </p:cNvPr>
          <p:cNvGrpSpPr>
            <a:grpSpLocks noChangeAspect="1"/>
          </p:cNvGrpSpPr>
          <p:nvPr/>
        </p:nvGrpSpPr>
        <p:grpSpPr bwMode="auto">
          <a:xfrm>
            <a:off x="1357313" y="1654175"/>
            <a:ext cx="388937" cy="195263"/>
            <a:chOff x="2336" y="3022"/>
            <a:chExt cx="272" cy="136"/>
          </a:xfrm>
        </p:grpSpPr>
        <p:sp>
          <p:nvSpPr>
            <p:cNvPr id="4218" name="Oval 83">
              <a:extLst>
                <a:ext uri="{FF2B5EF4-FFF2-40B4-BE49-F238E27FC236}">
                  <a16:creationId xmlns:a16="http://schemas.microsoft.com/office/drawing/2014/main" id="{D57BC7CF-6D22-4ABC-9F7C-7BAB847848CC}"/>
                </a:ext>
              </a:extLst>
            </p:cNvPr>
            <p:cNvSpPr>
              <a:spLocks noChangeAspect="1" noChangeArrowheads="1"/>
            </p:cNvSpPr>
            <p:nvPr/>
          </p:nvSpPr>
          <p:spPr bwMode="auto">
            <a:xfrm>
              <a:off x="2472" y="3022"/>
              <a:ext cx="136" cy="136"/>
            </a:xfrm>
            <a:prstGeom prst="ellipse">
              <a:avLst/>
            </a:prstGeom>
            <a:noFill/>
            <a:ln w="1905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19" name="Line 84">
              <a:extLst>
                <a:ext uri="{FF2B5EF4-FFF2-40B4-BE49-F238E27FC236}">
                  <a16:creationId xmlns:a16="http://schemas.microsoft.com/office/drawing/2014/main" id="{A29CA2CA-82EB-4CA3-9EF3-602BEDC010E2}"/>
                </a:ext>
              </a:extLst>
            </p:cNvPr>
            <p:cNvSpPr>
              <a:spLocks noChangeAspect="1" noChangeShapeType="1"/>
            </p:cNvSpPr>
            <p:nvPr/>
          </p:nvSpPr>
          <p:spPr bwMode="auto">
            <a:xfrm>
              <a:off x="2495" y="3090"/>
              <a:ext cx="91"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0" name="Line 85">
              <a:extLst>
                <a:ext uri="{FF2B5EF4-FFF2-40B4-BE49-F238E27FC236}">
                  <a16:creationId xmlns:a16="http://schemas.microsoft.com/office/drawing/2014/main" id="{CFE60AD5-5A4D-44FB-AAC8-73E31D753824}"/>
                </a:ext>
              </a:extLst>
            </p:cNvPr>
            <p:cNvSpPr>
              <a:spLocks noChangeAspect="1" noChangeShapeType="1"/>
            </p:cNvSpPr>
            <p:nvPr/>
          </p:nvSpPr>
          <p:spPr bwMode="auto">
            <a:xfrm flipH="1">
              <a:off x="2336" y="3089"/>
              <a:ext cx="136" cy="0"/>
            </a:xfrm>
            <a:prstGeom prst="line">
              <a:avLst/>
            </a:prstGeom>
            <a:noFill/>
            <a:ln w="1905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 name="Group 86">
            <a:extLst>
              <a:ext uri="{FF2B5EF4-FFF2-40B4-BE49-F238E27FC236}">
                <a16:creationId xmlns:a16="http://schemas.microsoft.com/office/drawing/2014/main" id="{E1FE5B62-2457-4BB3-9F76-9269353A8791}"/>
              </a:ext>
            </a:extLst>
          </p:cNvPr>
          <p:cNvGrpSpPr>
            <a:grpSpLocks noChangeAspect="1"/>
          </p:cNvGrpSpPr>
          <p:nvPr/>
        </p:nvGrpSpPr>
        <p:grpSpPr bwMode="auto">
          <a:xfrm>
            <a:off x="1573213" y="1365250"/>
            <a:ext cx="388937" cy="195263"/>
            <a:chOff x="2336" y="3022"/>
            <a:chExt cx="272" cy="136"/>
          </a:xfrm>
        </p:grpSpPr>
        <p:sp>
          <p:nvSpPr>
            <p:cNvPr id="4215" name="Oval 87">
              <a:extLst>
                <a:ext uri="{FF2B5EF4-FFF2-40B4-BE49-F238E27FC236}">
                  <a16:creationId xmlns:a16="http://schemas.microsoft.com/office/drawing/2014/main" id="{C624D917-5DB0-45AA-97F1-C3A2A8DFFE6B}"/>
                </a:ext>
              </a:extLst>
            </p:cNvPr>
            <p:cNvSpPr>
              <a:spLocks noChangeAspect="1" noChangeArrowheads="1"/>
            </p:cNvSpPr>
            <p:nvPr/>
          </p:nvSpPr>
          <p:spPr bwMode="auto">
            <a:xfrm>
              <a:off x="2472" y="3022"/>
              <a:ext cx="136" cy="136"/>
            </a:xfrm>
            <a:prstGeom prst="ellipse">
              <a:avLst/>
            </a:prstGeom>
            <a:noFill/>
            <a:ln w="1905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16" name="Line 88">
              <a:extLst>
                <a:ext uri="{FF2B5EF4-FFF2-40B4-BE49-F238E27FC236}">
                  <a16:creationId xmlns:a16="http://schemas.microsoft.com/office/drawing/2014/main" id="{F103F3E7-BCD6-4EE4-B144-533964746A10}"/>
                </a:ext>
              </a:extLst>
            </p:cNvPr>
            <p:cNvSpPr>
              <a:spLocks noChangeAspect="1" noChangeShapeType="1"/>
            </p:cNvSpPr>
            <p:nvPr/>
          </p:nvSpPr>
          <p:spPr bwMode="auto">
            <a:xfrm>
              <a:off x="2495" y="3090"/>
              <a:ext cx="91"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7" name="Line 89">
              <a:extLst>
                <a:ext uri="{FF2B5EF4-FFF2-40B4-BE49-F238E27FC236}">
                  <a16:creationId xmlns:a16="http://schemas.microsoft.com/office/drawing/2014/main" id="{E26229EE-6E79-4EDE-93DD-230E3FC65E1B}"/>
                </a:ext>
              </a:extLst>
            </p:cNvPr>
            <p:cNvSpPr>
              <a:spLocks noChangeAspect="1" noChangeShapeType="1"/>
            </p:cNvSpPr>
            <p:nvPr/>
          </p:nvSpPr>
          <p:spPr bwMode="auto">
            <a:xfrm flipH="1">
              <a:off x="2336" y="3089"/>
              <a:ext cx="136" cy="0"/>
            </a:xfrm>
            <a:prstGeom prst="line">
              <a:avLst/>
            </a:prstGeom>
            <a:noFill/>
            <a:ln w="1905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 name="Group 90">
            <a:extLst>
              <a:ext uri="{FF2B5EF4-FFF2-40B4-BE49-F238E27FC236}">
                <a16:creationId xmlns:a16="http://schemas.microsoft.com/office/drawing/2014/main" id="{2A1C8CD6-14DB-4EB2-BF3A-081DA9095C4B}"/>
              </a:ext>
            </a:extLst>
          </p:cNvPr>
          <p:cNvGrpSpPr>
            <a:grpSpLocks noChangeAspect="1"/>
          </p:cNvGrpSpPr>
          <p:nvPr/>
        </p:nvGrpSpPr>
        <p:grpSpPr bwMode="auto">
          <a:xfrm>
            <a:off x="2005013" y="1654175"/>
            <a:ext cx="388937" cy="195263"/>
            <a:chOff x="2336" y="3022"/>
            <a:chExt cx="272" cy="136"/>
          </a:xfrm>
        </p:grpSpPr>
        <p:sp>
          <p:nvSpPr>
            <p:cNvPr id="4212" name="Oval 91">
              <a:extLst>
                <a:ext uri="{FF2B5EF4-FFF2-40B4-BE49-F238E27FC236}">
                  <a16:creationId xmlns:a16="http://schemas.microsoft.com/office/drawing/2014/main" id="{6C6A2108-26AF-4C8D-9176-C817F2C18FCC}"/>
                </a:ext>
              </a:extLst>
            </p:cNvPr>
            <p:cNvSpPr>
              <a:spLocks noChangeAspect="1" noChangeArrowheads="1"/>
            </p:cNvSpPr>
            <p:nvPr/>
          </p:nvSpPr>
          <p:spPr bwMode="auto">
            <a:xfrm>
              <a:off x="2472" y="3022"/>
              <a:ext cx="136" cy="136"/>
            </a:xfrm>
            <a:prstGeom prst="ellipse">
              <a:avLst/>
            </a:prstGeom>
            <a:noFill/>
            <a:ln w="1905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13" name="Line 92">
              <a:extLst>
                <a:ext uri="{FF2B5EF4-FFF2-40B4-BE49-F238E27FC236}">
                  <a16:creationId xmlns:a16="http://schemas.microsoft.com/office/drawing/2014/main" id="{1BC959F0-CE89-48F6-AC74-7E8D1FDB4C65}"/>
                </a:ext>
              </a:extLst>
            </p:cNvPr>
            <p:cNvSpPr>
              <a:spLocks noChangeAspect="1" noChangeShapeType="1"/>
            </p:cNvSpPr>
            <p:nvPr/>
          </p:nvSpPr>
          <p:spPr bwMode="auto">
            <a:xfrm>
              <a:off x="2495" y="3090"/>
              <a:ext cx="91"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4" name="Line 93">
              <a:extLst>
                <a:ext uri="{FF2B5EF4-FFF2-40B4-BE49-F238E27FC236}">
                  <a16:creationId xmlns:a16="http://schemas.microsoft.com/office/drawing/2014/main" id="{884C457E-B2D8-4D40-99AB-C5791C1602FD}"/>
                </a:ext>
              </a:extLst>
            </p:cNvPr>
            <p:cNvSpPr>
              <a:spLocks noChangeAspect="1" noChangeShapeType="1"/>
            </p:cNvSpPr>
            <p:nvPr/>
          </p:nvSpPr>
          <p:spPr bwMode="auto">
            <a:xfrm flipH="1">
              <a:off x="2336" y="3089"/>
              <a:ext cx="136" cy="0"/>
            </a:xfrm>
            <a:prstGeom prst="line">
              <a:avLst/>
            </a:prstGeom>
            <a:noFill/>
            <a:ln w="1905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94">
            <a:extLst>
              <a:ext uri="{FF2B5EF4-FFF2-40B4-BE49-F238E27FC236}">
                <a16:creationId xmlns:a16="http://schemas.microsoft.com/office/drawing/2014/main" id="{6CEBB042-94AB-49C8-8B6B-3FBBA0C6C336}"/>
              </a:ext>
            </a:extLst>
          </p:cNvPr>
          <p:cNvGrpSpPr>
            <a:grpSpLocks noChangeAspect="1"/>
          </p:cNvGrpSpPr>
          <p:nvPr/>
        </p:nvGrpSpPr>
        <p:grpSpPr bwMode="auto">
          <a:xfrm>
            <a:off x="1600200" y="1971675"/>
            <a:ext cx="388938" cy="195263"/>
            <a:chOff x="2336" y="3022"/>
            <a:chExt cx="272" cy="136"/>
          </a:xfrm>
        </p:grpSpPr>
        <p:sp>
          <p:nvSpPr>
            <p:cNvPr id="4209" name="Oval 95">
              <a:extLst>
                <a:ext uri="{FF2B5EF4-FFF2-40B4-BE49-F238E27FC236}">
                  <a16:creationId xmlns:a16="http://schemas.microsoft.com/office/drawing/2014/main" id="{A0D8B14D-14A9-43E1-AE2E-5C0CD440CC30}"/>
                </a:ext>
              </a:extLst>
            </p:cNvPr>
            <p:cNvSpPr>
              <a:spLocks noChangeAspect="1" noChangeArrowheads="1"/>
            </p:cNvSpPr>
            <p:nvPr/>
          </p:nvSpPr>
          <p:spPr bwMode="auto">
            <a:xfrm>
              <a:off x="2472" y="3022"/>
              <a:ext cx="136" cy="136"/>
            </a:xfrm>
            <a:prstGeom prst="ellipse">
              <a:avLst/>
            </a:prstGeom>
            <a:noFill/>
            <a:ln w="1905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10" name="Line 96">
              <a:extLst>
                <a:ext uri="{FF2B5EF4-FFF2-40B4-BE49-F238E27FC236}">
                  <a16:creationId xmlns:a16="http://schemas.microsoft.com/office/drawing/2014/main" id="{CA1D5A67-A9F7-4010-8288-578BB78882FA}"/>
                </a:ext>
              </a:extLst>
            </p:cNvPr>
            <p:cNvSpPr>
              <a:spLocks noChangeAspect="1" noChangeShapeType="1"/>
            </p:cNvSpPr>
            <p:nvPr/>
          </p:nvSpPr>
          <p:spPr bwMode="auto">
            <a:xfrm>
              <a:off x="2495" y="3090"/>
              <a:ext cx="91"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11" name="Line 97">
              <a:extLst>
                <a:ext uri="{FF2B5EF4-FFF2-40B4-BE49-F238E27FC236}">
                  <a16:creationId xmlns:a16="http://schemas.microsoft.com/office/drawing/2014/main" id="{7AFD3E87-196B-464E-ADD1-769B0F9B051C}"/>
                </a:ext>
              </a:extLst>
            </p:cNvPr>
            <p:cNvSpPr>
              <a:spLocks noChangeAspect="1" noChangeShapeType="1"/>
            </p:cNvSpPr>
            <p:nvPr/>
          </p:nvSpPr>
          <p:spPr bwMode="auto">
            <a:xfrm flipH="1">
              <a:off x="2336" y="3089"/>
              <a:ext cx="136" cy="0"/>
            </a:xfrm>
            <a:prstGeom prst="line">
              <a:avLst/>
            </a:prstGeom>
            <a:noFill/>
            <a:ln w="1905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 name="Group 98">
            <a:extLst>
              <a:ext uri="{FF2B5EF4-FFF2-40B4-BE49-F238E27FC236}">
                <a16:creationId xmlns:a16="http://schemas.microsoft.com/office/drawing/2014/main" id="{B9410AC1-A45C-470C-A17A-CF0C4DF0C887}"/>
              </a:ext>
            </a:extLst>
          </p:cNvPr>
          <p:cNvGrpSpPr>
            <a:grpSpLocks noChangeAspect="1"/>
          </p:cNvGrpSpPr>
          <p:nvPr/>
        </p:nvGrpSpPr>
        <p:grpSpPr bwMode="auto">
          <a:xfrm>
            <a:off x="2005013" y="2273300"/>
            <a:ext cx="388937" cy="195263"/>
            <a:chOff x="2336" y="3022"/>
            <a:chExt cx="272" cy="136"/>
          </a:xfrm>
        </p:grpSpPr>
        <p:sp>
          <p:nvSpPr>
            <p:cNvPr id="4206" name="Oval 99">
              <a:extLst>
                <a:ext uri="{FF2B5EF4-FFF2-40B4-BE49-F238E27FC236}">
                  <a16:creationId xmlns:a16="http://schemas.microsoft.com/office/drawing/2014/main" id="{DD97523C-13B7-404A-A66A-025477DFFE18}"/>
                </a:ext>
              </a:extLst>
            </p:cNvPr>
            <p:cNvSpPr>
              <a:spLocks noChangeAspect="1" noChangeArrowheads="1"/>
            </p:cNvSpPr>
            <p:nvPr/>
          </p:nvSpPr>
          <p:spPr bwMode="auto">
            <a:xfrm>
              <a:off x="2472" y="3022"/>
              <a:ext cx="136" cy="136"/>
            </a:xfrm>
            <a:prstGeom prst="ellipse">
              <a:avLst/>
            </a:prstGeom>
            <a:noFill/>
            <a:ln w="1905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07" name="Line 100">
              <a:extLst>
                <a:ext uri="{FF2B5EF4-FFF2-40B4-BE49-F238E27FC236}">
                  <a16:creationId xmlns:a16="http://schemas.microsoft.com/office/drawing/2014/main" id="{46659D13-4AA8-4727-B476-569DF21BBDCE}"/>
                </a:ext>
              </a:extLst>
            </p:cNvPr>
            <p:cNvSpPr>
              <a:spLocks noChangeAspect="1" noChangeShapeType="1"/>
            </p:cNvSpPr>
            <p:nvPr/>
          </p:nvSpPr>
          <p:spPr bwMode="auto">
            <a:xfrm>
              <a:off x="2495" y="3090"/>
              <a:ext cx="91"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8" name="Line 101">
              <a:extLst>
                <a:ext uri="{FF2B5EF4-FFF2-40B4-BE49-F238E27FC236}">
                  <a16:creationId xmlns:a16="http://schemas.microsoft.com/office/drawing/2014/main" id="{E933AA10-A1BA-4B4B-A23F-2FEDA0080249}"/>
                </a:ext>
              </a:extLst>
            </p:cNvPr>
            <p:cNvSpPr>
              <a:spLocks noChangeAspect="1" noChangeShapeType="1"/>
            </p:cNvSpPr>
            <p:nvPr/>
          </p:nvSpPr>
          <p:spPr bwMode="auto">
            <a:xfrm flipH="1">
              <a:off x="2336" y="3089"/>
              <a:ext cx="136" cy="0"/>
            </a:xfrm>
            <a:prstGeom prst="line">
              <a:avLst/>
            </a:prstGeom>
            <a:noFill/>
            <a:ln w="19050">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1" name="Object 102">
            <a:extLst>
              <a:ext uri="{FF2B5EF4-FFF2-40B4-BE49-F238E27FC236}">
                <a16:creationId xmlns:a16="http://schemas.microsoft.com/office/drawing/2014/main" id="{2C63B6F4-2ACA-42B4-82A4-2F6AD738FC4D}"/>
              </a:ext>
            </a:extLst>
          </p:cNvPr>
          <p:cNvGraphicFramePr>
            <a:graphicFrameLocks noChangeAspect="1"/>
          </p:cNvGraphicFramePr>
          <p:nvPr/>
        </p:nvGraphicFramePr>
        <p:xfrm>
          <a:off x="2955925" y="1236663"/>
          <a:ext cx="400050" cy="533400"/>
        </p:xfrm>
        <a:graphic>
          <a:graphicData uri="http://schemas.openxmlformats.org/presentationml/2006/ole">
            <mc:AlternateContent xmlns:mc="http://schemas.openxmlformats.org/markup-compatibility/2006">
              <mc:Choice xmlns:v="urn:schemas-microsoft-com:vml" Requires="v">
                <p:oleObj spid="_x0000_s105474" name="公式" r:id="rId3" imgW="85629" imgH="152468" progId="Equation.3">
                  <p:embed/>
                </p:oleObj>
              </mc:Choice>
              <mc:Fallback>
                <p:oleObj name="公式" r:id="rId3" imgW="85629" imgH="152468" progId="Equation.3">
                  <p:embed/>
                  <p:pic>
                    <p:nvPicPr>
                      <p:cNvPr id="51" name="Object 102">
                        <a:extLst>
                          <a:ext uri="{FF2B5EF4-FFF2-40B4-BE49-F238E27FC236}">
                            <a16:creationId xmlns:a16="http://schemas.microsoft.com/office/drawing/2014/main" id="{2C63B6F4-2ACA-42B4-82A4-2F6AD738F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925" y="1236663"/>
                        <a:ext cx="4000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 name="Group 103">
            <a:extLst>
              <a:ext uri="{FF2B5EF4-FFF2-40B4-BE49-F238E27FC236}">
                <a16:creationId xmlns:a16="http://schemas.microsoft.com/office/drawing/2014/main" id="{E90259A8-9F4B-407F-B3EB-9AB9C866CA16}"/>
              </a:ext>
            </a:extLst>
          </p:cNvPr>
          <p:cNvGrpSpPr>
            <a:grpSpLocks/>
          </p:cNvGrpSpPr>
          <p:nvPr/>
        </p:nvGrpSpPr>
        <p:grpSpPr bwMode="auto">
          <a:xfrm>
            <a:off x="3509963" y="992188"/>
            <a:ext cx="2016125" cy="1216025"/>
            <a:chOff x="797" y="2755"/>
            <a:chExt cx="1270" cy="766"/>
          </a:xfrm>
        </p:grpSpPr>
        <p:sp>
          <p:nvSpPr>
            <p:cNvPr id="4201" name="Line 104">
              <a:extLst>
                <a:ext uri="{FF2B5EF4-FFF2-40B4-BE49-F238E27FC236}">
                  <a16:creationId xmlns:a16="http://schemas.microsoft.com/office/drawing/2014/main" id="{69960D13-A23F-4D74-B1C0-075447E7E488}"/>
                </a:ext>
              </a:extLst>
            </p:cNvPr>
            <p:cNvSpPr>
              <a:spLocks noChangeShapeType="1"/>
            </p:cNvSpPr>
            <p:nvPr/>
          </p:nvSpPr>
          <p:spPr bwMode="auto">
            <a:xfrm>
              <a:off x="797" y="2755"/>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 name="Line 105">
              <a:extLst>
                <a:ext uri="{FF2B5EF4-FFF2-40B4-BE49-F238E27FC236}">
                  <a16:creationId xmlns:a16="http://schemas.microsoft.com/office/drawing/2014/main" id="{AA736DB2-B55F-48C7-8034-2C8328AB5536}"/>
                </a:ext>
              </a:extLst>
            </p:cNvPr>
            <p:cNvSpPr>
              <a:spLocks noChangeShapeType="1"/>
            </p:cNvSpPr>
            <p:nvPr/>
          </p:nvSpPr>
          <p:spPr bwMode="auto">
            <a:xfrm>
              <a:off x="797" y="2946"/>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3" name="Line 106">
              <a:extLst>
                <a:ext uri="{FF2B5EF4-FFF2-40B4-BE49-F238E27FC236}">
                  <a16:creationId xmlns:a16="http://schemas.microsoft.com/office/drawing/2014/main" id="{C921B961-1F2D-40A1-AB19-EF23AE43378B}"/>
                </a:ext>
              </a:extLst>
            </p:cNvPr>
            <p:cNvSpPr>
              <a:spLocks noChangeShapeType="1"/>
            </p:cNvSpPr>
            <p:nvPr/>
          </p:nvSpPr>
          <p:spPr bwMode="auto">
            <a:xfrm>
              <a:off x="797" y="3138"/>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4" name="Line 107">
              <a:extLst>
                <a:ext uri="{FF2B5EF4-FFF2-40B4-BE49-F238E27FC236}">
                  <a16:creationId xmlns:a16="http://schemas.microsoft.com/office/drawing/2014/main" id="{2CE0991B-4265-4801-9804-C8BDC80080D0}"/>
                </a:ext>
              </a:extLst>
            </p:cNvPr>
            <p:cNvSpPr>
              <a:spLocks noChangeShapeType="1"/>
            </p:cNvSpPr>
            <p:nvPr/>
          </p:nvSpPr>
          <p:spPr bwMode="auto">
            <a:xfrm>
              <a:off x="797" y="3329"/>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5" name="Line 108">
              <a:extLst>
                <a:ext uri="{FF2B5EF4-FFF2-40B4-BE49-F238E27FC236}">
                  <a16:creationId xmlns:a16="http://schemas.microsoft.com/office/drawing/2014/main" id="{00D2CEBA-55AD-408E-ADE9-659BD857636B}"/>
                </a:ext>
              </a:extLst>
            </p:cNvPr>
            <p:cNvSpPr>
              <a:spLocks noChangeShapeType="1"/>
            </p:cNvSpPr>
            <p:nvPr/>
          </p:nvSpPr>
          <p:spPr bwMode="auto">
            <a:xfrm>
              <a:off x="797" y="3521"/>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8" name="Object 109">
            <a:extLst>
              <a:ext uri="{FF2B5EF4-FFF2-40B4-BE49-F238E27FC236}">
                <a16:creationId xmlns:a16="http://schemas.microsoft.com/office/drawing/2014/main" id="{52EAE461-DE02-4A4C-BF01-EE779D2944D4}"/>
              </a:ext>
            </a:extLst>
          </p:cNvPr>
          <p:cNvGraphicFramePr>
            <a:graphicFrameLocks noChangeAspect="1"/>
          </p:cNvGraphicFramePr>
          <p:nvPr/>
        </p:nvGraphicFramePr>
        <p:xfrm>
          <a:off x="5535613" y="1228725"/>
          <a:ext cx="400050" cy="533400"/>
        </p:xfrm>
        <a:graphic>
          <a:graphicData uri="http://schemas.openxmlformats.org/presentationml/2006/ole">
            <mc:AlternateContent xmlns:mc="http://schemas.openxmlformats.org/markup-compatibility/2006">
              <mc:Choice xmlns:v="urn:schemas-microsoft-com:vml" Requires="v">
                <p:oleObj spid="_x0000_s105475" name="公式" r:id="rId5" imgW="85629" imgH="152468" progId="Equation.3">
                  <p:embed/>
                </p:oleObj>
              </mc:Choice>
              <mc:Fallback>
                <p:oleObj name="公式" r:id="rId5" imgW="85629" imgH="152468" progId="Equation.3">
                  <p:embed/>
                  <p:pic>
                    <p:nvPicPr>
                      <p:cNvPr id="58" name="Object 109">
                        <a:extLst>
                          <a:ext uri="{FF2B5EF4-FFF2-40B4-BE49-F238E27FC236}">
                            <a16:creationId xmlns:a16="http://schemas.microsoft.com/office/drawing/2014/main" id="{52EAE461-DE02-4A4C-BF01-EE779D2944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613" y="1228725"/>
                        <a:ext cx="4000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9" name="Group 110">
            <a:extLst>
              <a:ext uri="{FF2B5EF4-FFF2-40B4-BE49-F238E27FC236}">
                <a16:creationId xmlns:a16="http://schemas.microsoft.com/office/drawing/2014/main" id="{87C4CF62-A717-4B98-BFE4-FA462EE6EBA6}"/>
              </a:ext>
            </a:extLst>
          </p:cNvPr>
          <p:cNvGrpSpPr>
            <a:grpSpLocks/>
          </p:cNvGrpSpPr>
          <p:nvPr/>
        </p:nvGrpSpPr>
        <p:grpSpPr bwMode="auto">
          <a:xfrm>
            <a:off x="3759200" y="815975"/>
            <a:ext cx="130175" cy="1541463"/>
            <a:chOff x="2583" y="2559"/>
            <a:chExt cx="82" cy="971"/>
          </a:xfrm>
        </p:grpSpPr>
        <p:sp>
          <p:nvSpPr>
            <p:cNvPr id="4195" name="Line 111">
              <a:extLst>
                <a:ext uri="{FF2B5EF4-FFF2-40B4-BE49-F238E27FC236}">
                  <a16:creationId xmlns:a16="http://schemas.microsoft.com/office/drawing/2014/main" id="{7B196B62-36AC-4E0F-9939-E379F12B674D}"/>
                </a:ext>
              </a:extLst>
            </p:cNvPr>
            <p:cNvSpPr>
              <a:spLocks noChangeAspect="1" noChangeShapeType="1"/>
            </p:cNvSpPr>
            <p:nvPr/>
          </p:nvSpPr>
          <p:spPr bwMode="auto">
            <a:xfrm>
              <a:off x="2583" y="2769"/>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6" name="Line 112">
              <a:extLst>
                <a:ext uri="{FF2B5EF4-FFF2-40B4-BE49-F238E27FC236}">
                  <a16:creationId xmlns:a16="http://schemas.microsoft.com/office/drawing/2014/main" id="{24FB81B5-0366-47A4-9A5C-A1EA9A4593C8}"/>
                </a:ext>
              </a:extLst>
            </p:cNvPr>
            <p:cNvSpPr>
              <a:spLocks noChangeAspect="1" noChangeShapeType="1"/>
            </p:cNvSpPr>
            <p:nvPr/>
          </p:nvSpPr>
          <p:spPr bwMode="auto">
            <a:xfrm>
              <a:off x="2583" y="2958"/>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7" name="Line 113">
              <a:extLst>
                <a:ext uri="{FF2B5EF4-FFF2-40B4-BE49-F238E27FC236}">
                  <a16:creationId xmlns:a16="http://schemas.microsoft.com/office/drawing/2014/main" id="{60FB0417-0D1A-4A5C-B530-E2246214517D}"/>
                </a:ext>
              </a:extLst>
            </p:cNvPr>
            <p:cNvSpPr>
              <a:spLocks noChangeAspect="1" noChangeShapeType="1"/>
            </p:cNvSpPr>
            <p:nvPr/>
          </p:nvSpPr>
          <p:spPr bwMode="auto">
            <a:xfrm>
              <a:off x="2583" y="3149"/>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8" name="Line 114">
              <a:extLst>
                <a:ext uri="{FF2B5EF4-FFF2-40B4-BE49-F238E27FC236}">
                  <a16:creationId xmlns:a16="http://schemas.microsoft.com/office/drawing/2014/main" id="{258E850D-718E-4328-8975-74F0B2FBEB7F}"/>
                </a:ext>
              </a:extLst>
            </p:cNvPr>
            <p:cNvSpPr>
              <a:spLocks noChangeAspect="1" noChangeShapeType="1"/>
            </p:cNvSpPr>
            <p:nvPr/>
          </p:nvSpPr>
          <p:spPr bwMode="auto">
            <a:xfrm>
              <a:off x="2583" y="3335"/>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 name="Line 115">
              <a:extLst>
                <a:ext uri="{FF2B5EF4-FFF2-40B4-BE49-F238E27FC236}">
                  <a16:creationId xmlns:a16="http://schemas.microsoft.com/office/drawing/2014/main" id="{9A12E94D-5E30-4A0A-821D-1DE5FDAA85BE}"/>
                </a:ext>
              </a:extLst>
            </p:cNvPr>
            <p:cNvSpPr>
              <a:spLocks noChangeAspect="1" noChangeShapeType="1"/>
            </p:cNvSpPr>
            <p:nvPr/>
          </p:nvSpPr>
          <p:spPr bwMode="auto">
            <a:xfrm>
              <a:off x="2583" y="3530"/>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 name="Line 116">
              <a:extLst>
                <a:ext uri="{FF2B5EF4-FFF2-40B4-BE49-F238E27FC236}">
                  <a16:creationId xmlns:a16="http://schemas.microsoft.com/office/drawing/2014/main" id="{F2D689E6-637A-4842-87D4-289BA0F5C809}"/>
                </a:ext>
              </a:extLst>
            </p:cNvPr>
            <p:cNvSpPr>
              <a:spLocks noChangeAspect="1" noChangeShapeType="1"/>
            </p:cNvSpPr>
            <p:nvPr/>
          </p:nvSpPr>
          <p:spPr bwMode="auto">
            <a:xfrm>
              <a:off x="2583" y="2559"/>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 name="Group 117">
            <a:extLst>
              <a:ext uri="{FF2B5EF4-FFF2-40B4-BE49-F238E27FC236}">
                <a16:creationId xmlns:a16="http://schemas.microsoft.com/office/drawing/2014/main" id="{F5B48DFD-AB33-4D5C-96BF-751B1EB7A68A}"/>
              </a:ext>
            </a:extLst>
          </p:cNvPr>
          <p:cNvGrpSpPr>
            <a:grpSpLocks/>
          </p:cNvGrpSpPr>
          <p:nvPr/>
        </p:nvGrpSpPr>
        <p:grpSpPr bwMode="auto">
          <a:xfrm>
            <a:off x="5127625" y="750888"/>
            <a:ext cx="130175" cy="1673225"/>
            <a:chOff x="3445" y="2518"/>
            <a:chExt cx="82" cy="1054"/>
          </a:xfrm>
        </p:grpSpPr>
        <p:grpSp>
          <p:nvGrpSpPr>
            <p:cNvPr id="4177" name="Group 118">
              <a:extLst>
                <a:ext uri="{FF2B5EF4-FFF2-40B4-BE49-F238E27FC236}">
                  <a16:creationId xmlns:a16="http://schemas.microsoft.com/office/drawing/2014/main" id="{AD59FBD3-507B-45F3-B9A3-99B87F8C694B}"/>
                </a:ext>
              </a:extLst>
            </p:cNvPr>
            <p:cNvGrpSpPr>
              <a:grpSpLocks/>
            </p:cNvGrpSpPr>
            <p:nvPr/>
          </p:nvGrpSpPr>
          <p:grpSpPr bwMode="auto">
            <a:xfrm>
              <a:off x="3445" y="2728"/>
              <a:ext cx="82" cy="83"/>
              <a:chOff x="4502" y="2320"/>
              <a:chExt cx="82" cy="83"/>
            </a:xfrm>
          </p:grpSpPr>
          <p:sp>
            <p:nvSpPr>
              <p:cNvPr id="4193" name="Line 119">
                <a:extLst>
                  <a:ext uri="{FF2B5EF4-FFF2-40B4-BE49-F238E27FC236}">
                    <a16:creationId xmlns:a16="http://schemas.microsoft.com/office/drawing/2014/main" id="{94E47E5A-22BD-4D9A-96BD-74BBFC80BD07}"/>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4" name="Line 120">
                <a:extLst>
                  <a:ext uri="{FF2B5EF4-FFF2-40B4-BE49-F238E27FC236}">
                    <a16:creationId xmlns:a16="http://schemas.microsoft.com/office/drawing/2014/main" id="{A5710896-A143-486D-A1C7-A9B2F2E6A261}"/>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78" name="Group 121">
              <a:extLst>
                <a:ext uri="{FF2B5EF4-FFF2-40B4-BE49-F238E27FC236}">
                  <a16:creationId xmlns:a16="http://schemas.microsoft.com/office/drawing/2014/main" id="{4C9CF93A-B195-407B-A5B9-E131FE43E0D0}"/>
                </a:ext>
              </a:extLst>
            </p:cNvPr>
            <p:cNvGrpSpPr>
              <a:grpSpLocks/>
            </p:cNvGrpSpPr>
            <p:nvPr/>
          </p:nvGrpSpPr>
          <p:grpSpPr bwMode="auto">
            <a:xfrm>
              <a:off x="3445" y="2917"/>
              <a:ext cx="82" cy="83"/>
              <a:chOff x="4502" y="2320"/>
              <a:chExt cx="82" cy="83"/>
            </a:xfrm>
          </p:grpSpPr>
          <p:sp>
            <p:nvSpPr>
              <p:cNvPr id="4191" name="Line 122">
                <a:extLst>
                  <a:ext uri="{FF2B5EF4-FFF2-40B4-BE49-F238E27FC236}">
                    <a16:creationId xmlns:a16="http://schemas.microsoft.com/office/drawing/2014/main" id="{355FD48A-1B40-41AD-AC26-4AC770ABE719}"/>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2" name="Line 123">
                <a:extLst>
                  <a:ext uri="{FF2B5EF4-FFF2-40B4-BE49-F238E27FC236}">
                    <a16:creationId xmlns:a16="http://schemas.microsoft.com/office/drawing/2014/main" id="{E793C53F-A8A0-4FB9-B72B-F71D71186846}"/>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79" name="Group 124">
              <a:extLst>
                <a:ext uri="{FF2B5EF4-FFF2-40B4-BE49-F238E27FC236}">
                  <a16:creationId xmlns:a16="http://schemas.microsoft.com/office/drawing/2014/main" id="{42D33890-27D5-4871-BCB6-9BA5652BF8FA}"/>
                </a:ext>
              </a:extLst>
            </p:cNvPr>
            <p:cNvGrpSpPr>
              <a:grpSpLocks/>
            </p:cNvGrpSpPr>
            <p:nvPr/>
          </p:nvGrpSpPr>
          <p:grpSpPr bwMode="auto">
            <a:xfrm>
              <a:off x="3445" y="3108"/>
              <a:ext cx="82" cy="83"/>
              <a:chOff x="4502" y="2320"/>
              <a:chExt cx="82" cy="83"/>
            </a:xfrm>
          </p:grpSpPr>
          <p:sp>
            <p:nvSpPr>
              <p:cNvPr id="4189" name="Line 125">
                <a:extLst>
                  <a:ext uri="{FF2B5EF4-FFF2-40B4-BE49-F238E27FC236}">
                    <a16:creationId xmlns:a16="http://schemas.microsoft.com/office/drawing/2014/main" id="{D3CFE669-C8F9-407B-BACE-620AFB802F98}"/>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0" name="Line 126">
                <a:extLst>
                  <a:ext uri="{FF2B5EF4-FFF2-40B4-BE49-F238E27FC236}">
                    <a16:creationId xmlns:a16="http://schemas.microsoft.com/office/drawing/2014/main" id="{F911DD34-2F17-48F6-9A16-80CAA243044F}"/>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80" name="Group 127">
              <a:extLst>
                <a:ext uri="{FF2B5EF4-FFF2-40B4-BE49-F238E27FC236}">
                  <a16:creationId xmlns:a16="http://schemas.microsoft.com/office/drawing/2014/main" id="{CE2847F9-F1BB-4835-B273-F92440034EE8}"/>
                </a:ext>
              </a:extLst>
            </p:cNvPr>
            <p:cNvGrpSpPr>
              <a:grpSpLocks/>
            </p:cNvGrpSpPr>
            <p:nvPr/>
          </p:nvGrpSpPr>
          <p:grpSpPr bwMode="auto">
            <a:xfrm>
              <a:off x="3445" y="3294"/>
              <a:ext cx="82" cy="83"/>
              <a:chOff x="4502" y="2320"/>
              <a:chExt cx="82" cy="83"/>
            </a:xfrm>
          </p:grpSpPr>
          <p:sp>
            <p:nvSpPr>
              <p:cNvPr id="4187" name="Line 128">
                <a:extLst>
                  <a:ext uri="{FF2B5EF4-FFF2-40B4-BE49-F238E27FC236}">
                    <a16:creationId xmlns:a16="http://schemas.microsoft.com/office/drawing/2014/main" id="{E5108110-0966-4048-91C1-45849B95DD5D}"/>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8" name="Line 129">
                <a:extLst>
                  <a:ext uri="{FF2B5EF4-FFF2-40B4-BE49-F238E27FC236}">
                    <a16:creationId xmlns:a16="http://schemas.microsoft.com/office/drawing/2014/main" id="{23006925-8BE2-46A1-BC2E-5576EA960DDD}"/>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81" name="Group 130">
              <a:extLst>
                <a:ext uri="{FF2B5EF4-FFF2-40B4-BE49-F238E27FC236}">
                  <a16:creationId xmlns:a16="http://schemas.microsoft.com/office/drawing/2014/main" id="{A02D46BC-107B-4549-86A4-0C452D8D3737}"/>
                </a:ext>
              </a:extLst>
            </p:cNvPr>
            <p:cNvGrpSpPr>
              <a:grpSpLocks/>
            </p:cNvGrpSpPr>
            <p:nvPr/>
          </p:nvGrpSpPr>
          <p:grpSpPr bwMode="auto">
            <a:xfrm>
              <a:off x="3445" y="3489"/>
              <a:ext cx="82" cy="83"/>
              <a:chOff x="4502" y="2320"/>
              <a:chExt cx="82" cy="83"/>
            </a:xfrm>
          </p:grpSpPr>
          <p:sp>
            <p:nvSpPr>
              <p:cNvPr id="4185" name="Line 131">
                <a:extLst>
                  <a:ext uri="{FF2B5EF4-FFF2-40B4-BE49-F238E27FC236}">
                    <a16:creationId xmlns:a16="http://schemas.microsoft.com/office/drawing/2014/main" id="{F56C30B0-4E0A-4C4F-A275-B35C7AC3A314}"/>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6" name="Line 132">
                <a:extLst>
                  <a:ext uri="{FF2B5EF4-FFF2-40B4-BE49-F238E27FC236}">
                    <a16:creationId xmlns:a16="http://schemas.microsoft.com/office/drawing/2014/main" id="{5BAB920F-BB87-461B-9B9A-4D99DDF7DADA}"/>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82" name="Group 133">
              <a:extLst>
                <a:ext uri="{FF2B5EF4-FFF2-40B4-BE49-F238E27FC236}">
                  <a16:creationId xmlns:a16="http://schemas.microsoft.com/office/drawing/2014/main" id="{D40147F2-9B0F-4845-BBBB-F81712496A9B}"/>
                </a:ext>
              </a:extLst>
            </p:cNvPr>
            <p:cNvGrpSpPr>
              <a:grpSpLocks/>
            </p:cNvGrpSpPr>
            <p:nvPr/>
          </p:nvGrpSpPr>
          <p:grpSpPr bwMode="auto">
            <a:xfrm>
              <a:off x="3445" y="2518"/>
              <a:ext cx="82" cy="83"/>
              <a:chOff x="4502" y="2320"/>
              <a:chExt cx="82" cy="83"/>
            </a:xfrm>
          </p:grpSpPr>
          <p:sp>
            <p:nvSpPr>
              <p:cNvPr id="4183" name="Line 134">
                <a:extLst>
                  <a:ext uri="{FF2B5EF4-FFF2-40B4-BE49-F238E27FC236}">
                    <a16:creationId xmlns:a16="http://schemas.microsoft.com/office/drawing/2014/main" id="{79C7E53F-D117-40C9-88ED-92A17B06D3F7}"/>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4" name="Line 135">
                <a:extLst>
                  <a:ext uri="{FF2B5EF4-FFF2-40B4-BE49-F238E27FC236}">
                    <a16:creationId xmlns:a16="http://schemas.microsoft.com/office/drawing/2014/main" id="{8F18D130-14FA-44A5-970F-0D99432C7B9A}"/>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5" name="Group 136">
            <a:extLst>
              <a:ext uri="{FF2B5EF4-FFF2-40B4-BE49-F238E27FC236}">
                <a16:creationId xmlns:a16="http://schemas.microsoft.com/office/drawing/2014/main" id="{9B748A43-FC5B-4469-8FE9-CF16FC3745D7}"/>
              </a:ext>
            </a:extLst>
          </p:cNvPr>
          <p:cNvGrpSpPr>
            <a:grpSpLocks/>
          </p:cNvGrpSpPr>
          <p:nvPr/>
        </p:nvGrpSpPr>
        <p:grpSpPr bwMode="auto">
          <a:xfrm>
            <a:off x="3970338" y="815975"/>
            <a:ext cx="1079500" cy="1541463"/>
            <a:chOff x="2716" y="2559"/>
            <a:chExt cx="680" cy="971"/>
          </a:xfrm>
        </p:grpSpPr>
        <p:sp>
          <p:nvSpPr>
            <p:cNvPr id="4171" name="Line 137">
              <a:extLst>
                <a:ext uri="{FF2B5EF4-FFF2-40B4-BE49-F238E27FC236}">
                  <a16:creationId xmlns:a16="http://schemas.microsoft.com/office/drawing/2014/main" id="{3D8CFE81-042A-41EB-80A5-9149B5CEFFDB}"/>
                </a:ext>
              </a:extLst>
            </p:cNvPr>
            <p:cNvSpPr>
              <a:spLocks noChangeShapeType="1"/>
            </p:cNvSpPr>
            <p:nvPr/>
          </p:nvSpPr>
          <p:spPr bwMode="auto">
            <a:xfrm flipH="1">
              <a:off x="2716" y="2769"/>
              <a:ext cx="680" cy="0"/>
            </a:xfrm>
            <a:prstGeom prst="line">
              <a:avLst/>
            </a:prstGeom>
            <a:noFill/>
            <a:ln w="19050">
              <a:solidFill>
                <a:srgbClr val="FF99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2" name="Line 138">
              <a:extLst>
                <a:ext uri="{FF2B5EF4-FFF2-40B4-BE49-F238E27FC236}">
                  <a16:creationId xmlns:a16="http://schemas.microsoft.com/office/drawing/2014/main" id="{6AAA61A4-35E6-405C-A419-7EA594AA457B}"/>
                </a:ext>
              </a:extLst>
            </p:cNvPr>
            <p:cNvSpPr>
              <a:spLocks noChangeShapeType="1"/>
            </p:cNvSpPr>
            <p:nvPr/>
          </p:nvSpPr>
          <p:spPr bwMode="auto">
            <a:xfrm flipH="1">
              <a:off x="2716" y="2958"/>
              <a:ext cx="680" cy="0"/>
            </a:xfrm>
            <a:prstGeom prst="line">
              <a:avLst/>
            </a:prstGeom>
            <a:noFill/>
            <a:ln w="19050">
              <a:solidFill>
                <a:srgbClr val="FF99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3" name="Line 139">
              <a:extLst>
                <a:ext uri="{FF2B5EF4-FFF2-40B4-BE49-F238E27FC236}">
                  <a16:creationId xmlns:a16="http://schemas.microsoft.com/office/drawing/2014/main" id="{C6D5A245-6C96-480F-BF66-5655D953030F}"/>
                </a:ext>
              </a:extLst>
            </p:cNvPr>
            <p:cNvSpPr>
              <a:spLocks noChangeShapeType="1"/>
            </p:cNvSpPr>
            <p:nvPr/>
          </p:nvSpPr>
          <p:spPr bwMode="auto">
            <a:xfrm flipH="1">
              <a:off x="2716" y="3149"/>
              <a:ext cx="680" cy="0"/>
            </a:xfrm>
            <a:prstGeom prst="line">
              <a:avLst/>
            </a:prstGeom>
            <a:noFill/>
            <a:ln w="19050">
              <a:solidFill>
                <a:srgbClr val="FF99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4" name="Line 140">
              <a:extLst>
                <a:ext uri="{FF2B5EF4-FFF2-40B4-BE49-F238E27FC236}">
                  <a16:creationId xmlns:a16="http://schemas.microsoft.com/office/drawing/2014/main" id="{79184325-71B2-42E6-B0BB-5DD23F530F29}"/>
                </a:ext>
              </a:extLst>
            </p:cNvPr>
            <p:cNvSpPr>
              <a:spLocks noChangeShapeType="1"/>
            </p:cNvSpPr>
            <p:nvPr/>
          </p:nvSpPr>
          <p:spPr bwMode="auto">
            <a:xfrm flipH="1">
              <a:off x="2716" y="3335"/>
              <a:ext cx="680" cy="0"/>
            </a:xfrm>
            <a:prstGeom prst="line">
              <a:avLst/>
            </a:prstGeom>
            <a:noFill/>
            <a:ln w="19050">
              <a:solidFill>
                <a:srgbClr val="FF99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5" name="Line 141">
              <a:extLst>
                <a:ext uri="{FF2B5EF4-FFF2-40B4-BE49-F238E27FC236}">
                  <a16:creationId xmlns:a16="http://schemas.microsoft.com/office/drawing/2014/main" id="{545BDA91-1033-4AB8-BBEF-081A43492888}"/>
                </a:ext>
              </a:extLst>
            </p:cNvPr>
            <p:cNvSpPr>
              <a:spLocks noChangeShapeType="1"/>
            </p:cNvSpPr>
            <p:nvPr/>
          </p:nvSpPr>
          <p:spPr bwMode="auto">
            <a:xfrm flipH="1">
              <a:off x="2716" y="3530"/>
              <a:ext cx="680" cy="0"/>
            </a:xfrm>
            <a:prstGeom prst="line">
              <a:avLst/>
            </a:prstGeom>
            <a:noFill/>
            <a:ln w="19050">
              <a:solidFill>
                <a:srgbClr val="FF99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6" name="Line 142">
              <a:extLst>
                <a:ext uri="{FF2B5EF4-FFF2-40B4-BE49-F238E27FC236}">
                  <a16:creationId xmlns:a16="http://schemas.microsoft.com/office/drawing/2014/main" id="{62A8AB2D-1AB9-4171-AC48-5FA228112976}"/>
                </a:ext>
              </a:extLst>
            </p:cNvPr>
            <p:cNvSpPr>
              <a:spLocks noChangeShapeType="1"/>
            </p:cNvSpPr>
            <p:nvPr/>
          </p:nvSpPr>
          <p:spPr bwMode="auto">
            <a:xfrm flipH="1">
              <a:off x="2716" y="2559"/>
              <a:ext cx="680" cy="0"/>
            </a:xfrm>
            <a:prstGeom prst="line">
              <a:avLst/>
            </a:prstGeom>
            <a:noFill/>
            <a:ln w="19050">
              <a:solidFill>
                <a:srgbClr val="FF99CC"/>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 name="Group 143">
            <a:extLst>
              <a:ext uri="{FF2B5EF4-FFF2-40B4-BE49-F238E27FC236}">
                <a16:creationId xmlns:a16="http://schemas.microsoft.com/office/drawing/2014/main" id="{54AF799D-5DF0-41D3-BA17-7DA318EB68C3}"/>
              </a:ext>
            </a:extLst>
          </p:cNvPr>
          <p:cNvGrpSpPr>
            <a:grpSpLocks/>
          </p:cNvGrpSpPr>
          <p:nvPr/>
        </p:nvGrpSpPr>
        <p:grpSpPr bwMode="auto">
          <a:xfrm>
            <a:off x="3727450" y="598488"/>
            <a:ext cx="1582738" cy="1935162"/>
            <a:chOff x="881" y="2443"/>
            <a:chExt cx="997" cy="1219"/>
          </a:xfrm>
        </p:grpSpPr>
        <p:sp>
          <p:nvSpPr>
            <p:cNvPr id="4165" name="Freeform 144">
              <a:extLst>
                <a:ext uri="{FF2B5EF4-FFF2-40B4-BE49-F238E27FC236}">
                  <a16:creationId xmlns:a16="http://schemas.microsoft.com/office/drawing/2014/main" id="{771CEBDF-8841-4FCF-9577-590AFC2A24DF}"/>
                </a:ext>
              </a:extLst>
            </p:cNvPr>
            <p:cNvSpPr>
              <a:spLocks/>
            </p:cNvSpPr>
            <p:nvPr/>
          </p:nvSpPr>
          <p:spPr bwMode="auto">
            <a:xfrm>
              <a:off x="881" y="2449"/>
              <a:ext cx="997" cy="45"/>
            </a:xfrm>
            <a:custGeom>
              <a:avLst/>
              <a:gdLst>
                <a:gd name="T0" fmla="*/ 0 w 997"/>
                <a:gd name="T1" fmla="*/ 0 h 45"/>
                <a:gd name="T2" fmla="*/ 90 w 997"/>
                <a:gd name="T3" fmla="*/ 45 h 45"/>
                <a:gd name="T4" fmla="*/ 317 w 997"/>
                <a:gd name="T5" fmla="*/ 0 h 45"/>
                <a:gd name="T6" fmla="*/ 453 w 997"/>
                <a:gd name="T7" fmla="*/ 45 h 45"/>
                <a:gd name="T8" fmla="*/ 635 w 997"/>
                <a:gd name="T9" fmla="*/ 0 h 45"/>
                <a:gd name="T10" fmla="*/ 861 w 997"/>
                <a:gd name="T11" fmla="*/ 45 h 45"/>
                <a:gd name="T12" fmla="*/ 997 w 997"/>
                <a:gd name="T13" fmla="*/ 0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7" h="45">
                  <a:moveTo>
                    <a:pt x="0" y="0"/>
                  </a:moveTo>
                  <a:lnTo>
                    <a:pt x="90" y="45"/>
                  </a:lnTo>
                  <a:lnTo>
                    <a:pt x="317" y="0"/>
                  </a:lnTo>
                  <a:lnTo>
                    <a:pt x="453" y="45"/>
                  </a:lnTo>
                  <a:lnTo>
                    <a:pt x="635" y="0"/>
                  </a:lnTo>
                  <a:lnTo>
                    <a:pt x="861" y="45"/>
                  </a:lnTo>
                  <a:lnTo>
                    <a:pt x="997" y="0"/>
                  </a:lnTo>
                </a:path>
              </a:pathLst>
            </a:custGeom>
            <a:noFill/>
            <a:ln w="1905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66" name="Group 145">
              <a:extLst>
                <a:ext uri="{FF2B5EF4-FFF2-40B4-BE49-F238E27FC236}">
                  <a16:creationId xmlns:a16="http://schemas.microsoft.com/office/drawing/2014/main" id="{C009B7A1-6E6D-4DAA-AF78-C5001C261FCE}"/>
                </a:ext>
              </a:extLst>
            </p:cNvPr>
            <p:cNvGrpSpPr>
              <a:grpSpLocks/>
            </p:cNvGrpSpPr>
            <p:nvPr/>
          </p:nvGrpSpPr>
          <p:grpSpPr bwMode="auto">
            <a:xfrm>
              <a:off x="881" y="2443"/>
              <a:ext cx="997" cy="1219"/>
              <a:chOff x="930" y="2523"/>
              <a:chExt cx="997" cy="1219"/>
            </a:xfrm>
          </p:grpSpPr>
          <p:grpSp>
            <p:nvGrpSpPr>
              <p:cNvPr id="4167" name="Group 146">
                <a:extLst>
                  <a:ext uri="{FF2B5EF4-FFF2-40B4-BE49-F238E27FC236}">
                    <a16:creationId xmlns:a16="http://schemas.microsoft.com/office/drawing/2014/main" id="{087A53E0-2F73-4CBF-945D-7B239DC11882}"/>
                  </a:ext>
                </a:extLst>
              </p:cNvPr>
              <p:cNvGrpSpPr>
                <a:grpSpLocks/>
              </p:cNvGrpSpPr>
              <p:nvPr/>
            </p:nvGrpSpPr>
            <p:grpSpPr bwMode="auto">
              <a:xfrm>
                <a:off x="930" y="2523"/>
                <a:ext cx="997" cy="1179"/>
                <a:chOff x="930" y="2523"/>
                <a:chExt cx="997" cy="1179"/>
              </a:xfrm>
            </p:grpSpPr>
            <p:sp>
              <p:nvSpPr>
                <p:cNvPr id="4169" name="Line 147">
                  <a:extLst>
                    <a:ext uri="{FF2B5EF4-FFF2-40B4-BE49-F238E27FC236}">
                      <a16:creationId xmlns:a16="http://schemas.microsoft.com/office/drawing/2014/main" id="{4FD85106-F22A-43FA-8C31-251277D0A451}"/>
                    </a:ext>
                  </a:extLst>
                </p:cNvPr>
                <p:cNvSpPr>
                  <a:spLocks noChangeShapeType="1"/>
                </p:cNvSpPr>
                <p:nvPr/>
              </p:nvSpPr>
              <p:spPr bwMode="auto">
                <a:xfrm>
                  <a:off x="930" y="2523"/>
                  <a:ext cx="0" cy="117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0" name="Line 148">
                  <a:extLst>
                    <a:ext uri="{FF2B5EF4-FFF2-40B4-BE49-F238E27FC236}">
                      <a16:creationId xmlns:a16="http://schemas.microsoft.com/office/drawing/2014/main" id="{1B7151A9-F221-4A44-A764-CBAF1EF62E07}"/>
                    </a:ext>
                  </a:extLst>
                </p:cNvPr>
                <p:cNvSpPr>
                  <a:spLocks noChangeShapeType="1"/>
                </p:cNvSpPr>
                <p:nvPr/>
              </p:nvSpPr>
              <p:spPr bwMode="auto">
                <a:xfrm>
                  <a:off x="1927" y="2523"/>
                  <a:ext cx="0" cy="117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68" name="Freeform 149">
                <a:extLst>
                  <a:ext uri="{FF2B5EF4-FFF2-40B4-BE49-F238E27FC236}">
                    <a16:creationId xmlns:a16="http://schemas.microsoft.com/office/drawing/2014/main" id="{7BB0CC98-59BC-42C3-8BC6-62008F2DDB14}"/>
                  </a:ext>
                </a:extLst>
              </p:cNvPr>
              <p:cNvSpPr>
                <a:spLocks/>
              </p:cNvSpPr>
              <p:nvPr/>
            </p:nvSpPr>
            <p:spPr bwMode="auto">
              <a:xfrm>
                <a:off x="930" y="3697"/>
                <a:ext cx="997" cy="45"/>
              </a:xfrm>
              <a:custGeom>
                <a:avLst/>
                <a:gdLst>
                  <a:gd name="T0" fmla="*/ 0 w 997"/>
                  <a:gd name="T1" fmla="*/ 0 h 45"/>
                  <a:gd name="T2" fmla="*/ 90 w 997"/>
                  <a:gd name="T3" fmla="*/ 45 h 45"/>
                  <a:gd name="T4" fmla="*/ 317 w 997"/>
                  <a:gd name="T5" fmla="*/ 0 h 45"/>
                  <a:gd name="T6" fmla="*/ 453 w 997"/>
                  <a:gd name="T7" fmla="*/ 45 h 45"/>
                  <a:gd name="T8" fmla="*/ 635 w 997"/>
                  <a:gd name="T9" fmla="*/ 0 h 45"/>
                  <a:gd name="T10" fmla="*/ 861 w 997"/>
                  <a:gd name="T11" fmla="*/ 45 h 45"/>
                  <a:gd name="T12" fmla="*/ 997 w 997"/>
                  <a:gd name="T13" fmla="*/ 0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7" h="45">
                    <a:moveTo>
                      <a:pt x="0" y="0"/>
                    </a:moveTo>
                    <a:lnTo>
                      <a:pt x="90" y="45"/>
                    </a:lnTo>
                    <a:lnTo>
                      <a:pt x="317" y="0"/>
                    </a:lnTo>
                    <a:lnTo>
                      <a:pt x="453" y="45"/>
                    </a:lnTo>
                    <a:lnTo>
                      <a:pt x="635" y="0"/>
                    </a:lnTo>
                    <a:lnTo>
                      <a:pt x="861" y="45"/>
                    </a:lnTo>
                    <a:lnTo>
                      <a:pt x="997" y="0"/>
                    </a:lnTo>
                  </a:path>
                </a:pathLst>
              </a:custGeom>
              <a:noFill/>
              <a:ln w="1905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99" name="Object 150">
            <a:extLst>
              <a:ext uri="{FF2B5EF4-FFF2-40B4-BE49-F238E27FC236}">
                <a16:creationId xmlns:a16="http://schemas.microsoft.com/office/drawing/2014/main" id="{8A9B032A-98C8-4816-8759-F35C416827AB}"/>
              </a:ext>
            </a:extLst>
          </p:cNvPr>
          <p:cNvGraphicFramePr>
            <a:graphicFrameLocks noChangeAspect="1"/>
          </p:cNvGraphicFramePr>
          <p:nvPr/>
        </p:nvGraphicFramePr>
        <p:xfrm>
          <a:off x="3971925" y="2032000"/>
          <a:ext cx="400050" cy="427038"/>
        </p:xfrm>
        <a:graphic>
          <a:graphicData uri="http://schemas.openxmlformats.org/presentationml/2006/ole">
            <mc:AlternateContent xmlns:mc="http://schemas.openxmlformats.org/markup-compatibility/2006">
              <mc:Choice xmlns:v="urn:schemas-microsoft-com:vml" Requires="v">
                <p:oleObj spid="_x0000_s105476" name="公式" r:id="rId7" imgW="85629" imgH="95216" progId="Equation.3">
                  <p:embed/>
                </p:oleObj>
              </mc:Choice>
              <mc:Fallback>
                <p:oleObj name="公式" r:id="rId7" imgW="85629" imgH="95216" progId="Equation.3">
                  <p:embed/>
                  <p:pic>
                    <p:nvPicPr>
                      <p:cNvPr id="99" name="Object 150">
                        <a:extLst>
                          <a:ext uri="{FF2B5EF4-FFF2-40B4-BE49-F238E27FC236}">
                            <a16:creationId xmlns:a16="http://schemas.microsoft.com/office/drawing/2014/main" id="{8A9B032A-98C8-4816-8759-F35C416827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1925" y="2032000"/>
                        <a:ext cx="400050"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0" name="Group 151">
            <a:extLst>
              <a:ext uri="{FF2B5EF4-FFF2-40B4-BE49-F238E27FC236}">
                <a16:creationId xmlns:a16="http://schemas.microsoft.com/office/drawing/2014/main" id="{333B0E20-A2C2-4D2D-9F7A-BDF40974E613}"/>
              </a:ext>
            </a:extLst>
          </p:cNvPr>
          <p:cNvGrpSpPr>
            <a:grpSpLocks/>
          </p:cNvGrpSpPr>
          <p:nvPr/>
        </p:nvGrpSpPr>
        <p:grpSpPr bwMode="auto">
          <a:xfrm>
            <a:off x="6057900" y="1008063"/>
            <a:ext cx="2016125" cy="1216025"/>
            <a:chOff x="797" y="2755"/>
            <a:chExt cx="1270" cy="766"/>
          </a:xfrm>
        </p:grpSpPr>
        <p:sp>
          <p:nvSpPr>
            <p:cNvPr id="4160" name="Line 152">
              <a:extLst>
                <a:ext uri="{FF2B5EF4-FFF2-40B4-BE49-F238E27FC236}">
                  <a16:creationId xmlns:a16="http://schemas.microsoft.com/office/drawing/2014/main" id="{2E8D15C9-6C01-475C-9449-7E1EC3A6138B}"/>
                </a:ext>
              </a:extLst>
            </p:cNvPr>
            <p:cNvSpPr>
              <a:spLocks noChangeShapeType="1"/>
            </p:cNvSpPr>
            <p:nvPr/>
          </p:nvSpPr>
          <p:spPr bwMode="auto">
            <a:xfrm>
              <a:off x="797" y="2755"/>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1" name="Line 153">
              <a:extLst>
                <a:ext uri="{FF2B5EF4-FFF2-40B4-BE49-F238E27FC236}">
                  <a16:creationId xmlns:a16="http://schemas.microsoft.com/office/drawing/2014/main" id="{70DEE6A4-A9A1-451C-9176-D49C409475CF}"/>
                </a:ext>
              </a:extLst>
            </p:cNvPr>
            <p:cNvSpPr>
              <a:spLocks noChangeShapeType="1"/>
            </p:cNvSpPr>
            <p:nvPr/>
          </p:nvSpPr>
          <p:spPr bwMode="auto">
            <a:xfrm>
              <a:off x="797" y="2946"/>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2" name="Line 154">
              <a:extLst>
                <a:ext uri="{FF2B5EF4-FFF2-40B4-BE49-F238E27FC236}">
                  <a16:creationId xmlns:a16="http://schemas.microsoft.com/office/drawing/2014/main" id="{3C682E12-C224-4857-A630-9EA35377EC80}"/>
                </a:ext>
              </a:extLst>
            </p:cNvPr>
            <p:cNvSpPr>
              <a:spLocks noChangeShapeType="1"/>
            </p:cNvSpPr>
            <p:nvPr/>
          </p:nvSpPr>
          <p:spPr bwMode="auto">
            <a:xfrm>
              <a:off x="797" y="3138"/>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3" name="Line 155">
              <a:extLst>
                <a:ext uri="{FF2B5EF4-FFF2-40B4-BE49-F238E27FC236}">
                  <a16:creationId xmlns:a16="http://schemas.microsoft.com/office/drawing/2014/main" id="{7A1E6376-AE7A-4050-AFCB-A68A563B0C62}"/>
                </a:ext>
              </a:extLst>
            </p:cNvPr>
            <p:cNvSpPr>
              <a:spLocks noChangeShapeType="1"/>
            </p:cNvSpPr>
            <p:nvPr/>
          </p:nvSpPr>
          <p:spPr bwMode="auto">
            <a:xfrm>
              <a:off x="797" y="3329"/>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4" name="Line 156">
              <a:extLst>
                <a:ext uri="{FF2B5EF4-FFF2-40B4-BE49-F238E27FC236}">
                  <a16:creationId xmlns:a16="http://schemas.microsoft.com/office/drawing/2014/main" id="{E8EF8903-25BE-4107-8785-87A7DDB65412}"/>
                </a:ext>
              </a:extLst>
            </p:cNvPr>
            <p:cNvSpPr>
              <a:spLocks noChangeShapeType="1"/>
            </p:cNvSpPr>
            <p:nvPr/>
          </p:nvSpPr>
          <p:spPr bwMode="auto">
            <a:xfrm>
              <a:off x="797" y="3521"/>
              <a:ext cx="1270" cy="0"/>
            </a:xfrm>
            <a:prstGeom prst="line">
              <a:avLst/>
            </a:prstGeom>
            <a:noFill/>
            <a:ln w="190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06" name="Object 157">
            <a:extLst>
              <a:ext uri="{FF2B5EF4-FFF2-40B4-BE49-F238E27FC236}">
                <a16:creationId xmlns:a16="http://schemas.microsoft.com/office/drawing/2014/main" id="{8CDEB2CA-43FF-47E8-B571-5FE28194D5F8}"/>
              </a:ext>
            </a:extLst>
          </p:cNvPr>
          <p:cNvGraphicFramePr>
            <a:graphicFrameLocks noChangeAspect="1"/>
          </p:cNvGraphicFramePr>
          <p:nvPr/>
        </p:nvGraphicFramePr>
        <p:xfrm>
          <a:off x="8083550" y="1244600"/>
          <a:ext cx="400050" cy="533400"/>
        </p:xfrm>
        <a:graphic>
          <a:graphicData uri="http://schemas.openxmlformats.org/presentationml/2006/ole">
            <mc:AlternateContent xmlns:mc="http://schemas.openxmlformats.org/markup-compatibility/2006">
              <mc:Choice xmlns:v="urn:schemas-microsoft-com:vml" Requires="v">
                <p:oleObj spid="_x0000_s105477" name="公式" r:id="rId9" imgW="85629" imgH="152468" progId="Equation.3">
                  <p:embed/>
                </p:oleObj>
              </mc:Choice>
              <mc:Fallback>
                <p:oleObj name="公式" r:id="rId9" imgW="85629" imgH="152468" progId="Equation.3">
                  <p:embed/>
                  <p:pic>
                    <p:nvPicPr>
                      <p:cNvPr id="106" name="Object 157">
                        <a:extLst>
                          <a:ext uri="{FF2B5EF4-FFF2-40B4-BE49-F238E27FC236}">
                            <a16:creationId xmlns:a16="http://schemas.microsoft.com/office/drawing/2014/main" id="{8CDEB2CA-43FF-47E8-B571-5FE28194D5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83550" y="1244600"/>
                        <a:ext cx="4000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 name="Group 158">
            <a:extLst>
              <a:ext uri="{FF2B5EF4-FFF2-40B4-BE49-F238E27FC236}">
                <a16:creationId xmlns:a16="http://schemas.microsoft.com/office/drawing/2014/main" id="{6C439219-BC81-420F-9188-A8F05F46705F}"/>
              </a:ext>
            </a:extLst>
          </p:cNvPr>
          <p:cNvGrpSpPr>
            <a:grpSpLocks/>
          </p:cNvGrpSpPr>
          <p:nvPr/>
        </p:nvGrpSpPr>
        <p:grpSpPr bwMode="auto">
          <a:xfrm>
            <a:off x="6275388" y="614363"/>
            <a:ext cx="1582737" cy="1935162"/>
            <a:chOff x="881" y="2443"/>
            <a:chExt cx="997" cy="1219"/>
          </a:xfrm>
        </p:grpSpPr>
        <p:sp>
          <p:nvSpPr>
            <p:cNvPr id="4154" name="Freeform 159">
              <a:extLst>
                <a:ext uri="{FF2B5EF4-FFF2-40B4-BE49-F238E27FC236}">
                  <a16:creationId xmlns:a16="http://schemas.microsoft.com/office/drawing/2014/main" id="{D87A820E-6416-4AD3-B9C4-C56A56D07117}"/>
                </a:ext>
              </a:extLst>
            </p:cNvPr>
            <p:cNvSpPr>
              <a:spLocks/>
            </p:cNvSpPr>
            <p:nvPr/>
          </p:nvSpPr>
          <p:spPr bwMode="auto">
            <a:xfrm>
              <a:off x="881" y="2449"/>
              <a:ext cx="997" cy="45"/>
            </a:xfrm>
            <a:custGeom>
              <a:avLst/>
              <a:gdLst>
                <a:gd name="T0" fmla="*/ 0 w 997"/>
                <a:gd name="T1" fmla="*/ 0 h 45"/>
                <a:gd name="T2" fmla="*/ 90 w 997"/>
                <a:gd name="T3" fmla="*/ 45 h 45"/>
                <a:gd name="T4" fmla="*/ 317 w 997"/>
                <a:gd name="T5" fmla="*/ 0 h 45"/>
                <a:gd name="T6" fmla="*/ 453 w 997"/>
                <a:gd name="T7" fmla="*/ 45 h 45"/>
                <a:gd name="T8" fmla="*/ 635 w 997"/>
                <a:gd name="T9" fmla="*/ 0 h 45"/>
                <a:gd name="T10" fmla="*/ 861 w 997"/>
                <a:gd name="T11" fmla="*/ 45 h 45"/>
                <a:gd name="T12" fmla="*/ 997 w 997"/>
                <a:gd name="T13" fmla="*/ 0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7" h="45">
                  <a:moveTo>
                    <a:pt x="0" y="0"/>
                  </a:moveTo>
                  <a:lnTo>
                    <a:pt x="90" y="45"/>
                  </a:lnTo>
                  <a:lnTo>
                    <a:pt x="317" y="0"/>
                  </a:lnTo>
                  <a:lnTo>
                    <a:pt x="453" y="45"/>
                  </a:lnTo>
                  <a:lnTo>
                    <a:pt x="635" y="0"/>
                  </a:lnTo>
                  <a:lnTo>
                    <a:pt x="861" y="45"/>
                  </a:lnTo>
                  <a:lnTo>
                    <a:pt x="997" y="0"/>
                  </a:lnTo>
                </a:path>
              </a:pathLst>
            </a:custGeom>
            <a:noFill/>
            <a:ln w="1905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55" name="Group 160">
              <a:extLst>
                <a:ext uri="{FF2B5EF4-FFF2-40B4-BE49-F238E27FC236}">
                  <a16:creationId xmlns:a16="http://schemas.microsoft.com/office/drawing/2014/main" id="{EF909D46-6A89-4082-B4AE-BE58193CB6C2}"/>
                </a:ext>
              </a:extLst>
            </p:cNvPr>
            <p:cNvGrpSpPr>
              <a:grpSpLocks/>
            </p:cNvGrpSpPr>
            <p:nvPr/>
          </p:nvGrpSpPr>
          <p:grpSpPr bwMode="auto">
            <a:xfrm>
              <a:off x="881" y="2443"/>
              <a:ext cx="997" cy="1219"/>
              <a:chOff x="930" y="2523"/>
              <a:chExt cx="997" cy="1219"/>
            </a:xfrm>
          </p:grpSpPr>
          <p:grpSp>
            <p:nvGrpSpPr>
              <p:cNvPr id="4156" name="Group 161">
                <a:extLst>
                  <a:ext uri="{FF2B5EF4-FFF2-40B4-BE49-F238E27FC236}">
                    <a16:creationId xmlns:a16="http://schemas.microsoft.com/office/drawing/2014/main" id="{479719D0-9C62-4595-86EC-277ACB60916D}"/>
                  </a:ext>
                </a:extLst>
              </p:cNvPr>
              <p:cNvGrpSpPr>
                <a:grpSpLocks/>
              </p:cNvGrpSpPr>
              <p:nvPr/>
            </p:nvGrpSpPr>
            <p:grpSpPr bwMode="auto">
              <a:xfrm>
                <a:off x="930" y="2523"/>
                <a:ext cx="997" cy="1179"/>
                <a:chOff x="930" y="2523"/>
                <a:chExt cx="997" cy="1179"/>
              </a:xfrm>
            </p:grpSpPr>
            <p:sp>
              <p:nvSpPr>
                <p:cNvPr id="4158" name="Line 162">
                  <a:extLst>
                    <a:ext uri="{FF2B5EF4-FFF2-40B4-BE49-F238E27FC236}">
                      <a16:creationId xmlns:a16="http://schemas.microsoft.com/office/drawing/2014/main" id="{FE683CBC-78B2-4731-89F7-E032C106347B}"/>
                    </a:ext>
                  </a:extLst>
                </p:cNvPr>
                <p:cNvSpPr>
                  <a:spLocks noChangeShapeType="1"/>
                </p:cNvSpPr>
                <p:nvPr/>
              </p:nvSpPr>
              <p:spPr bwMode="auto">
                <a:xfrm>
                  <a:off x="930" y="2523"/>
                  <a:ext cx="0" cy="117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9" name="Line 163">
                  <a:extLst>
                    <a:ext uri="{FF2B5EF4-FFF2-40B4-BE49-F238E27FC236}">
                      <a16:creationId xmlns:a16="http://schemas.microsoft.com/office/drawing/2014/main" id="{9410CA9F-88A1-4414-B597-C92967537DCE}"/>
                    </a:ext>
                  </a:extLst>
                </p:cNvPr>
                <p:cNvSpPr>
                  <a:spLocks noChangeShapeType="1"/>
                </p:cNvSpPr>
                <p:nvPr/>
              </p:nvSpPr>
              <p:spPr bwMode="auto">
                <a:xfrm>
                  <a:off x="1927" y="2523"/>
                  <a:ext cx="0" cy="1179"/>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57" name="Freeform 164">
                <a:extLst>
                  <a:ext uri="{FF2B5EF4-FFF2-40B4-BE49-F238E27FC236}">
                    <a16:creationId xmlns:a16="http://schemas.microsoft.com/office/drawing/2014/main" id="{0AF66E0A-9B5A-4ADB-8C33-E8C16DAE96A8}"/>
                  </a:ext>
                </a:extLst>
              </p:cNvPr>
              <p:cNvSpPr>
                <a:spLocks/>
              </p:cNvSpPr>
              <p:nvPr/>
            </p:nvSpPr>
            <p:spPr bwMode="auto">
              <a:xfrm>
                <a:off x="930" y="3697"/>
                <a:ext cx="997" cy="45"/>
              </a:xfrm>
              <a:custGeom>
                <a:avLst/>
                <a:gdLst>
                  <a:gd name="T0" fmla="*/ 0 w 997"/>
                  <a:gd name="T1" fmla="*/ 0 h 45"/>
                  <a:gd name="T2" fmla="*/ 90 w 997"/>
                  <a:gd name="T3" fmla="*/ 45 h 45"/>
                  <a:gd name="T4" fmla="*/ 317 w 997"/>
                  <a:gd name="T5" fmla="*/ 0 h 45"/>
                  <a:gd name="T6" fmla="*/ 453 w 997"/>
                  <a:gd name="T7" fmla="*/ 45 h 45"/>
                  <a:gd name="T8" fmla="*/ 635 w 997"/>
                  <a:gd name="T9" fmla="*/ 0 h 45"/>
                  <a:gd name="T10" fmla="*/ 861 w 997"/>
                  <a:gd name="T11" fmla="*/ 45 h 45"/>
                  <a:gd name="T12" fmla="*/ 997 w 997"/>
                  <a:gd name="T13" fmla="*/ 0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97" h="45">
                    <a:moveTo>
                      <a:pt x="0" y="0"/>
                    </a:moveTo>
                    <a:lnTo>
                      <a:pt x="90" y="45"/>
                    </a:lnTo>
                    <a:lnTo>
                      <a:pt x="317" y="0"/>
                    </a:lnTo>
                    <a:lnTo>
                      <a:pt x="453" y="45"/>
                    </a:lnTo>
                    <a:lnTo>
                      <a:pt x="635" y="0"/>
                    </a:lnTo>
                    <a:lnTo>
                      <a:pt x="861" y="45"/>
                    </a:lnTo>
                    <a:lnTo>
                      <a:pt x="997" y="0"/>
                    </a:lnTo>
                  </a:path>
                </a:pathLst>
              </a:custGeom>
              <a:noFill/>
              <a:ln w="1905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14" name="Rectangle 165">
            <a:extLst>
              <a:ext uri="{FF2B5EF4-FFF2-40B4-BE49-F238E27FC236}">
                <a16:creationId xmlns:a16="http://schemas.microsoft.com/office/drawing/2014/main" id="{8BA16A2C-B27F-4AA0-9F81-732C19C16FC2}"/>
              </a:ext>
            </a:extLst>
          </p:cNvPr>
          <p:cNvSpPr>
            <a:spLocks noChangeArrowheads="1"/>
          </p:cNvSpPr>
          <p:nvPr/>
        </p:nvSpPr>
        <p:spPr bwMode="auto">
          <a:xfrm>
            <a:off x="6288088" y="746125"/>
            <a:ext cx="1557337" cy="1655763"/>
          </a:xfrm>
          <a:prstGeom prst="rect">
            <a:avLst/>
          </a:prstGeom>
          <a:solidFill>
            <a:srgbClr val="003366"/>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5" name="Group 166">
            <a:extLst>
              <a:ext uri="{FF2B5EF4-FFF2-40B4-BE49-F238E27FC236}">
                <a16:creationId xmlns:a16="http://schemas.microsoft.com/office/drawing/2014/main" id="{4C095135-118E-4940-84BF-968C064179EF}"/>
              </a:ext>
            </a:extLst>
          </p:cNvPr>
          <p:cNvGrpSpPr>
            <a:grpSpLocks/>
          </p:cNvGrpSpPr>
          <p:nvPr/>
        </p:nvGrpSpPr>
        <p:grpSpPr bwMode="auto">
          <a:xfrm>
            <a:off x="7675563" y="766763"/>
            <a:ext cx="130175" cy="1673225"/>
            <a:chOff x="3445" y="2518"/>
            <a:chExt cx="82" cy="1054"/>
          </a:xfrm>
        </p:grpSpPr>
        <p:grpSp>
          <p:nvGrpSpPr>
            <p:cNvPr id="4136" name="Group 167">
              <a:extLst>
                <a:ext uri="{FF2B5EF4-FFF2-40B4-BE49-F238E27FC236}">
                  <a16:creationId xmlns:a16="http://schemas.microsoft.com/office/drawing/2014/main" id="{DE05EDD7-47B1-4674-8BCE-DAB2D73BBC3C}"/>
                </a:ext>
              </a:extLst>
            </p:cNvPr>
            <p:cNvGrpSpPr>
              <a:grpSpLocks/>
            </p:cNvGrpSpPr>
            <p:nvPr/>
          </p:nvGrpSpPr>
          <p:grpSpPr bwMode="auto">
            <a:xfrm>
              <a:off x="3445" y="2728"/>
              <a:ext cx="82" cy="83"/>
              <a:chOff x="4502" y="2320"/>
              <a:chExt cx="82" cy="83"/>
            </a:xfrm>
          </p:grpSpPr>
          <p:sp>
            <p:nvSpPr>
              <p:cNvPr id="4152" name="Line 168">
                <a:extLst>
                  <a:ext uri="{FF2B5EF4-FFF2-40B4-BE49-F238E27FC236}">
                    <a16:creationId xmlns:a16="http://schemas.microsoft.com/office/drawing/2014/main" id="{01850AF9-B158-4561-8262-144EC7E2A597}"/>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3" name="Line 169">
                <a:extLst>
                  <a:ext uri="{FF2B5EF4-FFF2-40B4-BE49-F238E27FC236}">
                    <a16:creationId xmlns:a16="http://schemas.microsoft.com/office/drawing/2014/main" id="{085ACB13-5740-44D7-A08B-3D3A908DC66F}"/>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7" name="Group 170">
              <a:extLst>
                <a:ext uri="{FF2B5EF4-FFF2-40B4-BE49-F238E27FC236}">
                  <a16:creationId xmlns:a16="http://schemas.microsoft.com/office/drawing/2014/main" id="{36F06897-A79C-4690-B372-F8315FE2CC6D}"/>
                </a:ext>
              </a:extLst>
            </p:cNvPr>
            <p:cNvGrpSpPr>
              <a:grpSpLocks/>
            </p:cNvGrpSpPr>
            <p:nvPr/>
          </p:nvGrpSpPr>
          <p:grpSpPr bwMode="auto">
            <a:xfrm>
              <a:off x="3445" y="2917"/>
              <a:ext cx="82" cy="83"/>
              <a:chOff x="4502" y="2320"/>
              <a:chExt cx="82" cy="83"/>
            </a:xfrm>
          </p:grpSpPr>
          <p:sp>
            <p:nvSpPr>
              <p:cNvPr id="4150" name="Line 171">
                <a:extLst>
                  <a:ext uri="{FF2B5EF4-FFF2-40B4-BE49-F238E27FC236}">
                    <a16:creationId xmlns:a16="http://schemas.microsoft.com/office/drawing/2014/main" id="{D8099738-EBFC-48F3-9B46-09190C3C6F0D}"/>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1" name="Line 172">
                <a:extLst>
                  <a:ext uri="{FF2B5EF4-FFF2-40B4-BE49-F238E27FC236}">
                    <a16:creationId xmlns:a16="http://schemas.microsoft.com/office/drawing/2014/main" id="{94D76189-BDD3-44D5-B22C-BC3869293A23}"/>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8" name="Group 173">
              <a:extLst>
                <a:ext uri="{FF2B5EF4-FFF2-40B4-BE49-F238E27FC236}">
                  <a16:creationId xmlns:a16="http://schemas.microsoft.com/office/drawing/2014/main" id="{31261E2A-1B14-4806-96CF-9D69D645BC7F}"/>
                </a:ext>
              </a:extLst>
            </p:cNvPr>
            <p:cNvGrpSpPr>
              <a:grpSpLocks/>
            </p:cNvGrpSpPr>
            <p:nvPr/>
          </p:nvGrpSpPr>
          <p:grpSpPr bwMode="auto">
            <a:xfrm>
              <a:off x="3445" y="3108"/>
              <a:ext cx="82" cy="83"/>
              <a:chOff x="4502" y="2320"/>
              <a:chExt cx="82" cy="83"/>
            </a:xfrm>
          </p:grpSpPr>
          <p:sp>
            <p:nvSpPr>
              <p:cNvPr id="4148" name="Line 174">
                <a:extLst>
                  <a:ext uri="{FF2B5EF4-FFF2-40B4-BE49-F238E27FC236}">
                    <a16:creationId xmlns:a16="http://schemas.microsoft.com/office/drawing/2014/main" id="{F768962B-F5FF-4CCF-BBAF-18B8A78285B2}"/>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49" name="Line 175">
                <a:extLst>
                  <a:ext uri="{FF2B5EF4-FFF2-40B4-BE49-F238E27FC236}">
                    <a16:creationId xmlns:a16="http://schemas.microsoft.com/office/drawing/2014/main" id="{1BB10967-C199-4092-A9F8-06D715E24EEC}"/>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9" name="Group 176">
              <a:extLst>
                <a:ext uri="{FF2B5EF4-FFF2-40B4-BE49-F238E27FC236}">
                  <a16:creationId xmlns:a16="http://schemas.microsoft.com/office/drawing/2014/main" id="{EC516960-28A6-4B41-BF7A-B6FDDEFCD772}"/>
                </a:ext>
              </a:extLst>
            </p:cNvPr>
            <p:cNvGrpSpPr>
              <a:grpSpLocks/>
            </p:cNvGrpSpPr>
            <p:nvPr/>
          </p:nvGrpSpPr>
          <p:grpSpPr bwMode="auto">
            <a:xfrm>
              <a:off x="3445" y="3294"/>
              <a:ext cx="82" cy="83"/>
              <a:chOff x="4502" y="2320"/>
              <a:chExt cx="82" cy="83"/>
            </a:xfrm>
          </p:grpSpPr>
          <p:sp>
            <p:nvSpPr>
              <p:cNvPr id="4146" name="Line 177">
                <a:extLst>
                  <a:ext uri="{FF2B5EF4-FFF2-40B4-BE49-F238E27FC236}">
                    <a16:creationId xmlns:a16="http://schemas.microsoft.com/office/drawing/2014/main" id="{FED8A9B8-1B4E-4D94-A13F-F05597B7FF88}"/>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47" name="Line 178">
                <a:extLst>
                  <a:ext uri="{FF2B5EF4-FFF2-40B4-BE49-F238E27FC236}">
                    <a16:creationId xmlns:a16="http://schemas.microsoft.com/office/drawing/2014/main" id="{1C1D8B90-C577-4695-B294-F79455B3D08E}"/>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40" name="Group 179">
              <a:extLst>
                <a:ext uri="{FF2B5EF4-FFF2-40B4-BE49-F238E27FC236}">
                  <a16:creationId xmlns:a16="http://schemas.microsoft.com/office/drawing/2014/main" id="{9224AEEF-0E4C-4937-9653-6E394AA92F30}"/>
                </a:ext>
              </a:extLst>
            </p:cNvPr>
            <p:cNvGrpSpPr>
              <a:grpSpLocks/>
            </p:cNvGrpSpPr>
            <p:nvPr/>
          </p:nvGrpSpPr>
          <p:grpSpPr bwMode="auto">
            <a:xfrm>
              <a:off x="3445" y="3489"/>
              <a:ext cx="82" cy="83"/>
              <a:chOff x="4502" y="2320"/>
              <a:chExt cx="82" cy="83"/>
            </a:xfrm>
          </p:grpSpPr>
          <p:sp>
            <p:nvSpPr>
              <p:cNvPr id="4144" name="Line 180">
                <a:extLst>
                  <a:ext uri="{FF2B5EF4-FFF2-40B4-BE49-F238E27FC236}">
                    <a16:creationId xmlns:a16="http://schemas.microsoft.com/office/drawing/2014/main" id="{766BCBEE-A6DD-4D2E-818C-ABDA41FB7D4C}"/>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45" name="Line 181">
                <a:extLst>
                  <a:ext uri="{FF2B5EF4-FFF2-40B4-BE49-F238E27FC236}">
                    <a16:creationId xmlns:a16="http://schemas.microsoft.com/office/drawing/2014/main" id="{757C90EC-520D-4520-A77F-96357973E18B}"/>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41" name="Group 182">
              <a:extLst>
                <a:ext uri="{FF2B5EF4-FFF2-40B4-BE49-F238E27FC236}">
                  <a16:creationId xmlns:a16="http://schemas.microsoft.com/office/drawing/2014/main" id="{FD9D11CA-E5FC-4021-9995-3B9F5A4DF817}"/>
                </a:ext>
              </a:extLst>
            </p:cNvPr>
            <p:cNvGrpSpPr>
              <a:grpSpLocks/>
            </p:cNvGrpSpPr>
            <p:nvPr/>
          </p:nvGrpSpPr>
          <p:grpSpPr bwMode="auto">
            <a:xfrm>
              <a:off x="3445" y="2518"/>
              <a:ext cx="82" cy="83"/>
              <a:chOff x="4502" y="2320"/>
              <a:chExt cx="82" cy="83"/>
            </a:xfrm>
          </p:grpSpPr>
          <p:sp>
            <p:nvSpPr>
              <p:cNvPr id="4142" name="Line 183">
                <a:extLst>
                  <a:ext uri="{FF2B5EF4-FFF2-40B4-BE49-F238E27FC236}">
                    <a16:creationId xmlns:a16="http://schemas.microsoft.com/office/drawing/2014/main" id="{19E4C217-D1CF-4AE1-BAF1-0A36F1A2F021}"/>
                  </a:ext>
                </a:extLst>
              </p:cNvPr>
              <p:cNvSpPr>
                <a:spLocks noChangeAspect="1" noChangeShapeType="1"/>
              </p:cNvSpPr>
              <p:nvPr/>
            </p:nvSpPr>
            <p:spPr bwMode="auto">
              <a:xfrm>
                <a:off x="4502" y="2361"/>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43" name="Line 184">
                <a:extLst>
                  <a:ext uri="{FF2B5EF4-FFF2-40B4-BE49-F238E27FC236}">
                    <a16:creationId xmlns:a16="http://schemas.microsoft.com/office/drawing/2014/main" id="{953D3C5F-F304-4CBE-B99E-C7A5AFDC2409}"/>
                  </a:ext>
                </a:extLst>
              </p:cNvPr>
              <p:cNvSpPr>
                <a:spLocks noChangeShapeType="1"/>
              </p:cNvSpPr>
              <p:nvPr/>
            </p:nvSpPr>
            <p:spPr bwMode="auto">
              <a:xfrm>
                <a:off x="4543" y="2320"/>
                <a:ext cx="0" cy="83"/>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34" name="Group 185">
            <a:extLst>
              <a:ext uri="{FF2B5EF4-FFF2-40B4-BE49-F238E27FC236}">
                <a16:creationId xmlns:a16="http://schemas.microsoft.com/office/drawing/2014/main" id="{13D51B7A-06B5-4580-BBD3-93E28182D129}"/>
              </a:ext>
            </a:extLst>
          </p:cNvPr>
          <p:cNvGrpSpPr>
            <a:grpSpLocks/>
          </p:cNvGrpSpPr>
          <p:nvPr/>
        </p:nvGrpSpPr>
        <p:grpSpPr bwMode="auto">
          <a:xfrm>
            <a:off x="6307138" y="831850"/>
            <a:ext cx="130175" cy="1541463"/>
            <a:chOff x="2583" y="2559"/>
            <a:chExt cx="82" cy="971"/>
          </a:xfrm>
        </p:grpSpPr>
        <p:sp>
          <p:nvSpPr>
            <p:cNvPr id="4130" name="Line 186">
              <a:extLst>
                <a:ext uri="{FF2B5EF4-FFF2-40B4-BE49-F238E27FC236}">
                  <a16:creationId xmlns:a16="http://schemas.microsoft.com/office/drawing/2014/main" id="{E2B04CB7-99CB-48DE-89BC-C18BEF71D773}"/>
                </a:ext>
              </a:extLst>
            </p:cNvPr>
            <p:cNvSpPr>
              <a:spLocks noChangeAspect="1" noChangeShapeType="1"/>
            </p:cNvSpPr>
            <p:nvPr/>
          </p:nvSpPr>
          <p:spPr bwMode="auto">
            <a:xfrm>
              <a:off x="2583" y="2769"/>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31" name="Line 187">
              <a:extLst>
                <a:ext uri="{FF2B5EF4-FFF2-40B4-BE49-F238E27FC236}">
                  <a16:creationId xmlns:a16="http://schemas.microsoft.com/office/drawing/2014/main" id="{0A3E3362-E117-47D9-9934-AA4B700948BB}"/>
                </a:ext>
              </a:extLst>
            </p:cNvPr>
            <p:cNvSpPr>
              <a:spLocks noChangeAspect="1" noChangeShapeType="1"/>
            </p:cNvSpPr>
            <p:nvPr/>
          </p:nvSpPr>
          <p:spPr bwMode="auto">
            <a:xfrm>
              <a:off x="2583" y="2958"/>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32" name="Line 188">
              <a:extLst>
                <a:ext uri="{FF2B5EF4-FFF2-40B4-BE49-F238E27FC236}">
                  <a16:creationId xmlns:a16="http://schemas.microsoft.com/office/drawing/2014/main" id="{D424A0FC-8E28-489F-AEE9-48767ACF6BE7}"/>
                </a:ext>
              </a:extLst>
            </p:cNvPr>
            <p:cNvSpPr>
              <a:spLocks noChangeAspect="1" noChangeShapeType="1"/>
            </p:cNvSpPr>
            <p:nvPr/>
          </p:nvSpPr>
          <p:spPr bwMode="auto">
            <a:xfrm>
              <a:off x="2583" y="3149"/>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33" name="Line 189">
              <a:extLst>
                <a:ext uri="{FF2B5EF4-FFF2-40B4-BE49-F238E27FC236}">
                  <a16:creationId xmlns:a16="http://schemas.microsoft.com/office/drawing/2014/main" id="{1963B5D7-A53D-42A3-9E8F-B019752A6598}"/>
                </a:ext>
              </a:extLst>
            </p:cNvPr>
            <p:cNvSpPr>
              <a:spLocks noChangeAspect="1" noChangeShapeType="1"/>
            </p:cNvSpPr>
            <p:nvPr/>
          </p:nvSpPr>
          <p:spPr bwMode="auto">
            <a:xfrm>
              <a:off x="2583" y="3335"/>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34" name="Line 190">
              <a:extLst>
                <a:ext uri="{FF2B5EF4-FFF2-40B4-BE49-F238E27FC236}">
                  <a16:creationId xmlns:a16="http://schemas.microsoft.com/office/drawing/2014/main" id="{16AAB03E-1D4C-450A-ABFB-0105FF2F05FA}"/>
                </a:ext>
              </a:extLst>
            </p:cNvPr>
            <p:cNvSpPr>
              <a:spLocks noChangeAspect="1" noChangeShapeType="1"/>
            </p:cNvSpPr>
            <p:nvPr/>
          </p:nvSpPr>
          <p:spPr bwMode="auto">
            <a:xfrm>
              <a:off x="2583" y="3530"/>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35" name="Line 191">
              <a:extLst>
                <a:ext uri="{FF2B5EF4-FFF2-40B4-BE49-F238E27FC236}">
                  <a16:creationId xmlns:a16="http://schemas.microsoft.com/office/drawing/2014/main" id="{A0648917-64C2-4296-BEE5-6090E0E24A3B}"/>
                </a:ext>
              </a:extLst>
            </p:cNvPr>
            <p:cNvSpPr>
              <a:spLocks noChangeAspect="1" noChangeShapeType="1"/>
            </p:cNvSpPr>
            <p:nvPr/>
          </p:nvSpPr>
          <p:spPr bwMode="auto">
            <a:xfrm>
              <a:off x="2583" y="2559"/>
              <a:ext cx="82"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1" name="Object 192">
            <a:extLst>
              <a:ext uri="{FF2B5EF4-FFF2-40B4-BE49-F238E27FC236}">
                <a16:creationId xmlns:a16="http://schemas.microsoft.com/office/drawing/2014/main" id="{AC97ABB2-FF6C-4545-89A7-DD7995860A57}"/>
              </a:ext>
            </a:extLst>
          </p:cNvPr>
          <p:cNvGraphicFramePr>
            <a:graphicFrameLocks/>
          </p:cNvGraphicFramePr>
          <p:nvPr/>
        </p:nvGraphicFramePr>
        <p:xfrm>
          <a:off x="6430963" y="1454150"/>
          <a:ext cx="1274762" cy="674688"/>
        </p:xfrm>
        <a:graphic>
          <a:graphicData uri="http://schemas.openxmlformats.org/presentationml/2006/ole">
            <mc:AlternateContent xmlns:mc="http://schemas.openxmlformats.org/markup-compatibility/2006">
              <mc:Choice xmlns:v="urn:schemas-microsoft-com:vml" Requires="v">
                <p:oleObj spid="_x0000_s105478" name="公式" r:id="rId11" imgW="647725" imgH="257175" progId="Equation.3">
                  <p:embed/>
                </p:oleObj>
              </mc:Choice>
              <mc:Fallback>
                <p:oleObj name="公式" r:id="rId11" imgW="647725" imgH="257175" progId="Equation.3">
                  <p:embed/>
                  <p:pic>
                    <p:nvPicPr>
                      <p:cNvPr id="141" name="Object 192">
                        <a:extLst>
                          <a:ext uri="{FF2B5EF4-FFF2-40B4-BE49-F238E27FC236}">
                            <a16:creationId xmlns:a16="http://schemas.microsoft.com/office/drawing/2014/main" id="{AC97ABB2-FF6C-4545-89A7-DD7995860A57}"/>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30963" y="1454150"/>
                        <a:ext cx="1274762" cy="67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 name="Text Box 193">
            <a:extLst>
              <a:ext uri="{FF2B5EF4-FFF2-40B4-BE49-F238E27FC236}">
                <a16:creationId xmlns:a16="http://schemas.microsoft.com/office/drawing/2014/main" id="{DBFB9696-E711-448A-8DB7-DEA301FA12E4}"/>
              </a:ext>
            </a:extLst>
          </p:cNvPr>
          <p:cNvSpPr txBox="1">
            <a:spLocks noChangeArrowheads="1"/>
          </p:cNvSpPr>
          <p:nvPr/>
        </p:nvSpPr>
        <p:spPr bwMode="auto">
          <a:xfrm>
            <a:off x="107950" y="23813"/>
            <a:ext cx="219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kumimoji="1" lang="zh-CN" altLang="en-US" sz="2400" b="1">
                <a:solidFill>
                  <a:srgbClr val="FFFF00"/>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静电感应</a:t>
            </a:r>
          </a:p>
        </p:txBody>
      </p:sp>
      <p:sp>
        <p:nvSpPr>
          <p:cNvPr id="145" name="Rectangle 53">
            <a:extLst>
              <a:ext uri="{FF2B5EF4-FFF2-40B4-BE49-F238E27FC236}">
                <a16:creationId xmlns:a16="http://schemas.microsoft.com/office/drawing/2014/main" id="{437212EB-C65A-4D85-9D45-3716A4D5E771}"/>
              </a:ext>
            </a:extLst>
          </p:cNvPr>
          <p:cNvSpPr>
            <a:spLocks noChangeArrowheads="1"/>
          </p:cNvSpPr>
          <p:nvPr/>
        </p:nvSpPr>
        <p:spPr bwMode="auto">
          <a:xfrm>
            <a:off x="395288" y="3124200"/>
            <a:ext cx="81311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华文中宋" panose="02010600040101010101" pitchFamily="2" charset="-122"/>
              </a:rPr>
              <a:t> </a:t>
            </a:r>
            <a:r>
              <a:rPr kumimoji="1" lang="zh-CN" altLang="en-US" sz="2000" b="1">
                <a:solidFill>
                  <a:schemeClr val="bg1"/>
                </a:solidFill>
                <a:latin typeface="Times New Roman" panose="02020603050405020304" pitchFamily="18" charset="0"/>
              </a:rPr>
              <a:t>静电感应的结果：</a:t>
            </a:r>
            <a:r>
              <a:rPr kumimoji="1" lang="en-US" altLang="zh-CN" sz="2000" b="1">
                <a:solidFill>
                  <a:schemeClr val="bg1"/>
                </a:solidFill>
                <a:latin typeface="Times New Roman" panose="02020603050405020304" pitchFamily="18" charset="0"/>
              </a:rPr>
              <a:t>(1) </a:t>
            </a:r>
            <a:r>
              <a:rPr kumimoji="1" lang="zh-CN" altLang="en-US" sz="2000" b="1">
                <a:solidFill>
                  <a:schemeClr val="bg1"/>
                </a:solidFill>
                <a:latin typeface="Times New Roman" panose="02020603050405020304" pitchFamily="18" charset="0"/>
              </a:rPr>
              <a:t>导体上的电荷重新分布； </a:t>
            </a:r>
            <a:r>
              <a:rPr kumimoji="1" lang="en-US" altLang="zh-CN" sz="2000" b="1">
                <a:solidFill>
                  <a:schemeClr val="bg1"/>
                </a:solidFill>
                <a:latin typeface="Times New Roman" panose="02020603050405020304" pitchFamily="18" charset="0"/>
              </a:rPr>
              <a:t>(2) </a:t>
            </a:r>
            <a:r>
              <a:rPr kumimoji="1" lang="zh-CN" altLang="en-US" sz="2000" b="1">
                <a:solidFill>
                  <a:schemeClr val="bg1"/>
                </a:solidFill>
                <a:latin typeface="Times New Roman" panose="02020603050405020304" pitchFamily="18" charset="0"/>
              </a:rPr>
              <a:t>空间电场重新分布。</a:t>
            </a:r>
          </a:p>
          <a:p>
            <a:pPr eaLnBrk="1" hangingPunct="1"/>
            <a:r>
              <a:rPr lang="zh-CN" altLang="en-US">
                <a:latin typeface="华文中宋" panose="02010600040101010101" pitchFamily="2" charset="-122"/>
              </a:rPr>
              <a:t>      </a:t>
            </a:r>
          </a:p>
          <a:p>
            <a:pPr eaLnBrk="1" hangingPunct="1"/>
            <a:r>
              <a:rPr lang="zh-CN" altLang="en-US">
                <a:latin typeface="华文中宋" panose="02010600040101010101" pitchFamily="2" charset="-122"/>
              </a:rPr>
              <a:t>   </a:t>
            </a:r>
            <a:endParaRPr lang="zh-CN" altLang="en-US"/>
          </a:p>
        </p:txBody>
      </p:sp>
      <p:pic>
        <p:nvPicPr>
          <p:cNvPr id="146" name="Picture 2">
            <a:extLst>
              <a:ext uri="{FF2B5EF4-FFF2-40B4-BE49-F238E27FC236}">
                <a16:creationId xmlns:a16="http://schemas.microsoft.com/office/drawing/2014/main" id="{9FA867C7-B76E-4436-AC4E-530DCF437A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6888" y="3500438"/>
            <a:ext cx="5181600" cy="337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21142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500"/>
                                        <p:tgtEl>
                                          <p:spTgt spid="1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500"/>
                                        <p:tgtEl>
                                          <p:spTgt spid="13"/>
                                        </p:tgtEl>
                                      </p:cBhvr>
                                    </p:animEffect>
                                  </p:childTnLst>
                                </p:cTn>
                              </p:par>
                            </p:childTnLst>
                          </p:cTn>
                        </p:par>
                        <p:par>
                          <p:cTn id="25" fill="hold" nodeType="afterGroup">
                            <p:stCondLst>
                              <p:cond delay="500"/>
                            </p:stCondLst>
                            <p:childTnLst>
                              <p:par>
                                <p:cTn id="26" presetID="22" presetClass="entr" presetSubtype="2"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right)">
                                      <p:cBhvr>
                                        <p:cTn id="28" dur="500"/>
                                        <p:tgtEl>
                                          <p:spTgt spid="23"/>
                                        </p:tgtEl>
                                      </p:cBhvr>
                                    </p:animEffect>
                                  </p:childTnLst>
                                </p:cTn>
                              </p:par>
                            </p:childTnLst>
                          </p:cTn>
                        </p:par>
                        <p:par>
                          <p:cTn id="29" fill="hold" nodeType="afterGroup">
                            <p:stCondLst>
                              <p:cond delay="1000"/>
                            </p:stCondLst>
                            <p:childTnLst>
                              <p:par>
                                <p:cTn id="30" presetID="22" presetClass="entr" presetSubtype="2"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right)">
                                      <p:cBhvr>
                                        <p:cTn id="32" dur="500"/>
                                        <p:tgtEl>
                                          <p:spTgt spid="27"/>
                                        </p:tgtEl>
                                      </p:cBhvr>
                                    </p:animEffect>
                                  </p:childTnLst>
                                </p:cTn>
                              </p:par>
                            </p:childTnLst>
                          </p:cTn>
                        </p:par>
                        <p:par>
                          <p:cTn id="33" fill="hold" nodeType="afterGroup">
                            <p:stCondLst>
                              <p:cond delay="1500"/>
                            </p:stCondLst>
                            <p:childTnLst>
                              <p:par>
                                <p:cTn id="34" presetID="22" presetClass="entr" presetSubtype="2"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500"/>
                                        <p:tgtEl>
                                          <p:spTgt spid="31"/>
                                        </p:tgtEl>
                                      </p:cBhvr>
                                    </p:animEffect>
                                  </p:childTnLst>
                                </p:cTn>
                              </p:par>
                            </p:childTnLst>
                          </p:cTn>
                        </p:par>
                        <p:par>
                          <p:cTn id="37" fill="hold" nodeType="afterGroup">
                            <p:stCondLst>
                              <p:cond delay="2000"/>
                            </p:stCondLst>
                            <p:childTnLst>
                              <p:par>
                                <p:cTn id="38" presetID="22" presetClass="entr" presetSubtype="2"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childTnLst>
                          </p:cTn>
                        </p:par>
                        <p:par>
                          <p:cTn id="41" fill="hold" nodeType="afterGroup">
                            <p:stCondLst>
                              <p:cond delay="2500"/>
                            </p:stCondLst>
                            <p:childTnLst>
                              <p:par>
                                <p:cTn id="42" presetID="22" presetClass="entr" presetSubtype="2"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right)">
                                      <p:cBhvr>
                                        <p:cTn id="44" dur="500"/>
                                        <p:tgtEl>
                                          <p:spTgt spid="39"/>
                                        </p:tgtEl>
                                      </p:cBhvr>
                                    </p:animEffect>
                                  </p:childTnLst>
                                </p:cTn>
                              </p:par>
                            </p:childTnLst>
                          </p:cTn>
                        </p:par>
                        <p:par>
                          <p:cTn id="45" fill="hold" nodeType="afterGroup">
                            <p:stCondLst>
                              <p:cond delay="3000"/>
                            </p:stCondLst>
                            <p:childTnLst>
                              <p:par>
                                <p:cTn id="46" presetID="22" presetClass="entr" presetSubtype="2"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right)">
                                      <p:cBhvr>
                                        <p:cTn id="48" dur="500"/>
                                        <p:tgtEl>
                                          <p:spTgt spid="43"/>
                                        </p:tgtEl>
                                      </p:cBhvr>
                                    </p:animEffect>
                                  </p:childTnLst>
                                </p:cTn>
                              </p:par>
                            </p:childTnLst>
                          </p:cTn>
                        </p:par>
                        <p:par>
                          <p:cTn id="49" fill="hold" nodeType="afterGroup">
                            <p:stCondLst>
                              <p:cond delay="3500"/>
                            </p:stCondLst>
                            <p:childTnLst>
                              <p:par>
                                <p:cTn id="50" presetID="22" presetClass="entr" presetSubtype="2" fill="hold"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right)">
                                      <p:cBhvr>
                                        <p:cTn id="52" dur="500"/>
                                        <p:tgtEl>
                                          <p:spTgt spid="47"/>
                                        </p:tgtEl>
                                      </p:cBhvr>
                                    </p:animEffect>
                                  </p:childTnLst>
                                </p:cTn>
                              </p:par>
                            </p:childTnLst>
                          </p:cTn>
                        </p:par>
                        <p:par>
                          <p:cTn id="53" fill="hold" nodeType="afterGroup">
                            <p:stCondLst>
                              <p:cond delay="4000"/>
                            </p:stCondLst>
                            <p:childTnLst>
                              <p:par>
                                <p:cTn id="54" presetID="22" presetClass="entr" presetSubtype="8" fill="hold" nodeType="after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left)">
                                      <p:cBhvr>
                                        <p:cTn id="56" dur="500"/>
                                        <p:tgtEl>
                                          <p:spTgt spid="5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childTnLst>
                          </p:cTn>
                        </p:par>
                        <p:par>
                          <p:cTn id="61" fill="hold" nodeType="afterGroup">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nodeType="afterGroup">
                            <p:stCondLst>
                              <p:cond delay="0"/>
                            </p:stCondLst>
                            <p:childTnLst>
                              <p:par>
                                <p:cTn id="65" presetID="22" presetClass="entr" presetSubtype="8"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wipe(left)">
                                      <p:cBhvr>
                                        <p:cTn id="67" dur="500"/>
                                        <p:tgtEl>
                                          <p:spTgt spid="52"/>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left)">
                                      <p:cBhvr>
                                        <p:cTn id="71" dur="500"/>
                                        <p:tgtEl>
                                          <p:spTgt spid="5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wipe(left)">
                                      <p:cBhvr>
                                        <p:cTn id="76" dur="500"/>
                                        <p:tgtEl>
                                          <p:spTgt spid="66"/>
                                        </p:tgtEl>
                                      </p:cBhvr>
                                    </p:animEffect>
                                  </p:childTnLst>
                                </p:cTn>
                              </p:par>
                            </p:childTnLst>
                          </p:cTn>
                        </p:par>
                        <p:par>
                          <p:cTn id="77" fill="hold" nodeType="afterGroup">
                            <p:stCondLst>
                              <p:cond delay="500"/>
                            </p:stCondLst>
                            <p:childTnLst>
                              <p:par>
                                <p:cTn id="78" presetID="22" presetClass="entr" presetSubtype="2" fill="hold" nodeType="after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wipe(right)">
                                      <p:cBhvr>
                                        <p:cTn id="80" dur="500"/>
                                        <p:tgtEl>
                                          <p:spTgt spid="5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2" fill="hold" nodeType="click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right)">
                                      <p:cBhvr>
                                        <p:cTn id="85" dur="500"/>
                                        <p:tgtEl>
                                          <p:spTgt spid="85"/>
                                        </p:tgtEl>
                                      </p:cBhvr>
                                    </p:animEffect>
                                  </p:childTnLst>
                                </p:cTn>
                              </p:par>
                            </p:childTnLst>
                          </p:cTn>
                        </p:par>
                        <p:par>
                          <p:cTn id="86" fill="hold" nodeType="afterGroup">
                            <p:stCondLst>
                              <p:cond delay="500"/>
                            </p:stCondLst>
                            <p:childTnLst>
                              <p:par>
                                <p:cTn id="87" presetID="22" presetClass="entr" presetSubtype="8" fill="hold" nodeType="after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wipe(left)">
                                      <p:cBhvr>
                                        <p:cTn id="89" dur="500"/>
                                        <p:tgtEl>
                                          <p:spTgt spid="99"/>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0"/>
                                          </p:stCondLst>
                                        </p:cTn>
                                        <p:tgtEl>
                                          <p:spTgt spid="107"/>
                                        </p:tgtEl>
                                        <p:attrNameLst>
                                          <p:attrName>style.visibility</p:attrName>
                                        </p:attrNameLst>
                                      </p:cBhvr>
                                      <p:to>
                                        <p:strVal val="visible"/>
                                      </p:to>
                                    </p:set>
                                  </p:childTnLst>
                                </p:cTn>
                              </p:par>
                            </p:childTnLst>
                          </p:cTn>
                        </p:par>
                        <p:par>
                          <p:cTn id="94" fill="hold" nodeType="afterGroup">
                            <p:stCondLst>
                              <p:cond delay="0"/>
                            </p:stCondLst>
                            <p:childTnLst>
                              <p:par>
                                <p:cTn id="95" presetID="1" presetClass="entr" presetSubtype="0" fill="hold" grpId="0" nodeType="afterEffect">
                                  <p:stCondLst>
                                    <p:cond delay="0"/>
                                  </p:stCondLst>
                                  <p:childTnLst>
                                    <p:set>
                                      <p:cBhvr>
                                        <p:cTn id="96" dur="1" fill="hold">
                                          <p:stCondLst>
                                            <p:cond delay="0"/>
                                          </p:stCondLst>
                                        </p:cTn>
                                        <p:tgtEl>
                                          <p:spTgt spid="2"/>
                                        </p:tgtEl>
                                        <p:attrNameLst>
                                          <p:attrName>style.visibility</p:attrName>
                                        </p:attrNameLst>
                                      </p:cBhvr>
                                      <p:to>
                                        <p:strVal val="visible"/>
                                      </p:to>
                                    </p:set>
                                  </p:childTnLst>
                                </p:cTn>
                              </p:par>
                            </p:childTnLst>
                          </p:cTn>
                        </p:par>
                        <p:par>
                          <p:cTn id="97" fill="hold" nodeType="afterGroup">
                            <p:stCondLst>
                              <p:cond delay="0"/>
                            </p:stCondLst>
                            <p:childTnLst>
                              <p:par>
                                <p:cTn id="98" presetID="1" presetClass="entr" presetSubtype="0" fill="hold" grpId="0" nodeType="afterEffect">
                                  <p:stCondLst>
                                    <p:cond delay="0"/>
                                  </p:stCondLst>
                                  <p:childTnLst>
                                    <p:set>
                                      <p:cBhvr>
                                        <p:cTn id="99" dur="1" fill="hold">
                                          <p:stCondLst>
                                            <p:cond delay="0"/>
                                          </p:stCondLst>
                                        </p:cTn>
                                        <p:tgtEl>
                                          <p:spTgt spid="114"/>
                                        </p:tgtEl>
                                        <p:attrNameLst>
                                          <p:attrName>style.visibility</p:attrName>
                                        </p:attrNameLst>
                                      </p:cBhvr>
                                      <p:to>
                                        <p:strVal val="visible"/>
                                      </p:to>
                                    </p:set>
                                  </p:childTnLst>
                                </p:cTn>
                              </p:par>
                            </p:childTnLst>
                          </p:cTn>
                        </p:par>
                        <p:par>
                          <p:cTn id="100" fill="hold" nodeType="afterGroup">
                            <p:stCondLst>
                              <p:cond delay="0"/>
                            </p:stCondLst>
                            <p:childTnLst>
                              <p:par>
                                <p:cTn id="101" presetID="22" presetClass="entr" presetSubtype="8" fill="hold" nodeType="afterEffect">
                                  <p:stCondLst>
                                    <p:cond delay="0"/>
                                  </p:stCondLst>
                                  <p:childTnLst>
                                    <p:set>
                                      <p:cBhvr>
                                        <p:cTn id="102" dur="1" fill="hold">
                                          <p:stCondLst>
                                            <p:cond delay="0"/>
                                          </p:stCondLst>
                                        </p:cTn>
                                        <p:tgtEl>
                                          <p:spTgt spid="100"/>
                                        </p:tgtEl>
                                        <p:attrNameLst>
                                          <p:attrName>style.visibility</p:attrName>
                                        </p:attrNameLst>
                                      </p:cBhvr>
                                      <p:to>
                                        <p:strVal val="visible"/>
                                      </p:to>
                                    </p:set>
                                    <p:animEffect transition="in" filter="wipe(left)">
                                      <p:cBhvr>
                                        <p:cTn id="103" dur="500"/>
                                        <p:tgtEl>
                                          <p:spTgt spid="100"/>
                                        </p:tgtEl>
                                      </p:cBhvr>
                                    </p:animEffect>
                                  </p:childTnLst>
                                </p:cTn>
                              </p:par>
                            </p:childTnLst>
                          </p:cTn>
                        </p:par>
                        <p:par>
                          <p:cTn id="104" fill="hold" nodeType="afterGroup">
                            <p:stCondLst>
                              <p:cond delay="500"/>
                            </p:stCondLst>
                            <p:childTnLst>
                              <p:par>
                                <p:cTn id="105" presetID="22" presetClass="entr" presetSubtype="8" fill="hold" nodeType="afterEffect">
                                  <p:stCondLst>
                                    <p:cond delay="0"/>
                                  </p:stCondLst>
                                  <p:childTnLst>
                                    <p:set>
                                      <p:cBhvr>
                                        <p:cTn id="106" dur="1" fill="hold">
                                          <p:stCondLst>
                                            <p:cond delay="0"/>
                                          </p:stCondLst>
                                        </p:cTn>
                                        <p:tgtEl>
                                          <p:spTgt spid="106"/>
                                        </p:tgtEl>
                                        <p:attrNameLst>
                                          <p:attrName>style.visibility</p:attrName>
                                        </p:attrNameLst>
                                      </p:cBhvr>
                                      <p:to>
                                        <p:strVal val="visible"/>
                                      </p:to>
                                    </p:set>
                                    <p:animEffect transition="in" filter="wipe(left)">
                                      <p:cBhvr>
                                        <p:cTn id="107" dur="500"/>
                                        <p:tgtEl>
                                          <p:spTgt spid="106"/>
                                        </p:tgtEl>
                                      </p:cBhvr>
                                    </p:animEffect>
                                  </p:childTnLst>
                                </p:cTn>
                              </p:par>
                            </p:childTnLst>
                          </p:cTn>
                        </p:par>
                        <p:par>
                          <p:cTn id="108" fill="hold" nodeType="afterGroup">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animEffect transition="in" filter="wipe(left)">
                                      <p:cBhvr>
                                        <p:cTn id="111" dur="500"/>
                                        <p:tgtEl>
                                          <p:spTgt spid="115"/>
                                        </p:tgtEl>
                                      </p:cBhvr>
                                    </p:animEffect>
                                  </p:childTnLst>
                                </p:cTn>
                              </p:par>
                            </p:childTnLst>
                          </p:cTn>
                        </p:par>
                        <p:par>
                          <p:cTn id="112" fill="hold" nodeType="afterGroup">
                            <p:stCondLst>
                              <p:cond delay="1500"/>
                            </p:stCondLst>
                            <p:childTnLst>
                              <p:par>
                                <p:cTn id="113" presetID="22" presetClass="entr" presetSubtype="2" fill="hold" nodeType="afterEffect">
                                  <p:stCondLst>
                                    <p:cond delay="0"/>
                                  </p:stCondLst>
                                  <p:childTnLst>
                                    <p:set>
                                      <p:cBhvr>
                                        <p:cTn id="114" dur="1" fill="hold">
                                          <p:stCondLst>
                                            <p:cond delay="0"/>
                                          </p:stCondLst>
                                        </p:cTn>
                                        <p:tgtEl>
                                          <p:spTgt spid="134"/>
                                        </p:tgtEl>
                                        <p:attrNameLst>
                                          <p:attrName>style.visibility</p:attrName>
                                        </p:attrNameLst>
                                      </p:cBhvr>
                                      <p:to>
                                        <p:strVal val="visible"/>
                                      </p:to>
                                    </p:set>
                                    <p:animEffect transition="in" filter="wipe(right)">
                                      <p:cBhvr>
                                        <p:cTn id="115" dur="500"/>
                                        <p:tgtEl>
                                          <p:spTgt spid="134"/>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141"/>
                                        </p:tgtEl>
                                        <p:attrNameLst>
                                          <p:attrName>style.visibility</p:attrName>
                                        </p:attrNameLst>
                                      </p:cBhvr>
                                      <p:to>
                                        <p:strVal val="visible"/>
                                      </p:to>
                                    </p:set>
                                    <p:animEffect transition="in" filter="wipe(left)">
                                      <p:cBhvr>
                                        <p:cTn id="120" dur="500"/>
                                        <p:tgtEl>
                                          <p:spTgt spid="14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5"/>
                                        </p:tgtEl>
                                        <p:attrNameLst>
                                          <p:attrName>style.visibility</p:attrName>
                                        </p:attrNameLst>
                                      </p:cBhvr>
                                      <p:to>
                                        <p:strVal val="visible"/>
                                      </p:to>
                                    </p:set>
                                    <p:animEffect transition="in" filter="wipe(left)">
                                      <p:cBhvr>
                                        <p:cTn id="125" dur="500"/>
                                        <p:tgtEl>
                                          <p:spTgt spid="5"/>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45"/>
                                        </p:tgtEl>
                                        <p:attrNameLst>
                                          <p:attrName>style.visibility</p:attrName>
                                        </p:attrNameLst>
                                      </p:cBhvr>
                                      <p:to>
                                        <p:strVal val="visible"/>
                                      </p:to>
                                    </p:set>
                                    <p:animEffect transition="in" filter="wipe(left)">
                                      <p:cBhvr>
                                        <p:cTn id="130" dur="3000"/>
                                        <p:tgtEl>
                                          <p:spTgt spid="145"/>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nodeType="clickEffect">
                                  <p:stCondLst>
                                    <p:cond delay="0"/>
                                  </p:stCondLst>
                                  <p:childTnLst>
                                    <p:set>
                                      <p:cBhvr>
                                        <p:cTn id="13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utoUpdateAnimBg="0"/>
      <p:bldP spid="114" grpId="0" animBg="1"/>
      <p:bldP spid="142" grpId="0" autoUpdateAnimBg="0"/>
      <p:bldP spid="14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7" descr="art01">
            <a:extLst>
              <a:ext uri="{FF2B5EF4-FFF2-40B4-BE49-F238E27FC236}">
                <a16:creationId xmlns:a16="http://schemas.microsoft.com/office/drawing/2014/main" id="{BFD9401B-BE1A-4DC0-A403-09787EE67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238" y="2570163"/>
            <a:ext cx="2830512" cy="289560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5123" name="Picture 18" descr="art02">
            <a:extLst>
              <a:ext uri="{FF2B5EF4-FFF2-40B4-BE49-F238E27FC236}">
                <a16:creationId xmlns:a16="http://schemas.microsoft.com/office/drawing/2014/main" id="{40F49AEB-2425-4BE1-B3BB-2A6EFB0C7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2888" y="2559050"/>
            <a:ext cx="2822575" cy="2895600"/>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5124" name="Text Box 19">
            <a:extLst>
              <a:ext uri="{FF2B5EF4-FFF2-40B4-BE49-F238E27FC236}">
                <a16:creationId xmlns:a16="http://schemas.microsoft.com/office/drawing/2014/main" id="{CE69F76A-49D6-4483-9FE7-E741B9233ED0}"/>
              </a:ext>
            </a:extLst>
          </p:cNvPr>
          <p:cNvSpPr txBox="1">
            <a:spLocks noChangeArrowheads="1"/>
          </p:cNvSpPr>
          <p:nvPr/>
        </p:nvSpPr>
        <p:spPr bwMode="auto">
          <a:xfrm>
            <a:off x="401638" y="403225"/>
            <a:ext cx="2170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静电平衡</a:t>
            </a:r>
          </a:p>
        </p:txBody>
      </p:sp>
      <p:sp>
        <p:nvSpPr>
          <p:cNvPr id="5125" name="Rectangle 20">
            <a:extLst>
              <a:ext uri="{FF2B5EF4-FFF2-40B4-BE49-F238E27FC236}">
                <a16:creationId xmlns:a16="http://schemas.microsoft.com/office/drawing/2014/main" id="{EC38B2A2-0810-4F9E-8EAD-D6DDC357B5FC}"/>
              </a:ext>
            </a:extLst>
          </p:cNvPr>
          <p:cNvSpPr>
            <a:spLocks noChangeArrowheads="1"/>
          </p:cNvSpPr>
          <p:nvPr/>
        </p:nvSpPr>
        <p:spPr bwMode="auto">
          <a:xfrm>
            <a:off x="687388" y="765175"/>
            <a:ext cx="83820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导体内部和表面上任何一部分都没有宏观电荷运动，我们就说导体处于</a:t>
            </a:r>
            <a:r>
              <a:rPr kumimoji="1" lang="zh-CN" altLang="en-US" sz="2400" b="1">
                <a:solidFill>
                  <a:srgbClr val="66FFFF"/>
                </a:solidFill>
                <a:latin typeface="Times New Roman" panose="02020603050405020304" pitchFamily="18" charset="0"/>
              </a:rPr>
              <a:t>静电平衡状态，</a:t>
            </a:r>
            <a:r>
              <a:rPr kumimoji="1" lang="zh-CN" altLang="en-US" sz="2400" b="1">
                <a:solidFill>
                  <a:schemeClr val="bg1"/>
                </a:solidFill>
                <a:latin typeface="Times New Roman" panose="02020603050405020304" pitchFamily="18" charset="0"/>
              </a:rPr>
              <a:t>无论导体是否带电，无论其是否处于外电场中。</a:t>
            </a:r>
          </a:p>
        </p:txBody>
      </p:sp>
      <p:sp>
        <p:nvSpPr>
          <p:cNvPr id="5126" name="Text Box 21">
            <a:extLst>
              <a:ext uri="{FF2B5EF4-FFF2-40B4-BE49-F238E27FC236}">
                <a16:creationId xmlns:a16="http://schemas.microsoft.com/office/drawing/2014/main" id="{787C07EF-B21D-414C-8949-E8D81CF510E5}"/>
              </a:ext>
            </a:extLst>
          </p:cNvPr>
          <p:cNvSpPr txBox="1">
            <a:spLocks noChangeArrowheads="1"/>
          </p:cNvSpPr>
          <p:nvPr/>
        </p:nvSpPr>
        <p:spPr bwMode="auto">
          <a:xfrm>
            <a:off x="385763" y="2182813"/>
            <a:ext cx="4059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导体静电平衡的条件</a:t>
            </a:r>
            <a:endParaRPr kumimoji="1" lang="zh-CN" altLang="en-US" sz="2400">
              <a:solidFill>
                <a:srgbClr val="66FFFF"/>
              </a:solidFill>
              <a:latin typeface="Times New Roman" panose="02020603050405020304" pitchFamily="18" charset="0"/>
            </a:endParaRPr>
          </a:p>
        </p:txBody>
      </p:sp>
      <p:graphicFrame>
        <p:nvGraphicFramePr>
          <p:cNvPr id="5127" name="Object 22">
            <a:extLst>
              <a:ext uri="{FF2B5EF4-FFF2-40B4-BE49-F238E27FC236}">
                <a16:creationId xmlns:a16="http://schemas.microsoft.com/office/drawing/2014/main" id="{E595E012-A353-4AD9-A360-665D8672E4F3}"/>
              </a:ext>
            </a:extLst>
          </p:cNvPr>
          <p:cNvGraphicFramePr>
            <a:graphicFrameLocks noChangeAspect="1"/>
          </p:cNvGraphicFramePr>
          <p:nvPr/>
        </p:nvGraphicFramePr>
        <p:xfrm>
          <a:off x="6607175" y="4006850"/>
          <a:ext cx="762000" cy="368300"/>
        </p:xfrm>
        <a:graphic>
          <a:graphicData uri="http://schemas.openxmlformats.org/presentationml/2006/ole">
            <mc:AlternateContent xmlns:mc="http://schemas.openxmlformats.org/markup-compatibility/2006">
              <mc:Choice xmlns:v="urn:schemas-microsoft-com:vml" Requires="v">
                <p:oleObj spid="_x0000_s106498" name="公式" r:id="rId5" imgW="352304" imgH="133486" progId="Equation.3">
                  <p:embed/>
                </p:oleObj>
              </mc:Choice>
              <mc:Fallback>
                <p:oleObj name="公式" r:id="rId5" imgW="352304" imgH="133486" progId="Equation.3">
                  <p:embed/>
                  <p:pic>
                    <p:nvPicPr>
                      <p:cNvPr id="5127" name="Object 22">
                        <a:extLst>
                          <a:ext uri="{FF2B5EF4-FFF2-40B4-BE49-F238E27FC236}">
                            <a16:creationId xmlns:a16="http://schemas.microsoft.com/office/drawing/2014/main" id="{E595E012-A353-4AD9-A360-665D8672E4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7175" y="4006850"/>
                        <a:ext cx="762000" cy="368300"/>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8" name="Rectangle 23">
            <a:extLst>
              <a:ext uri="{FF2B5EF4-FFF2-40B4-BE49-F238E27FC236}">
                <a16:creationId xmlns:a16="http://schemas.microsoft.com/office/drawing/2014/main" id="{FA96F33C-BDD3-4205-9090-714BCD392238}"/>
              </a:ext>
            </a:extLst>
          </p:cNvPr>
          <p:cNvSpPr>
            <a:spLocks noChangeArrowheads="1"/>
          </p:cNvSpPr>
          <p:nvPr/>
        </p:nvSpPr>
        <p:spPr bwMode="auto">
          <a:xfrm>
            <a:off x="1189038" y="3395663"/>
            <a:ext cx="2895600" cy="53975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9" name="Object 24">
            <a:extLst>
              <a:ext uri="{FF2B5EF4-FFF2-40B4-BE49-F238E27FC236}">
                <a16:creationId xmlns:a16="http://schemas.microsoft.com/office/drawing/2014/main" id="{FD1A86A9-B0A9-4231-A867-D9042AC41C31}"/>
              </a:ext>
            </a:extLst>
          </p:cNvPr>
          <p:cNvGraphicFramePr>
            <a:graphicFrameLocks/>
          </p:cNvGraphicFramePr>
          <p:nvPr/>
        </p:nvGraphicFramePr>
        <p:xfrm>
          <a:off x="1190625" y="2808288"/>
          <a:ext cx="989013" cy="457200"/>
        </p:xfrm>
        <a:graphic>
          <a:graphicData uri="http://schemas.openxmlformats.org/presentationml/2006/ole">
            <mc:AlternateContent xmlns:mc="http://schemas.openxmlformats.org/markup-compatibility/2006">
              <mc:Choice xmlns:v="urn:schemas-microsoft-com:vml" Requires="v">
                <p:oleObj spid="_x0000_s106499" name="Equation" r:id="rId7" imgW="885959" imgH="352391" progId="Equation.3">
                  <p:embed/>
                </p:oleObj>
              </mc:Choice>
              <mc:Fallback>
                <p:oleObj name="Equation" r:id="rId7" imgW="885959" imgH="352391" progId="Equation.3">
                  <p:embed/>
                  <p:pic>
                    <p:nvPicPr>
                      <p:cNvPr id="5129" name="Object 24">
                        <a:extLst>
                          <a:ext uri="{FF2B5EF4-FFF2-40B4-BE49-F238E27FC236}">
                            <a16:creationId xmlns:a16="http://schemas.microsoft.com/office/drawing/2014/main" id="{FD1A86A9-B0A9-4231-A867-D9042AC4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0625" y="2808288"/>
                        <a:ext cx="989013" cy="457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0" name="Object 25">
            <a:extLst>
              <a:ext uri="{FF2B5EF4-FFF2-40B4-BE49-F238E27FC236}">
                <a16:creationId xmlns:a16="http://schemas.microsoft.com/office/drawing/2014/main" id="{AC7842D7-ECA3-4B2C-9347-2C96CFE55612}"/>
              </a:ext>
            </a:extLst>
          </p:cNvPr>
          <p:cNvGraphicFramePr>
            <a:graphicFrameLocks noChangeAspect="1"/>
          </p:cNvGraphicFramePr>
          <p:nvPr/>
        </p:nvGraphicFramePr>
        <p:xfrm>
          <a:off x="1174750" y="3465513"/>
          <a:ext cx="723900" cy="434975"/>
        </p:xfrm>
        <a:graphic>
          <a:graphicData uri="http://schemas.openxmlformats.org/presentationml/2006/ole">
            <mc:AlternateContent xmlns:mc="http://schemas.openxmlformats.org/markup-compatibility/2006">
              <mc:Choice xmlns:v="urn:schemas-microsoft-com:vml" Requires="v">
                <p:oleObj spid="_x0000_s106500" name="Equation" r:id="rId9" imgW="618978" imgH="361882" progId="Equation.3">
                  <p:embed/>
                </p:oleObj>
              </mc:Choice>
              <mc:Fallback>
                <p:oleObj name="Equation" r:id="rId9" imgW="618978" imgH="361882" progId="Equation.3">
                  <p:embed/>
                  <p:pic>
                    <p:nvPicPr>
                      <p:cNvPr id="5130" name="Object 25">
                        <a:extLst>
                          <a:ext uri="{FF2B5EF4-FFF2-40B4-BE49-F238E27FC236}">
                            <a16:creationId xmlns:a16="http://schemas.microsoft.com/office/drawing/2014/main" id="{AC7842D7-ECA3-4B2C-9347-2C96CFE556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4750" y="3465513"/>
                        <a:ext cx="7239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1" name="Rectangle 26">
            <a:extLst>
              <a:ext uri="{FF2B5EF4-FFF2-40B4-BE49-F238E27FC236}">
                <a16:creationId xmlns:a16="http://schemas.microsoft.com/office/drawing/2014/main" id="{FF3E9FEA-F710-4EC2-8461-5F6478DDCDD2}"/>
              </a:ext>
            </a:extLst>
          </p:cNvPr>
          <p:cNvSpPr>
            <a:spLocks noChangeArrowheads="1"/>
          </p:cNvSpPr>
          <p:nvPr/>
        </p:nvSpPr>
        <p:spPr bwMode="auto">
          <a:xfrm>
            <a:off x="1862138" y="3413125"/>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chemeClr val="bg1"/>
                </a:solidFill>
                <a:latin typeface="宋体" panose="02010600030101010101" pitchFamily="2" charset="-122"/>
                <a:sym typeface="Symbol" panose="05050102010706020507" pitchFamily="18" charset="2"/>
              </a:rPr>
              <a:t> </a:t>
            </a:r>
            <a:r>
              <a:rPr kumimoji="1" lang="zh-CN" altLang="en-US" sz="2400" b="1">
                <a:solidFill>
                  <a:srgbClr val="FFCC00"/>
                </a:solidFill>
                <a:latin typeface="宋体" panose="02010600030101010101" pitchFamily="2" charset="-122"/>
              </a:rPr>
              <a:t>导体表面</a:t>
            </a:r>
          </a:p>
        </p:txBody>
      </p:sp>
      <p:sp>
        <p:nvSpPr>
          <p:cNvPr id="5132" name="Rectangle 27">
            <a:extLst>
              <a:ext uri="{FF2B5EF4-FFF2-40B4-BE49-F238E27FC236}">
                <a16:creationId xmlns:a16="http://schemas.microsoft.com/office/drawing/2014/main" id="{CA203D5E-9409-4CEC-8B83-B9CC0A2A09FD}"/>
              </a:ext>
            </a:extLst>
          </p:cNvPr>
          <p:cNvSpPr>
            <a:spLocks noChangeArrowheads="1"/>
          </p:cNvSpPr>
          <p:nvPr/>
        </p:nvSpPr>
        <p:spPr bwMode="auto">
          <a:xfrm>
            <a:off x="393700" y="4006850"/>
            <a:ext cx="3978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rPr>
              <a:t>3. </a:t>
            </a:r>
            <a:r>
              <a:rPr kumimoji="1" lang="zh-CN" altLang="en-US" sz="2400" b="1">
                <a:solidFill>
                  <a:srgbClr val="66FFFF"/>
                </a:solidFill>
                <a:latin typeface="Times New Roman" panose="02020603050405020304" pitchFamily="18" charset="0"/>
              </a:rPr>
              <a:t>静电平衡导体的电势</a:t>
            </a:r>
          </a:p>
        </p:txBody>
      </p:sp>
      <p:sp>
        <p:nvSpPr>
          <p:cNvPr id="5133" name="Rectangle 28">
            <a:extLst>
              <a:ext uri="{FF2B5EF4-FFF2-40B4-BE49-F238E27FC236}">
                <a16:creationId xmlns:a16="http://schemas.microsoft.com/office/drawing/2014/main" id="{DD7EBAB9-D9FD-4F69-A75A-AF6F675216CA}"/>
              </a:ext>
            </a:extLst>
          </p:cNvPr>
          <p:cNvSpPr>
            <a:spLocks noChangeArrowheads="1"/>
          </p:cNvSpPr>
          <p:nvPr/>
        </p:nvSpPr>
        <p:spPr bwMode="auto">
          <a:xfrm>
            <a:off x="687388" y="4416425"/>
            <a:ext cx="3657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rPr>
              <a:t>导体静电平衡时，导体上各点电势相等，即导体是等势体，表面是等势面</a:t>
            </a:r>
          </a:p>
        </p:txBody>
      </p:sp>
      <p:graphicFrame>
        <p:nvGraphicFramePr>
          <p:cNvPr id="5134" name="Object 29">
            <a:extLst>
              <a:ext uri="{FF2B5EF4-FFF2-40B4-BE49-F238E27FC236}">
                <a16:creationId xmlns:a16="http://schemas.microsoft.com/office/drawing/2014/main" id="{9AFCD987-7B68-4E8E-B104-9C047162E3E5}"/>
              </a:ext>
            </a:extLst>
          </p:cNvPr>
          <p:cNvGraphicFramePr>
            <a:graphicFrameLocks/>
          </p:cNvGraphicFramePr>
          <p:nvPr/>
        </p:nvGraphicFramePr>
        <p:xfrm>
          <a:off x="5178425" y="5657850"/>
          <a:ext cx="3109913" cy="685800"/>
        </p:xfrm>
        <a:graphic>
          <a:graphicData uri="http://schemas.openxmlformats.org/presentationml/2006/ole">
            <mc:AlternateContent xmlns:mc="http://schemas.openxmlformats.org/markup-compatibility/2006">
              <mc:Choice xmlns:v="urn:schemas-microsoft-com:vml" Requires="v">
                <p:oleObj spid="_x0000_s106501" name="Equation" r:id="rId11" imgW="3019355" imgH="581093" progId="Equation.3">
                  <p:embed/>
                </p:oleObj>
              </mc:Choice>
              <mc:Fallback>
                <p:oleObj name="Equation" r:id="rId11" imgW="3019355" imgH="581093" progId="Equation.3">
                  <p:embed/>
                  <p:pic>
                    <p:nvPicPr>
                      <p:cNvPr id="5134" name="Object 29">
                        <a:extLst>
                          <a:ext uri="{FF2B5EF4-FFF2-40B4-BE49-F238E27FC236}">
                            <a16:creationId xmlns:a16="http://schemas.microsoft.com/office/drawing/2014/main" id="{9AFCD987-7B68-4E8E-B104-9C047162E3E5}"/>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8425" y="5657850"/>
                        <a:ext cx="3109913"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62857387"/>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490" name="Group 2">
            <a:extLst>
              <a:ext uri="{FF2B5EF4-FFF2-40B4-BE49-F238E27FC236}">
                <a16:creationId xmlns:a16="http://schemas.microsoft.com/office/drawing/2014/main" id="{2BB7E81A-9523-4B35-809B-9090C3922838}"/>
              </a:ext>
            </a:extLst>
          </p:cNvPr>
          <p:cNvGrpSpPr>
            <a:grpSpLocks/>
          </p:cNvGrpSpPr>
          <p:nvPr/>
        </p:nvGrpSpPr>
        <p:grpSpPr bwMode="auto">
          <a:xfrm>
            <a:off x="6646863" y="609600"/>
            <a:ext cx="1943100" cy="2641600"/>
            <a:chOff x="4176" y="694"/>
            <a:chExt cx="1224" cy="1664"/>
          </a:xfrm>
        </p:grpSpPr>
        <p:grpSp>
          <p:nvGrpSpPr>
            <p:cNvPr id="6190" name="Group 3">
              <a:extLst>
                <a:ext uri="{FF2B5EF4-FFF2-40B4-BE49-F238E27FC236}">
                  <a16:creationId xmlns:a16="http://schemas.microsoft.com/office/drawing/2014/main" id="{37E31EE8-5589-433A-B5B4-53E13B9EBBC3}"/>
                </a:ext>
              </a:extLst>
            </p:cNvPr>
            <p:cNvGrpSpPr>
              <a:grpSpLocks/>
            </p:cNvGrpSpPr>
            <p:nvPr/>
          </p:nvGrpSpPr>
          <p:grpSpPr bwMode="auto">
            <a:xfrm>
              <a:off x="4176" y="694"/>
              <a:ext cx="1224" cy="1664"/>
              <a:chOff x="4176" y="694"/>
              <a:chExt cx="1224" cy="1664"/>
            </a:xfrm>
          </p:grpSpPr>
          <p:sp>
            <p:nvSpPr>
              <p:cNvPr id="6192" name="Freeform 4">
                <a:extLst>
                  <a:ext uri="{FF2B5EF4-FFF2-40B4-BE49-F238E27FC236}">
                    <a16:creationId xmlns:a16="http://schemas.microsoft.com/office/drawing/2014/main" id="{6270C0E2-9AE1-4A29-84F4-32B22CCB5165}"/>
                  </a:ext>
                </a:extLst>
              </p:cNvPr>
              <p:cNvSpPr>
                <a:spLocks/>
              </p:cNvSpPr>
              <p:nvPr/>
            </p:nvSpPr>
            <p:spPr bwMode="auto">
              <a:xfrm>
                <a:off x="4176" y="694"/>
                <a:ext cx="1224" cy="1664"/>
              </a:xfrm>
              <a:custGeom>
                <a:avLst/>
                <a:gdLst>
                  <a:gd name="T0" fmla="*/ 608 w 1224"/>
                  <a:gd name="T1" fmla="*/ 16 h 1664"/>
                  <a:gd name="T2" fmla="*/ 272 w 1224"/>
                  <a:gd name="T3" fmla="*/ 64 h 1664"/>
                  <a:gd name="T4" fmla="*/ 32 w 1224"/>
                  <a:gd name="T5" fmla="*/ 352 h 1664"/>
                  <a:gd name="T6" fmla="*/ 80 w 1224"/>
                  <a:gd name="T7" fmla="*/ 880 h 1664"/>
                  <a:gd name="T8" fmla="*/ 32 w 1224"/>
                  <a:gd name="T9" fmla="*/ 1168 h 1664"/>
                  <a:gd name="T10" fmla="*/ 272 w 1224"/>
                  <a:gd name="T11" fmla="*/ 1504 h 1664"/>
                  <a:gd name="T12" fmla="*/ 608 w 1224"/>
                  <a:gd name="T13" fmla="*/ 1648 h 1664"/>
                  <a:gd name="T14" fmla="*/ 944 w 1224"/>
                  <a:gd name="T15" fmla="*/ 1408 h 1664"/>
                  <a:gd name="T16" fmla="*/ 1184 w 1224"/>
                  <a:gd name="T17" fmla="*/ 1120 h 1664"/>
                  <a:gd name="T18" fmla="*/ 1184 w 1224"/>
                  <a:gd name="T19" fmla="*/ 736 h 1664"/>
                  <a:gd name="T20" fmla="*/ 1136 w 1224"/>
                  <a:gd name="T21" fmla="*/ 544 h 1664"/>
                  <a:gd name="T22" fmla="*/ 992 w 1224"/>
                  <a:gd name="T23" fmla="*/ 304 h 1664"/>
                  <a:gd name="T24" fmla="*/ 848 w 1224"/>
                  <a:gd name="T25" fmla="*/ 160 h 1664"/>
                  <a:gd name="T26" fmla="*/ 608 w 1224"/>
                  <a:gd name="T27" fmla="*/ 16 h 16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4" h="1664">
                    <a:moveTo>
                      <a:pt x="608" y="16"/>
                    </a:moveTo>
                    <a:cubicBezTo>
                      <a:pt x="512" y="0"/>
                      <a:pt x="368" y="8"/>
                      <a:pt x="272" y="64"/>
                    </a:cubicBezTo>
                    <a:cubicBezTo>
                      <a:pt x="176" y="120"/>
                      <a:pt x="64" y="216"/>
                      <a:pt x="32" y="352"/>
                    </a:cubicBezTo>
                    <a:cubicBezTo>
                      <a:pt x="0" y="488"/>
                      <a:pt x="80" y="744"/>
                      <a:pt x="80" y="880"/>
                    </a:cubicBezTo>
                    <a:cubicBezTo>
                      <a:pt x="80" y="1016"/>
                      <a:pt x="0" y="1064"/>
                      <a:pt x="32" y="1168"/>
                    </a:cubicBezTo>
                    <a:cubicBezTo>
                      <a:pt x="64" y="1272"/>
                      <a:pt x="176" y="1424"/>
                      <a:pt x="272" y="1504"/>
                    </a:cubicBezTo>
                    <a:cubicBezTo>
                      <a:pt x="368" y="1584"/>
                      <a:pt x="496" y="1664"/>
                      <a:pt x="608" y="1648"/>
                    </a:cubicBezTo>
                    <a:cubicBezTo>
                      <a:pt x="720" y="1632"/>
                      <a:pt x="848" y="1496"/>
                      <a:pt x="944" y="1408"/>
                    </a:cubicBezTo>
                    <a:cubicBezTo>
                      <a:pt x="1040" y="1320"/>
                      <a:pt x="1144" y="1232"/>
                      <a:pt x="1184" y="1120"/>
                    </a:cubicBezTo>
                    <a:cubicBezTo>
                      <a:pt x="1224" y="1008"/>
                      <a:pt x="1192" y="832"/>
                      <a:pt x="1184" y="736"/>
                    </a:cubicBezTo>
                    <a:cubicBezTo>
                      <a:pt x="1176" y="640"/>
                      <a:pt x="1168" y="616"/>
                      <a:pt x="1136" y="544"/>
                    </a:cubicBezTo>
                    <a:cubicBezTo>
                      <a:pt x="1104" y="472"/>
                      <a:pt x="1040" y="368"/>
                      <a:pt x="992" y="304"/>
                    </a:cubicBezTo>
                    <a:cubicBezTo>
                      <a:pt x="944" y="240"/>
                      <a:pt x="912" y="208"/>
                      <a:pt x="848" y="160"/>
                    </a:cubicBezTo>
                    <a:cubicBezTo>
                      <a:pt x="784" y="112"/>
                      <a:pt x="704" y="32"/>
                      <a:pt x="608" y="16"/>
                    </a:cubicBezTo>
                    <a:close/>
                  </a:path>
                </a:pathLst>
              </a:custGeom>
              <a:solidFill>
                <a:srgbClr val="008000"/>
              </a:solidFill>
              <a:ln w="9525"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3" name="Oval 5">
                <a:extLst>
                  <a:ext uri="{FF2B5EF4-FFF2-40B4-BE49-F238E27FC236}">
                    <a16:creationId xmlns:a16="http://schemas.microsoft.com/office/drawing/2014/main" id="{2A935039-17AA-4C5E-A836-829A3584E1D3}"/>
                  </a:ext>
                </a:extLst>
              </p:cNvPr>
              <p:cNvSpPr>
                <a:spLocks noChangeArrowheads="1"/>
              </p:cNvSpPr>
              <p:nvPr/>
            </p:nvSpPr>
            <p:spPr bwMode="auto">
              <a:xfrm>
                <a:off x="4268" y="1333"/>
                <a:ext cx="1071" cy="251"/>
              </a:xfrm>
              <a:prstGeom prst="ellipse">
                <a:avLst/>
              </a:prstGeom>
              <a:solidFill>
                <a:schemeClr val="accent1">
                  <a:alpha val="50195"/>
                </a:schemeClr>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6191" name="Object 6">
              <a:extLst>
                <a:ext uri="{FF2B5EF4-FFF2-40B4-BE49-F238E27FC236}">
                  <a16:creationId xmlns:a16="http://schemas.microsoft.com/office/drawing/2014/main" id="{F7C258F1-D9E2-4DF5-A50F-D3B1B810B3BE}"/>
                </a:ext>
              </a:extLst>
            </p:cNvPr>
            <p:cNvGraphicFramePr>
              <a:graphicFrameLocks noChangeAspect="1"/>
            </p:cNvGraphicFramePr>
            <p:nvPr/>
          </p:nvGraphicFramePr>
          <p:xfrm>
            <a:off x="4320" y="864"/>
            <a:ext cx="512" cy="200"/>
          </p:xfrm>
          <a:graphic>
            <a:graphicData uri="http://schemas.openxmlformats.org/presentationml/2006/ole">
              <mc:AlternateContent xmlns:mc="http://schemas.openxmlformats.org/markup-compatibility/2006">
                <mc:Choice xmlns:v="urn:schemas-microsoft-com:vml" Requires="v">
                  <p:oleObj spid="_x0000_s107522" name="Equation" r:id="rId3" imgW="812447" imgH="317362" progId="Equation.3">
                    <p:embed/>
                  </p:oleObj>
                </mc:Choice>
                <mc:Fallback>
                  <p:oleObj name="Equation" r:id="rId3" imgW="812447" imgH="317362" progId="Equation.3">
                    <p:embed/>
                    <p:pic>
                      <p:nvPicPr>
                        <p:cNvPr id="6191" name="Object 6">
                          <a:extLst>
                            <a:ext uri="{FF2B5EF4-FFF2-40B4-BE49-F238E27FC236}">
                              <a16:creationId xmlns:a16="http://schemas.microsoft.com/office/drawing/2014/main" id="{F7C258F1-D9E2-4DF5-A50F-D3B1B810B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864"/>
                          <a:ext cx="51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1495" name="Text Box 7">
            <a:extLst>
              <a:ext uri="{FF2B5EF4-FFF2-40B4-BE49-F238E27FC236}">
                <a16:creationId xmlns:a16="http://schemas.microsoft.com/office/drawing/2014/main" id="{2EEC1B69-B416-4E24-9637-A7F7355961D0}"/>
              </a:ext>
            </a:extLst>
          </p:cNvPr>
          <p:cNvSpPr txBox="1">
            <a:spLocks noChangeArrowheads="1"/>
          </p:cNvSpPr>
          <p:nvPr/>
        </p:nvSpPr>
        <p:spPr bwMode="auto">
          <a:xfrm>
            <a:off x="773113" y="738188"/>
            <a:ext cx="57912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rPr>
              <a:t>由导体的静电平衡条件和静电场的基本     性质，可以得出导体上的电荷分布</a:t>
            </a:r>
            <a:endParaRPr kumimoji="1" lang="en-US" altLang="zh-CN" sz="2400" b="1">
              <a:solidFill>
                <a:schemeClr val="bg1"/>
              </a:solidFill>
              <a:latin typeface="Times New Roman" panose="02020603050405020304" pitchFamily="18" charset="0"/>
            </a:endParaRPr>
          </a:p>
        </p:txBody>
      </p:sp>
      <p:sp>
        <p:nvSpPr>
          <p:cNvPr id="191496" name="Text Box 8">
            <a:extLst>
              <a:ext uri="{FF2B5EF4-FFF2-40B4-BE49-F238E27FC236}">
                <a16:creationId xmlns:a16="http://schemas.microsoft.com/office/drawing/2014/main" id="{1C1703F2-6A91-407E-9748-DB54CDDCD356}"/>
              </a:ext>
            </a:extLst>
          </p:cNvPr>
          <p:cNvSpPr txBox="1">
            <a:spLocks noChangeArrowheads="1"/>
          </p:cNvSpPr>
          <p:nvPr/>
        </p:nvSpPr>
        <p:spPr bwMode="auto">
          <a:xfrm>
            <a:off x="469900" y="2227263"/>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静电平衡导体的内部处处不带电</a:t>
            </a:r>
          </a:p>
        </p:txBody>
      </p:sp>
      <p:graphicFrame>
        <p:nvGraphicFramePr>
          <p:cNvPr id="191497" name="Object 9">
            <a:extLst>
              <a:ext uri="{FF2B5EF4-FFF2-40B4-BE49-F238E27FC236}">
                <a16:creationId xmlns:a16="http://schemas.microsoft.com/office/drawing/2014/main" id="{5C825DAF-BA67-419E-99E9-40DFC0840CBD}"/>
              </a:ext>
            </a:extLst>
          </p:cNvPr>
          <p:cNvGraphicFramePr>
            <a:graphicFrameLocks/>
          </p:cNvGraphicFramePr>
          <p:nvPr/>
        </p:nvGraphicFramePr>
        <p:xfrm>
          <a:off x="866775" y="3973513"/>
          <a:ext cx="1573213" cy="812800"/>
        </p:xfrm>
        <a:graphic>
          <a:graphicData uri="http://schemas.openxmlformats.org/presentationml/2006/ole">
            <mc:AlternateContent xmlns:mc="http://schemas.openxmlformats.org/markup-compatibility/2006">
              <mc:Choice xmlns:v="urn:schemas-microsoft-com:vml" Requires="v">
                <p:oleObj spid="_x0000_s107523" name="Equation" r:id="rId5" imgW="1466710" imgH="704782" progId="Equation.3">
                  <p:embed/>
                </p:oleObj>
              </mc:Choice>
              <mc:Fallback>
                <p:oleObj name="Equation" r:id="rId5" imgW="1466710" imgH="704782" progId="Equation.3">
                  <p:embed/>
                  <p:pic>
                    <p:nvPicPr>
                      <p:cNvPr id="191497" name="Object 9">
                        <a:extLst>
                          <a:ext uri="{FF2B5EF4-FFF2-40B4-BE49-F238E27FC236}">
                            <a16:creationId xmlns:a16="http://schemas.microsoft.com/office/drawing/2014/main" id="{5C825DAF-BA67-419E-99E9-40DFC0840CB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775" y="3973513"/>
                        <a:ext cx="1573213"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1498" name="Object 10">
            <a:extLst>
              <a:ext uri="{FF2B5EF4-FFF2-40B4-BE49-F238E27FC236}">
                <a16:creationId xmlns:a16="http://schemas.microsoft.com/office/drawing/2014/main" id="{9A2A3642-AC52-49CA-9FAA-5B5E924AB071}"/>
              </a:ext>
            </a:extLst>
          </p:cNvPr>
          <p:cNvGraphicFramePr>
            <a:graphicFrameLocks/>
          </p:cNvGraphicFramePr>
          <p:nvPr/>
        </p:nvGraphicFramePr>
        <p:xfrm>
          <a:off x="4803775" y="3905250"/>
          <a:ext cx="2476500" cy="812800"/>
        </p:xfrm>
        <a:graphic>
          <a:graphicData uri="http://schemas.openxmlformats.org/presentationml/2006/ole">
            <mc:AlternateContent xmlns:mc="http://schemas.openxmlformats.org/markup-compatibility/2006">
              <mc:Choice xmlns:v="urn:schemas-microsoft-com:vml" Requires="v">
                <p:oleObj spid="_x0000_s107524" name="Equation" r:id="rId7" imgW="2371629" imgH="704782" progId="Equation.3">
                  <p:embed/>
                </p:oleObj>
              </mc:Choice>
              <mc:Fallback>
                <p:oleObj name="Equation" r:id="rId7" imgW="2371629" imgH="704782" progId="Equation.3">
                  <p:embed/>
                  <p:pic>
                    <p:nvPicPr>
                      <p:cNvPr id="191498" name="Object 10">
                        <a:extLst>
                          <a:ext uri="{FF2B5EF4-FFF2-40B4-BE49-F238E27FC236}">
                            <a16:creationId xmlns:a16="http://schemas.microsoft.com/office/drawing/2014/main" id="{9A2A3642-AC52-49CA-9FAA-5B5E924AB07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775" y="3905250"/>
                        <a:ext cx="24765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1499" name="Text Box 11">
            <a:extLst>
              <a:ext uri="{FF2B5EF4-FFF2-40B4-BE49-F238E27FC236}">
                <a16:creationId xmlns:a16="http://schemas.microsoft.com/office/drawing/2014/main" id="{B731913B-717A-4E83-AF27-2CE3DDDBA25B}"/>
              </a:ext>
            </a:extLst>
          </p:cNvPr>
          <p:cNvSpPr txBox="1">
            <a:spLocks noChangeArrowheads="1"/>
          </p:cNvSpPr>
          <p:nvPr/>
        </p:nvSpPr>
        <p:spPr bwMode="auto">
          <a:xfrm>
            <a:off x="738188" y="2736850"/>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66FFFF"/>
                </a:solidFill>
                <a:latin typeface="Times New Roman" panose="02020603050405020304" pitchFamily="18" charset="0"/>
              </a:rPr>
              <a:t>证明：</a:t>
            </a:r>
            <a:r>
              <a:rPr kumimoji="1" lang="zh-CN" altLang="en-US" sz="2400" b="1">
                <a:solidFill>
                  <a:schemeClr val="bg1"/>
                </a:solidFill>
                <a:latin typeface="Times New Roman" panose="02020603050405020304" pitchFamily="18" charset="0"/>
              </a:rPr>
              <a:t>在导体内任取体积元</a:t>
            </a:r>
          </a:p>
        </p:txBody>
      </p:sp>
      <p:graphicFrame>
        <p:nvGraphicFramePr>
          <p:cNvPr id="191500" name="Object 12">
            <a:extLst>
              <a:ext uri="{FF2B5EF4-FFF2-40B4-BE49-F238E27FC236}">
                <a16:creationId xmlns:a16="http://schemas.microsoft.com/office/drawing/2014/main" id="{B3D8D9B7-7930-4659-9A2F-C9077F16DE2F}"/>
              </a:ext>
            </a:extLst>
          </p:cNvPr>
          <p:cNvGraphicFramePr>
            <a:graphicFrameLocks noChangeAspect="1"/>
          </p:cNvGraphicFramePr>
          <p:nvPr/>
        </p:nvGraphicFramePr>
        <p:xfrm>
          <a:off x="4525963" y="2819400"/>
          <a:ext cx="482600" cy="315913"/>
        </p:xfrm>
        <a:graphic>
          <a:graphicData uri="http://schemas.openxmlformats.org/presentationml/2006/ole">
            <mc:AlternateContent xmlns:mc="http://schemas.openxmlformats.org/markup-compatibility/2006">
              <mc:Choice xmlns:v="urn:schemas-microsoft-com:vml" Requires="v">
                <p:oleObj spid="_x0000_s107525" name="Equation" r:id="rId9" imgW="381051" imgH="209414" progId="Equation.3">
                  <p:embed/>
                </p:oleObj>
              </mc:Choice>
              <mc:Fallback>
                <p:oleObj name="Equation" r:id="rId9" imgW="381051" imgH="209414" progId="Equation.3">
                  <p:embed/>
                  <p:pic>
                    <p:nvPicPr>
                      <p:cNvPr id="191500" name="Object 12">
                        <a:extLst>
                          <a:ext uri="{FF2B5EF4-FFF2-40B4-BE49-F238E27FC236}">
                            <a16:creationId xmlns:a16="http://schemas.microsoft.com/office/drawing/2014/main" id="{B3D8D9B7-7930-4659-9A2F-C9077F16DE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5963" y="2819400"/>
                        <a:ext cx="4826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1501" name="AutoShape 13">
            <a:extLst>
              <a:ext uri="{FF2B5EF4-FFF2-40B4-BE49-F238E27FC236}">
                <a16:creationId xmlns:a16="http://schemas.microsoft.com/office/drawing/2014/main" id="{36CFD053-E615-4C21-8E85-CE9F6667F974}"/>
              </a:ext>
            </a:extLst>
          </p:cNvPr>
          <p:cNvSpPr>
            <a:spLocks noChangeArrowheads="1"/>
          </p:cNvSpPr>
          <p:nvPr/>
        </p:nvSpPr>
        <p:spPr bwMode="auto">
          <a:xfrm>
            <a:off x="2670175" y="4254500"/>
            <a:ext cx="1981200" cy="152400"/>
          </a:xfrm>
          <a:prstGeom prst="rightArrow">
            <a:avLst>
              <a:gd name="adj1" fmla="val 50000"/>
              <a:gd name="adj2" fmla="val 325000"/>
            </a:avLst>
          </a:prstGeom>
          <a:solidFill>
            <a:srgbClr val="FFCCFF"/>
          </a:solidFill>
          <a:ln w="12700">
            <a:solidFill>
              <a:srgbClr val="FFCC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1502" name="Text Box 14">
            <a:extLst>
              <a:ext uri="{FF2B5EF4-FFF2-40B4-BE49-F238E27FC236}">
                <a16:creationId xmlns:a16="http://schemas.microsoft.com/office/drawing/2014/main" id="{C48BA02B-408A-4912-B6B7-E11C5577D45C}"/>
              </a:ext>
            </a:extLst>
          </p:cNvPr>
          <p:cNvSpPr txBox="1">
            <a:spLocks noChangeArrowheads="1"/>
          </p:cNvSpPr>
          <p:nvPr/>
        </p:nvSpPr>
        <p:spPr bwMode="auto">
          <a:xfrm>
            <a:off x="2593975" y="37973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Times New Roman" panose="02020603050405020304" pitchFamily="18" charset="0"/>
                <a:ea typeface="仿宋_GB2312" pitchFamily="49" charset="-122"/>
              </a:rPr>
              <a:t>由高斯定理</a:t>
            </a:r>
          </a:p>
        </p:txBody>
      </p:sp>
      <p:sp>
        <p:nvSpPr>
          <p:cNvPr id="191503" name="Text Box 15">
            <a:extLst>
              <a:ext uri="{FF2B5EF4-FFF2-40B4-BE49-F238E27FC236}">
                <a16:creationId xmlns:a16="http://schemas.microsoft.com/office/drawing/2014/main" id="{DAFE4595-341F-40DB-B588-3AC6C0DF3648}"/>
              </a:ext>
            </a:extLst>
          </p:cNvPr>
          <p:cNvSpPr txBox="1">
            <a:spLocks noChangeArrowheads="1"/>
          </p:cNvSpPr>
          <p:nvPr/>
        </p:nvSpPr>
        <p:spPr bwMode="auto">
          <a:xfrm>
            <a:off x="738188" y="5229225"/>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Times New Roman" panose="02020603050405020304" pitchFamily="18" charset="0"/>
                <a:sym typeface="MT Extra" panose="05050102010205020202" pitchFamily="18" charset="2"/>
              </a:rPr>
              <a:t></a:t>
            </a:r>
            <a:r>
              <a:rPr kumimoji="1" lang="zh-CN" altLang="en-US" sz="2400" b="1">
                <a:solidFill>
                  <a:schemeClr val="bg1"/>
                </a:solidFill>
                <a:latin typeface="Times New Roman" panose="02020603050405020304" pitchFamily="18" charset="0"/>
              </a:rPr>
              <a:t>体积元任取</a:t>
            </a:r>
          </a:p>
        </p:txBody>
      </p:sp>
      <p:sp>
        <p:nvSpPr>
          <p:cNvPr id="191504" name="AutoShape 16">
            <a:extLst>
              <a:ext uri="{FF2B5EF4-FFF2-40B4-BE49-F238E27FC236}">
                <a16:creationId xmlns:a16="http://schemas.microsoft.com/office/drawing/2014/main" id="{4E38EB96-38C0-48EF-89B4-9D3AE0927DA3}"/>
              </a:ext>
            </a:extLst>
          </p:cNvPr>
          <p:cNvSpPr>
            <a:spLocks noChangeArrowheads="1"/>
          </p:cNvSpPr>
          <p:nvPr/>
        </p:nvSpPr>
        <p:spPr bwMode="auto">
          <a:xfrm>
            <a:off x="3089275" y="5381625"/>
            <a:ext cx="1143000" cy="152400"/>
          </a:xfrm>
          <a:prstGeom prst="rightArrow">
            <a:avLst>
              <a:gd name="adj1" fmla="val 50000"/>
              <a:gd name="adj2" fmla="val 187500"/>
            </a:avLst>
          </a:prstGeom>
          <a:solidFill>
            <a:srgbClr val="FFCCFF"/>
          </a:solidFill>
          <a:ln w="12700">
            <a:solidFill>
              <a:srgbClr val="FFCC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1506" name="Rectangle 18">
            <a:extLst>
              <a:ext uri="{FF2B5EF4-FFF2-40B4-BE49-F238E27FC236}">
                <a16:creationId xmlns:a16="http://schemas.microsoft.com/office/drawing/2014/main" id="{9D4D57BC-9393-48AC-A2B4-25749DA97860}"/>
              </a:ext>
            </a:extLst>
          </p:cNvPr>
          <p:cNvSpPr>
            <a:spLocks noChangeArrowheads="1"/>
          </p:cNvSpPr>
          <p:nvPr/>
        </p:nvSpPr>
        <p:spPr bwMode="auto">
          <a:xfrm>
            <a:off x="239713" y="285750"/>
            <a:ext cx="4332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a:t>
            </a:r>
            <a:r>
              <a:rPr kumimoji="1" lang="zh-CN" altLang="en-US" sz="2800" b="1">
                <a:solidFill>
                  <a:srgbClr val="FFFF00"/>
                </a:solidFill>
                <a:latin typeface="Times New Roman" panose="02020603050405020304" pitchFamily="18" charset="0"/>
              </a:rPr>
              <a:t>导体上电荷的分布</a:t>
            </a:r>
          </a:p>
        </p:txBody>
      </p:sp>
      <p:graphicFrame>
        <p:nvGraphicFramePr>
          <p:cNvPr id="191507" name="Object 19">
            <a:extLst>
              <a:ext uri="{FF2B5EF4-FFF2-40B4-BE49-F238E27FC236}">
                <a16:creationId xmlns:a16="http://schemas.microsoft.com/office/drawing/2014/main" id="{AEFCA866-AB22-40FF-9B18-0F862E4B8294}"/>
              </a:ext>
            </a:extLst>
          </p:cNvPr>
          <p:cNvGraphicFramePr>
            <a:graphicFrameLocks noChangeAspect="1"/>
          </p:cNvGraphicFramePr>
          <p:nvPr/>
        </p:nvGraphicFramePr>
        <p:xfrm>
          <a:off x="6442075" y="5281613"/>
          <a:ext cx="728663" cy="396875"/>
        </p:xfrm>
        <a:graphic>
          <a:graphicData uri="http://schemas.openxmlformats.org/presentationml/2006/ole">
            <mc:AlternateContent xmlns:mc="http://schemas.openxmlformats.org/markup-compatibility/2006">
              <mc:Choice xmlns:v="urn:schemas-microsoft-com:vml" Requires="v">
                <p:oleObj spid="_x0000_s107526" name="Equation" r:id="rId11" imgW="704914" imgH="295139" progId="Equation.3">
                  <p:embed/>
                </p:oleObj>
              </mc:Choice>
              <mc:Fallback>
                <p:oleObj name="Equation" r:id="rId11" imgW="704914" imgH="295139" progId="Equation.3">
                  <p:embed/>
                  <p:pic>
                    <p:nvPicPr>
                      <p:cNvPr id="191507" name="Object 19">
                        <a:extLst>
                          <a:ext uri="{FF2B5EF4-FFF2-40B4-BE49-F238E27FC236}">
                            <a16:creationId xmlns:a16="http://schemas.microsoft.com/office/drawing/2014/main" id="{AEFCA866-AB22-40FF-9B18-0F862E4B82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2075" y="5281613"/>
                        <a:ext cx="728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1508" name="Rectangle 20">
            <a:extLst>
              <a:ext uri="{FF2B5EF4-FFF2-40B4-BE49-F238E27FC236}">
                <a16:creationId xmlns:a16="http://schemas.microsoft.com/office/drawing/2014/main" id="{C4406D6E-090D-48A7-A24A-BB35C14A718B}"/>
              </a:ext>
            </a:extLst>
          </p:cNvPr>
          <p:cNvSpPr>
            <a:spLocks noChangeArrowheads="1"/>
          </p:cNvSpPr>
          <p:nvPr/>
        </p:nvSpPr>
        <p:spPr bwMode="auto">
          <a:xfrm>
            <a:off x="4645025" y="5229225"/>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导体中各处</a:t>
            </a:r>
          </a:p>
        </p:txBody>
      </p:sp>
      <p:graphicFrame>
        <p:nvGraphicFramePr>
          <p:cNvPr id="191513" name="Object 25">
            <a:extLst>
              <a:ext uri="{FF2B5EF4-FFF2-40B4-BE49-F238E27FC236}">
                <a16:creationId xmlns:a16="http://schemas.microsoft.com/office/drawing/2014/main" id="{F9B957E1-8197-4C1C-AA65-B4FBA32B20ED}"/>
              </a:ext>
            </a:extLst>
          </p:cNvPr>
          <p:cNvGraphicFramePr>
            <a:graphicFrameLocks noChangeAspect="1"/>
          </p:cNvGraphicFramePr>
          <p:nvPr/>
        </p:nvGraphicFramePr>
        <p:xfrm>
          <a:off x="7629525" y="2057400"/>
          <a:ext cx="482600" cy="317500"/>
        </p:xfrm>
        <a:graphic>
          <a:graphicData uri="http://schemas.openxmlformats.org/presentationml/2006/ole">
            <mc:AlternateContent xmlns:mc="http://schemas.openxmlformats.org/markup-compatibility/2006">
              <mc:Choice xmlns:v="urn:schemas-microsoft-com:vml" Requires="v">
                <p:oleObj spid="_x0000_s107527" name="Equation" r:id="rId13" imgW="381051" imgH="209414" progId="Equation.3">
                  <p:embed/>
                </p:oleObj>
              </mc:Choice>
              <mc:Fallback>
                <p:oleObj name="Equation" r:id="rId13" imgW="381051" imgH="209414" progId="Equation.3">
                  <p:embed/>
                  <p:pic>
                    <p:nvPicPr>
                      <p:cNvPr id="191513" name="Object 25">
                        <a:extLst>
                          <a:ext uri="{FF2B5EF4-FFF2-40B4-BE49-F238E27FC236}">
                            <a16:creationId xmlns:a16="http://schemas.microsoft.com/office/drawing/2014/main" id="{F9B957E1-8197-4C1C-AA65-B4FBA32B20E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9525" y="2057400"/>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1514" name="AutoShape 26">
            <a:extLst>
              <a:ext uri="{FF2B5EF4-FFF2-40B4-BE49-F238E27FC236}">
                <a16:creationId xmlns:a16="http://schemas.microsoft.com/office/drawing/2014/main" id="{F6D902CF-C237-4108-94E3-C89986C0C886}"/>
              </a:ext>
            </a:extLst>
          </p:cNvPr>
          <p:cNvSpPr>
            <a:spLocks noChangeArrowheads="1"/>
          </p:cNvSpPr>
          <p:nvPr/>
        </p:nvSpPr>
        <p:spPr bwMode="auto">
          <a:xfrm>
            <a:off x="7269163" y="2125663"/>
            <a:ext cx="228600" cy="228600"/>
          </a:xfrm>
          <a:prstGeom prst="cube">
            <a:avLst>
              <a:gd name="adj" fmla="val 25000"/>
            </a:avLst>
          </a:prstGeom>
          <a:solidFill>
            <a:srgbClr val="FF3300"/>
          </a:solidFill>
          <a:ln w="12700">
            <a:solidFill>
              <a:srgbClr val="FFFF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91515" name="Group 27">
            <a:extLst>
              <a:ext uri="{FF2B5EF4-FFF2-40B4-BE49-F238E27FC236}">
                <a16:creationId xmlns:a16="http://schemas.microsoft.com/office/drawing/2014/main" id="{7FD1A299-334B-46BC-B3C4-9C4A22A56670}"/>
              </a:ext>
            </a:extLst>
          </p:cNvPr>
          <p:cNvGrpSpPr>
            <a:grpSpLocks/>
          </p:cNvGrpSpPr>
          <p:nvPr/>
        </p:nvGrpSpPr>
        <p:grpSpPr bwMode="auto">
          <a:xfrm>
            <a:off x="6477000" y="533400"/>
            <a:ext cx="2286000" cy="2971800"/>
            <a:chOff x="528" y="672"/>
            <a:chExt cx="1440" cy="1872"/>
          </a:xfrm>
        </p:grpSpPr>
        <p:sp>
          <p:nvSpPr>
            <p:cNvPr id="6185" name="Rectangle 28">
              <a:extLst>
                <a:ext uri="{FF2B5EF4-FFF2-40B4-BE49-F238E27FC236}">
                  <a16:creationId xmlns:a16="http://schemas.microsoft.com/office/drawing/2014/main" id="{2180582D-35D6-4163-B8D4-CD8BECBA1D07}"/>
                </a:ext>
              </a:extLst>
            </p:cNvPr>
            <p:cNvSpPr>
              <a:spLocks noChangeArrowheads="1"/>
            </p:cNvSpPr>
            <p:nvPr/>
          </p:nvSpPr>
          <p:spPr bwMode="auto">
            <a:xfrm>
              <a:off x="528" y="672"/>
              <a:ext cx="1440" cy="1872"/>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186" name="Group 29">
              <a:extLst>
                <a:ext uri="{FF2B5EF4-FFF2-40B4-BE49-F238E27FC236}">
                  <a16:creationId xmlns:a16="http://schemas.microsoft.com/office/drawing/2014/main" id="{2739D4C7-E735-4AEA-8F25-591A60BAEEFB}"/>
                </a:ext>
              </a:extLst>
            </p:cNvPr>
            <p:cNvGrpSpPr>
              <a:grpSpLocks/>
            </p:cNvGrpSpPr>
            <p:nvPr/>
          </p:nvGrpSpPr>
          <p:grpSpPr bwMode="auto">
            <a:xfrm>
              <a:off x="624" y="768"/>
              <a:ext cx="1224" cy="1664"/>
              <a:chOff x="4176" y="694"/>
              <a:chExt cx="1224" cy="1664"/>
            </a:xfrm>
          </p:grpSpPr>
          <p:sp>
            <p:nvSpPr>
              <p:cNvPr id="6188" name="Freeform 30">
                <a:extLst>
                  <a:ext uri="{FF2B5EF4-FFF2-40B4-BE49-F238E27FC236}">
                    <a16:creationId xmlns:a16="http://schemas.microsoft.com/office/drawing/2014/main" id="{FA8B55F0-0CF8-4861-8A6C-4A51253AA853}"/>
                  </a:ext>
                </a:extLst>
              </p:cNvPr>
              <p:cNvSpPr>
                <a:spLocks/>
              </p:cNvSpPr>
              <p:nvPr/>
            </p:nvSpPr>
            <p:spPr bwMode="auto">
              <a:xfrm>
                <a:off x="4176" y="694"/>
                <a:ext cx="1224" cy="1664"/>
              </a:xfrm>
              <a:custGeom>
                <a:avLst/>
                <a:gdLst>
                  <a:gd name="T0" fmla="*/ 608 w 1224"/>
                  <a:gd name="T1" fmla="*/ 16 h 1664"/>
                  <a:gd name="T2" fmla="*/ 272 w 1224"/>
                  <a:gd name="T3" fmla="*/ 64 h 1664"/>
                  <a:gd name="T4" fmla="*/ 32 w 1224"/>
                  <a:gd name="T5" fmla="*/ 352 h 1664"/>
                  <a:gd name="T6" fmla="*/ 80 w 1224"/>
                  <a:gd name="T7" fmla="*/ 880 h 1664"/>
                  <a:gd name="T8" fmla="*/ 32 w 1224"/>
                  <a:gd name="T9" fmla="*/ 1168 h 1664"/>
                  <a:gd name="T10" fmla="*/ 272 w 1224"/>
                  <a:gd name="T11" fmla="*/ 1504 h 1664"/>
                  <a:gd name="T12" fmla="*/ 608 w 1224"/>
                  <a:gd name="T13" fmla="*/ 1648 h 1664"/>
                  <a:gd name="T14" fmla="*/ 944 w 1224"/>
                  <a:gd name="T15" fmla="*/ 1408 h 1664"/>
                  <a:gd name="T16" fmla="*/ 1184 w 1224"/>
                  <a:gd name="T17" fmla="*/ 1120 h 1664"/>
                  <a:gd name="T18" fmla="*/ 1184 w 1224"/>
                  <a:gd name="T19" fmla="*/ 736 h 1664"/>
                  <a:gd name="T20" fmla="*/ 1136 w 1224"/>
                  <a:gd name="T21" fmla="*/ 544 h 1664"/>
                  <a:gd name="T22" fmla="*/ 992 w 1224"/>
                  <a:gd name="T23" fmla="*/ 304 h 1664"/>
                  <a:gd name="T24" fmla="*/ 848 w 1224"/>
                  <a:gd name="T25" fmla="*/ 160 h 1664"/>
                  <a:gd name="T26" fmla="*/ 608 w 1224"/>
                  <a:gd name="T27" fmla="*/ 16 h 16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4" h="1664">
                    <a:moveTo>
                      <a:pt x="608" y="16"/>
                    </a:moveTo>
                    <a:cubicBezTo>
                      <a:pt x="512" y="0"/>
                      <a:pt x="368" y="8"/>
                      <a:pt x="272" y="64"/>
                    </a:cubicBezTo>
                    <a:cubicBezTo>
                      <a:pt x="176" y="120"/>
                      <a:pt x="64" y="216"/>
                      <a:pt x="32" y="352"/>
                    </a:cubicBezTo>
                    <a:cubicBezTo>
                      <a:pt x="0" y="488"/>
                      <a:pt x="80" y="744"/>
                      <a:pt x="80" y="880"/>
                    </a:cubicBezTo>
                    <a:cubicBezTo>
                      <a:pt x="80" y="1016"/>
                      <a:pt x="0" y="1064"/>
                      <a:pt x="32" y="1168"/>
                    </a:cubicBezTo>
                    <a:cubicBezTo>
                      <a:pt x="64" y="1272"/>
                      <a:pt x="176" y="1424"/>
                      <a:pt x="272" y="1504"/>
                    </a:cubicBezTo>
                    <a:cubicBezTo>
                      <a:pt x="368" y="1584"/>
                      <a:pt x="496" y="1664"/>
                      <a:pt x="608" y="1648"/>
                    </a:cubicBezTo>
                    <a:cubicBezTo>
                      <a:pt x="720" y="1632"/>
                      <a:pt x="848" y="1496"/>
                      <a:pt x="944" y="1408"/>
                    </a:cubicBezTo>
                    <a:cubicBezTo>
                      <a:pt x="1040" y="1320"/>
                      <a:pt x="1144" y="1232"/>
                      <a:pt x="1184" y="1120"/>
                    </a:cubicBezTo>
                    <a:cubicBezTo>
                      <a:pt x="1224" y="1008"/>
                      <a:pt x="1192" y="832"/>
                      <a:pt x="1184" y="736"/>
                    </a:cubicBezTo>
                    <a:cubicBezTo>
                      <a:pt x="1176" y="640"/>
                      <a:pt x="1168" y="616"/>
                      <a:pt x="1136" y="544"/>
                    </a:cubicBezTo>
                    <a:cubicBezTo>
                      <a:pt x="1104" y="472"/>
                      <a:pt x="1040" y="368"/>
                      <a:pt x="992" y="304"/>
                    </a:cubicBezTo>
                    <a:cubicBezTo>
                      <a:pt x="944" y="240"/>
                      <a:pt x="912" y="208"/>
                      <a:pt x="848" y="160"/>
                    </a:cubicBezTo>
                    <a:cubicBezTo>
                      <a:pt x="784" y="112"/>
                      <a:pt x="704" y="32"/>
                      <a:pt x="608" y="16"/>
                    </a:cubicBezTo>
                    <a:close/>
                  </a:path>
                </a:pathLst>
              </a:custGeom>
              <a:solidFill>
                <a:srgbClr val="008000"/>
              </a:solidFill>
              <a:ln w="9525"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9" name="Oval 31">
                <a:extLst>
                  <a:ext uri="{FF2B5EF4-FFF2-40B4-BE49-F238E27FC236}">
                    <a16:creationId xmlns:a16="http://schemas.microsoft.com/office/drawing/2014/main" id="{E78E36D9-13FD-4D80-8586-F394485ED9F6}"/>
                  </a:ext>
                </a:extLst>
              </p:cNvPr>
              <p:cNvSpPr>
                <a:spLocks noChangeArrowheads="1"/>
              </p:cNvSpPr>
              <p:nvPr/>
            </p:nvSpPr>
            <p:spPr bwMode="auto">
              <a:xfrm>
                <a:off x="4268" y="1333"/>
                <a:ext cx="1071" cy="251"/>
              </a:xfrm>
              <a:prstGeom prst="ellipse">
                <a:avLst/>
              </a:prstGeom>
              <a:solidFill>
                <a:schemeClr val="accent1">
                  <a:alpha val="50195"/>
                </a:schemeClr>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6187" name="Freeform 32">
              <a:extLst>
                <a:ext uri="{FF2B5EF4-FFF2-40B4-BE49-F238E27FC236}">
                  <a16:creationId xmlns:a16="http://schemas.microsoft.com/office/drawing/2014/main" id="{AA6A88C2-E56A-4B4A-8DF6-7E3F26A59F27}"/>
                </a:ext>
              </a:extLst>
            </p:cNvPr>
            <p:cNvSpPr>
              <a:spLocks/>
            </p:cNvSpPr>
            <p:nvPr/>
          </p:nvSpPr>
          <p:spPr bwMode="auto">
            <a:xfrm>
              <a:off x="945" y="1728"/>
              <a:ext cx="536" cy="544"/>
            </a:xfrm>
            <a:custGeom>
              <a:avLst/>
              <a:gdLst>
                <a:gd name="T0" fmla="*/ 126 w 584"/>
                <a:gd name="T1" fmla="*/ 13 h 592"/>
                <a:gd name="T2" fmla="*/ 30 w 584"/>
                <a:gd name="T3" fmla="*/ 31 h 592"/>
                <a:gd name="T4" fmla="*/ 13 w 584"/>
                <a:gd name="T5" fmla="*/ 145 h 592"/>
                <a:gd name="T6" fmla="*/ 106 w 584"/>
                <a:gd name="T7" fmla="*/ 222 h 592"/>
                <a:gd name="T8" fmla="*/ 180 w 584"/>
                <a:gd name="T9" fmla="*/ 222 h 592"/>
                <a:gd name="T10" fmla="*/ 218 w 584"/>
                <a:gd name="T11" fmla="*/ 164 h 592"/>
                <a:gd name="T12" fmla="*/ 218 w 584"/>
                <a:gd name="T13" fmla="*/ 88 h 592"/>
                <a:gd name="T14" fmla="*/ 162 w 584"/>
                <a:gd name="T15" fmla="*/ 13 h 592"/>
                <a:gd name="T16" fmla="*/ 126 w 584"/>
                <a:gd name="T17" fmla="*/ 13 h 5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4" h="592">
                  <a:moveTo>
                    <a:pt x="320" y="32"/>
                  </a:moveTo>
                  <a:cubicBezTo>
                    <a:pt x="264" y="40"/>
                    <a:pt x="128" y="24"/>
                    <a:pt x="80" y="80"/>
                  </a:cubicBezTo>
                  <a:cubicBezTo>
                    <a:pt x="32" y="136"/>
                    <a:pt x="0" y="288"/>
                    <a:pt x="32" y="368"/>
                  </a:cubicBezTo>
                  <a:cubicBezTo>
                    <a:pt x="64" y="448"/>
                    <a:pt x="200" y="528"/>
                    <a:pt x="272" y="560"/>
                  </a:cubicBezTo>
                  <a:cubicBezTo>
                    <a:pt x="344" y="592"/>
                    <a:pt x="416" y="584"/>
                    <a:pt x="464" y="560"/>
                  </a:cubicBezTo>
                  <a:cubicBezTo>
                    <a:pt x="512" y="536"/>
                    <a:pt x="544" y="472"/>
                    <a:pt x="560" y="416"/>
                  </a:cubicBezTo>
                  <a:cubicBezTo>
                    <a:pt x="576" y="360"/>
                    <a:pt x="584" y="288"/>
                    <a:pt x="560" y="224"/>
                  </a:cubicBezTo>
                  <a:cubicBezTo>
                    <a:pt x="536" y="160"/>
                    <a:pt x="456" y="64"/>
                    <a:pt x="416" y="32"/>
                  </a:cubicBezTo>
                  <a:cubicBezTo>
                    <a:pt x="376" y="0"/>
                    <a:pt x="376" y="24"/>
                    <a:pt x="320" y="32"/>
                  </a:cubicBezTo>
                  <a:close/>
                </a:path>
              </a:pathLst>
            </a:custGeom>
            <a:solidFill>
              <a:srgbClr val="006699"/>
            </a:solidFill>
            <a:ln w="9525" cap="flat" cmpd="sng">
              <a:solidFill>
                <a:schemeClr val="accent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1521" name="AutoShape 33">
            <a:extLst>
              <a:ext uri="{FF2B5EF4-FFF2-40B4-BE49-F238E27FC236}">
                <a16:creationId xmlns:a16="http://schemas.microsoft.com/office/drawing/2014/main" id="{3D2C0B2F-62AF-40C8-83CF-6DB00824BDEE}"/>
              </a:ext>
            </a:extLst>
          </p:cNvPr>
          <p:cNvSpPr>
            <a:spLocks noChangeArrowheads="1"/>
          </p:cNvSpPr>
          <p:nvPr/>
        </p:nvSpPr>
        <p:spPr bwMode="auto">
          <a:xfrm>
            <a:off x="7345363" y="1371600"/>
            <a:ext cx="228600" cy="228600"/>
          </a:xfrm>
          <a:prstGeom prst="cube">
            <a:avLst>
              <a:gd name="adj" fmla="val 25000"/>
            </a:avLst>
          </a:prstGeom>
          <a:solidFill>
            <a:srgbClr val="FF3300"/>
          </a:solidFill>
          <a:ln w="12700">
            <a:solidFill>
              <a:srgbClr val="FFFF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1522" name="Object 34">
            <a:extLst>
              <a:ext uri="{FF2B5EF4-FFF2-40B4-BE49-F238E27FC236}">
                <a16:creationId xmlns:a16="http://schemas.microsoft.com/office/drawing/2014/main" id="{CFD94E86-FB66-45AB-A8B8-44BD45641C76}"/>
              </a:ext>
            </a:extLst>
          </p:cNvPr>
          <p:cNvGraphicFramePr>
            <a:graphicFrameLocks noChangeAspect="1"/>
          </p:cNvGraphicFramePr>
          <p:nvPr/>
        </p:nvGraphicFramePr>
        <p:xfrm>
          <a:off x="7635875" y="1300163"/>
          <a:ext cx="482600" cy="317500"/>
        </p:xfrm>
        <a:graphic>
          <a:graphicData uri="http://schemas.openxmlformats.org/presentationml/2006/ole">
            <mc:AlternateContent xmlns:mc="http://schemas.openxmlformats.org/markup-compatibility/2006">
              <mc:Choice xmlns:v="urn:schemas-microsoft-com:vml" Requires="v">
                <p:oleObj spid="_x0000_s107528" name="Equation" r:id="rId15" imgW="381051" imgH="209414" progId="Equation.3">
                  <p:embed/>
                </p:oleObj>
              </mc:Choice>
              <mc:Fallback>
                <p:oleObj name="Equation" r:id="rId15" imgW="381051" imgH="209414" progId="Equation.3">
                  <p:embed/>
                  <p:pic>
                    <p:nvPicPr>
                      <p:cNvPr id="191522" name="Object 34">
                        <a:extLst>
                          <a:ext uri="{FF2B5EF4-FFF2-40B4-BE49-F238E27FC236}">
                            <a16:creationId xmlns:a16="http://schemas.microsoft.com/office/drawing/2014/main" id="{CFD94E86-FB66-45AB-A8B8-44BD45641C7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35875" y="1300163"/>
                        <a:ext cx="482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1523" name="Object 35">
            <a:extLst>
              <a:ext uri="{FF2B5EF4-FFF2-40B4-BE49-F238E27FC236}">
                <a16:creationId xmlns:a16="http://schemas.microsoft.com/office/drawing/2014/main" id="{95679E25-BDB4-41E2-AC1A-3EEB1742C91C}"/>
              </a:ext>
            </a:extLst>
          </p:cNvPr>
          <p:cNvGraphicFramePr>
            <a:graphicFrameLocks/>
          </p:cNvGraphicFramePr>
          <p:nvPr/>
        </p:nvGraphicFramePr>
        <p:xfrm>
          <a:off x="7180263" y="1565275"/>
          <a:ext cx="1143000" cy="457200"/>
        </p:xfrm>
        <a:graphic>
          <a:graphicData uri="http://schemas.openxmlformats.org/presentationml/2006/ole">
            <mc:AlternateContent xmlns:mc="http://schemas.openxmlformats.org/markup-compatibility/2006">
              <mc:Choice xmlns:v="urn:schemas-microsoft-com:vml" Requires="v">
                <p:oleObj spid="_x0000_s107529" name="公式" r:id="rId17" imgW="276155" imgH="85725" progId="Equation.3">
                  <p:embed/>
                </p:oleObj>
              </mc:Choice>
              <mc:Fallback>
                <p:oleObj name="公式" r:id="rId17" imgW="276155" imgH="85725" progId="Equation.3">
                  <p:embed/>
                  <p:pic>
                    <p:nvPicPr>
                      <p:cNvPr id="191523" name="Object 35">
                        <a:extLst>
                          <a:ext uri="{FF2B5EF4-FFF2-40B4-BE49-F238E27FC236}">
                            <a16:creationId xmlns:a16="http://schemas.microsoft.com/office/drawing/2014/main" id="{95679E25-BDB4-41E2-AC1A-3EEB1742C91C}"/>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80263" y="1565275"/>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1524" name="Oval 36">
            <a:extLst>
              <a:ext uri="{FF2B5EF4-FFF2-40B4-BE49-F238E27FC236}">
                <a16:creationId xmlns:a16="http://schemas.microsoft.com/office/drawing/2014/main" id="{811A8C68-4688-4770-A4DD-336DAABE3631}"/>
              </a:ext>
            </a:extLst>
          </p:cNvPr>
          <p:cNvSpPr>
            <a:spLocks noChangeArrowheads="1"/>
          </p:cNvSpPr>
          <p:nvPr/>
        </p:nvSpPr>
        <p:spPr bwMode="auto">
          <a:xfrm>
            <a:off x="7497763" y="2667000"/>
            <a:ext cx="152400" cy="1524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1525" name="Text Box 37">
            <a:extLst>
              <a:ext uri="{FF2B5EF4-FFF2-40B4-BE49-F238E27FC236}">
                <a16:creationId xmlns:a16="http://schemas.microsoft.com/office/drawing/2014/main" id="{BA6C1CBE-BF55-4D85-810A-E919ED8E859F}"/>
              </a:ext>
            </a:extLst>
          </p:cNvPr>
          <p:cNvSpPr txBox="1">
            <a:spLocks noChangeArrowheads="1"/>
          </p:cNvSpPr>
          <p:nvPr/>
        </p:nvSpPr>
        <p:spPr bwMode="auto">
          <a:xfrm>
            <a:off x="7334250" y="2227263"/>
            <a:ext cx="481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a:solidFill>
                  <a:srgbClr val="FFFF00"/>
                </a:solidFill>
                <a:latin typeface="Times New Roman" panose="02020603050405020304" pitchFamily="18" charset="0"/>
                <a:ea typeface="仿宋_GB2312" pitchFamily="49" charset="-122"/>
              </a:rPr>
              <a:t>+</a:t>
            </a:r>
            <a:r>
              <a:rPr kumimoji="1" lang="en-US" altLang="zh-CN" sz="2400" b="1" i="1">
                <a:solidFill>
                  <a:srgbClr val="FFFF00"/>
                </a:solidFill>
                <a:latin typeface="Times New Roman" panose="02020603050405020304" pitchFamily="18" charset="0"/>
                <a:ea typeface="仿宋_GB2312" pitchFamily="49" charset="-122"/>
              </a:rPr>
              <a:t>q</a:t>
            </a:r>
          </a:p>
        </p:txBody>
      </p:sp>
      <p:grpSp>
        <p:nvGrpSpPr>
          <p:cNvPr id="191526" name="Group 38">
            <a:extLst>
              <a:ext uri="{FF2B5EF4-FFF2-40B4-BE49-F238E27FC236}">
                <a16:creationId xmlns:a16="http://schemas.microsoft.com/office/drawing/2014/main" id="{95F73BF9-724A-4AF7-BD18-5BB028582CD9}"/>
              </a:ext>
            </a:extLst>
          </p:cNvPr>
          <p:cNvGrpSpPr>
            <a:grpSpLocks/>
          </p:cNvGrpSpPr>
          <p:nvPr/>
        </p:nvGrpSpPr>
        <p:grpSpPr bwMode="auto">
          <a:xfrm>
            <a:off x="7058025" y="1998663"/>
            <a:ext cx="1031875" cy="1195387"/>
            <a:chOff x="5154" y="1736"/>
            <a:chExt cx="599" cy="764"/>
          </a:xfrm>
        </p:grpSpPr>
        <p:grpSp>
          <p:nvGrpSpPr>
            <p:cNvPr id="6169" name="Group 39">
              <a:extLst>
                <a:ext uri="{FF2B5EF4-FFF2-40B4-BE49-F238E27FC236}">
                  <a16:creationId xmlns:a16="http://schemas.microsoft.com/office/drawing/2014/main" id="{8A22FAD7-E823-49FD-942E-592675047C2E}"/>
                </a:ext>
              </a:extLst>
            </p:cNvPr>
            <p:cNvGrpSpPr>
              <a:grpSpLocks/>
            </p:cNvGrpSpPr>
            <p:nvPr/>
          </p:nvGrpSpPr>
          <p:grpSpPr bwMode="auto">
            <a:xfrm>
              <a:off x="5200" y="1736"/>
              <a:ext cx="320" cy="416"/>
              <a:chOff x="5013" y="3164"/>
              <a:chExt cx="320" cy="416"/>
            </a:xfrm>
          </p:grpSpPr>
          <p:sp>
            <p:nvSpPr>
              <p:cNvPr id="6182" name="Text Box 40">
                <a:extLst>
                  <a:ext uri="{FF2B5EF4-FFF2-40B4-BE49-F238E27FC236}">
                    <a16:creationId xmlns:a16="http://schemas.microsoft.com/office/drawing/2014/main" id="{547A9A7D-9BAB-43A5-8680-6795C2ABE592}"/>
                  </a:ext>
                </a:extLst>
              </p:cNvPr>
              <p:cNvSpPr txBox="1">
                <a:spLocks noChangeArrowheads="1"/>
              </p:cNvSpPr>
              <p:nvPr/>
            </p:nvSpPr>
            <p:spPr bwMode="auto">
              <a:xfrm>
                <a:off x="5065" y="3199"/>
                <a:ext cx="167"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ea typeface="仿宋_GB2312" pitchFamily="49" charset="-122"/>
                  </a:rPr>
                  <a:t>-</a:t>
                </a:r>
              </a:p>
            </p:txBody>
          </p:sp>
          <p:sp>
            <p:nvSpPr>
              <p:cNvPr id="6183" name="Text Box 41">
                <a:extLst>
                  <a:ext uri="{FF2B5EF4-FFF2-40B4-BE49-F238E27FC236}">
                    <a16:creationId xmlns:a16="http://schemas.microsoft.com/office/drawing/2014/main" id="{1512487E-F726-41DC-A45F-317F2BCAA4A4}"/>
                  </a:ext>
                </a:extLst>
              </p:cNvPr>
              <p:cNvSpPr txBox="1">
                <a:spLocks noChangeArrowheads="1"/>
              </p:cNvSpPr>
              <p:nvPr/>
            </p:nvSpPr>
            <p:spPr bwMode="auto">
              <a:xfrm>
                <a:off x="5013" y="3288"/>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ea typeface="仿宋_GB2312" pitchFamily="49" charset="-122"/>
                  </a:rPr>
                  <a:t>-</a:t>
                </a:r>
              </a:p>
            </p:txBody>
          </p:sp>
          <p:sp>
            <p:nvSpPr>
              <p:cNvPr id="6184" name="Text Box 42">
                <a:extLst>
                  <a:ext uri="{FF2B5EF4-FFF2-40B4-BE49-F238E27FC236}">
                    <a16:creationId xmlns:a16="http://schemas.microsoft.com/office/drawing/2014/main" id="{9054BAEB-2620-4C27-AE46-9F20CF18389D}"/>
                  </a:ext>
                </a:extLst>
              </p:cNvPr>
              <p:cNvSpPr txBox="1">
                <a:spLocks noChangeArrowheads="1"/>
              </p:cNvSpPr>
              <p:nvPr/>
            </p:nvSpPr>
            <p:spPr bwMode="auto">
              <a:xfrm>
                <a:off x="5167" y="3164"/>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chemeClr val="bg1"/>
                    </a:solidFill>
                    <a:latin typeface="Times New Roman" panose="02020603050405020304" pitchFamily="18" charset="0"/>
                    <a:ea typeface="仿宋_GB2312" pitchFamily="49" charset="-122"/>
                  </a:rPr>
                  <a:t>-</a:t>
                </a:r>
              </a:p>
            </p:txBody>
          </p:sp>
        </p:grpSp>
        <p:sp>
          <p:nvSpPr>
            <p:cNvPr id="6170" name="Text Box 43">
              <a:extLst>
                <a:ext uri="{FF2B5EF4-FFF2-40B4-BE49-F238E27FC236}">
                  <a16:creationId xmlns:a16="http://schemas.microsoft.com/office/drawing/2014/main" id="{05F22AE0-FE82-4759-8A42-B71BABFF64B0}"/>
                </a:ext>
              </a:extLst>
            </p:cNvPr>
            <p:cNvSpPr txBox="1">
              <a:spLocks noChangeArrowheads="1"/>
            </p:cNvSpPr>
            <p:nvPr/>
          </p:nvSpPr>
          <p:spPr bwMode="auto">
            <a:xfrm>
              <a:off x="5584" y="2090"/>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71" name="Text Box 44">
              <a:extLst>
                <a:ext uri="{FF2B5EF4-FFF2-40B4-BE49-F238E27FC236}">
                  <a16:creationId xmlns:a16="http://schemas.microsoft.com/office/drawing/2014/main" id="{16C4C691-51AE-4928-AF94-997CD481D18C}"/>
                </a:ext>
              </a:extLst>
            </p:cNvPr>
            <p:cNvSpPr txBox="1">
              <a:spLocks noChangeArrowheads="1"/>
            </p:cNvSpPr>
            <p:nvPr/>
          </p:nvSpPr>
          <p:spPr bwMode="auto">
            <a:xfrm>
              <a:off x="5493" y="2187"/>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72" name="Text Box 45">
              <a:extLst>
                <a:ext uri="{FF2B5EF4-FFF2-40B4-BE49-F238E27FC236}">
                  <a16:creationId xmlns:a16="http://schemas.microsoft.com/office/drawing/2014/main" id="{C3698239-4081-4DD9-9B0F-4D5D5A8E3321}"/>
                </a:ext>
              </a:extLst>
            </p:cNvPr>
            <p:cNvSpPr txBox="1">
              <a:spLocks noChangeArrowheads="1"/>
            </p:cNvSpPr>
            <p:nvPr/>
          </p:nvSpPr>
          <p:spPr bwMode="auto">
            <a:xfrm>
              <a:off x="5541" y="2160"/>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73" name="Text Box 46">
              <a:extLst>
                <a:ext uri="{FF2B5EF4-FFF2-40B4-BE49-F238E27FC236}">
                  <a16:creationId xmlns:a16="http://schemas.microsoft.com/office/drawing/2014/main" id="{8FB055D6-C677-490F-8860-CAE17716AAA6}"/>
                </a:ext>
              </a:extLst>
            </p:cNvPr>
            <p:cNvSpPr txBox="1">
              <a:spLocks noChangeArrowheads="1"/>
            </p:cNvSpPr>
            <p:nvPr/>
          </p:nvSpPr>
          <p:spPr bwMode="auto">
            <a:xfrm>
              <a:off x="5410" y="2208"/>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74" name="Text Box 47">
              <a:extLst>
                <a:ext uri="{FF2B5EF4-FFF2-40B4-BE49-F238E27FC236}">
                  <a16:creationId xmlns:a16="http://schemas.microsoft.com/office/drawing/2014/main" id="{1EBC5558-4C3B-405A-B367-C42B45428110}"/>
                </a:ext>
              </a:extLst>
            </p:cNvPr>
            <p:cNvSpPr txBox="1">
              <a:spLocks noChangeArrowheads="1"/>
            </p:cNvSpPr>
            <p:nvPr/>
          </p:nvSpPr>
          <p:spPr bwMode="auto">
            <a:xfrm>
              <a:off x="5526" y="1872"/>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75" name="Text Box 48">
              <a:extLst>
                <a:ext uri="{FF2B5EF4-FFF2-40B4-BE49-F238E27FC236}">
                  <a16:creationId xmlns:a16="http://schemas.microsoft.com/office/drawing/2014/main" id="{6533C8A5-11C5-4841-B4D9-73C89803FF6F}"/>
                </a:ext>
              </a:extLst>
            </p:cNvPr>
            <p:cNvSpPr txBox="1">
              <a:spLocks noChangeArrowheads="1"/>
            </p:cNvSpPr>
            <p:nvPr/>
          </p:nvSpPr>
          <p:spPr bwMode="auto">
            <a:xfrm>
              <a:off x="5179" y="2064"/>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76" name="Text Box 49">
              <a:extLst>
                <a:ext uri="{FF2B5EF4-FFF2-40B4-BE49-F238E27FC236}">
                  <a16:creationId xmlns:a16="http://schemas.microsoft.com/office/drawing/2014/main" id="{6FD04C6B-48EB-4961-88C6-8DF23466EA84}"/>
                </a:ext>
              </a:extLst>
            </p:cNvPr>
            <p:cNvSpPr txBox="1">
              <a:spLocks noChangeArrowheads="1"/>
            </p:cNvSpPr>
            <p:nvPr/>
          </p:nvSpPr>
          <p:spPr bwMode="auto">
            <a:xfrm>
              <a:off x="5299" y="2160"/>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77" name="Text Box 50">
              <a:extLst>
                <a:ext uri="{FF2B5EF4-FFF2-40B4-BE49-F238E27FC236}">
                  <a16:creationId xmlns:a16="http://schemas.microsoft.com/office/drawing/2014/main" id="{025D39FA-E82B-4C44-9015-B934C5F2502B}"/>
                </a:ext>
              </a:extLst>
            </p:cNvPr>
            <p:cNvSpPr txBox="1">
              <a:spLocks noChangeArrowheads="1"/>
            </p:cNvSpPr>
            <p:nvPr/>
          </p:nvSpPr>
          <p:spPr bwMode="auto">
            <a:xfrm>
              <a:off x="5459" y="1808"/>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78" name="Text Box 51">
              <a:extLst>
                <a:ext uri="{FF2B5EF4-FFF2-40B4-BE49-F238E27FC236}">
                  <a16:creationId xmlns:a16="http://schemas.microsoft.com/office/drawing/2014/main" id="{354FB41A-B24B-4623-AD62-7A80771F9FED}"/>
                </a:ext>
              </a:extLst>
            </p:cNvPr>
            <p:cNvSpPr txBox="1">
              <a:spLocks noChangeArrowheads="1"/>
            </p:cNvSpPr>
            <p:nvPr/>
          </p:nvSpPr>
          <p:spPr bwMode="auto">
            <a:xfrm>
              <a:off x="5587" y="2016"/>
              <a:ext cx="16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79" name="Text Box 52">
              <a:extLst>
                <a:ext uri="{FF2B5EF4-FFF2-40B4-BE49-F238E27FC236}">
                  <a16:creationId xmlns:a16="http://schemas.microsoft.com/office/drawing/2014/main" id="{6A63C585-77BD-42C2-87B9-E50B4847451D}"/>
                </a:ext>
              </a:extLst>
            </p:cNvPr>
            <p:cNvSpPr txBox="1">
              <a:spLocks noChangeArrowheads="1"/>
            </p:cNvSpPr>
            <p:nvPr/>
          </p:nvSpPr>
          <p:spPr bwMode="auto">
            <a:xfrm>
              <a:off x="5227" y="2113"/>
              <a:ext cx="166"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80" name="Text Box 53">
              <a:extLst>
                <a:ext uri="{FF2B5EF4-FFF2-40B4-BE49-F238E27FC236}">
                  <a16:creationId xmlns:a16="http://schemas.microsoft.com/office/drawing/2014/main" id="{4E3F2FCC-12AC-492A-AD7E-DEF616420424}"/>
                </a:ext>
              </a:extLst>
            </p:cNvPr>
            <p:cNvSpPr txBox="1">
              <a:spLocks noChangeArrowheads="1"/>
            </p:cNvSpPr>
            <p:nvPr/>
          </p:nvSpPr>
          <p:spPr bwMode="auto">
            <a:xfrm>
              <a:off x="5570" y="1929"/>
              <a:ext cx="165"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sp>
          <p:nvSpPr>
            <p:cNvPr id="6181" name="Text Box 54">
              <a:extLst>
                <a:ext uri="{FF2B5EF4-FFF2-40B4-BE49-F238E27FC236}">
                  <a16:creationId xmlns:a16="http://schemas.microsoft.com/office/drawing/2014/main" id="{DF92C13A-F2B3-424C-86BD-D997F2041B03}"/>
                </a:ext>
              </a:extLst>
            </p:cNvPr>
            <p:cNvSpPr txBox="1">
              <a:spLocks noChangeArrowheads="1"/>
            </p:cNvSpPr>
            <p:nvPr/>
          </p:nvSpPr>
          <p:spPr bwMode="auto">
            <a:xfrm>
              <a:off x="5154" y="1969"/>
              <a:ext cx="166"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chemeClr val="bg1"/>
                  </a:solidFill>
                  <a:latin typeface="Times New Roman" panose="02020603050405020304" pitchFamily="18" charset="0"/>
                  <a:ea typeface="仿宋_GB2312" pitchFamily="49" charset="-122"/>
                </a:rPr>
                <a:t>-</a:t>
              </a:r>
            </a:p>
          </p:txBody>
        </p:sp>
      </p:grpSp>
    </p:spTree>
    <p:extLst>
      <p:ext uri="{BB962C8B-B14F-4D97-AF65-F5344CB8AC3E}">
        <p14:creationId xmlns:p14="http://schemas.microsoft.com/office/powerpoint/2010/main" val="346247843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506"/>
                                        </p:tgtEl>
                                        <p:attrNameLst>
                                          <p:attrName>style.visibility</p:attrName>
                                        </p:attrNameLst>
                                      </p:cBhvr>
                                      <p:to>
                                        <p:strVal val="visible"/>
                                      </p:to>
                                    </p:set>
                                    <p:animEffect transition="in" filter="wipe(left)">
                                      <p:cBhvr>
                                        <p:cTn id="7" dur="500"/>
                                        <p:tgtEl>
                                          <p:spTgt spid="191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91495"/>
                                        </p:tgtEl>
                                        <p:attrNameLst>
                                          <p:attrName>style.visibility</p:attrName>
                                        </p:attrNameLst>
                                      </p:cBhvr>
                                      <p:to>
                                        <p:strVal val="visible"/>
                                      </p:to>
                                    </p:set>
                                    <p:animEffect transition="in" filter="wipe(left)">
                                      <p:cBhvr>
                                        <p:cTn id="12" dur="100"/>
                                        <p:tgtEl>
                                          <p:spTgt spid="1914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1496"/>
                                        </p:tgtEl>
                                        <p:attrNameLst>
                                          <p:attrName>style.visibility</p:attrName>
                                        </p:attrNameLst>
                                      </p:cBhvr>
                                      <p:to>
                                        <p:strVal val="visible"/>
                                      </p:to>
                                    </p:set>
                                    <p:animEffect transition="in" filter="wipe(left)">
                                      <p:cBhvr>
                                        <p:cTn id="17" dur="500"/>
                                        <p:tgtEl>
                                          <p:spTgt spid="1914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91490"/>
                                        </p:tgtEl>
                                        <p:attrNameLst>
                                          <p:attrName>style.visibility</p:attrName>
                                        </p:attrNameLst>
                                      </p:cBhvr>
                                      <p:to>
                                        <p:strVal val="visible"/>
                                      </p:to>
                                    </p:set>
                                    <p:animEffect transition="in" filter="box(out)">
                                      <p:cBhvr>
                                        <p:cTn id="22" dur="500"/>
                                        <p:tgtEl>
                                          <p:spTgt spid="1914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1499"/>
                                        </p:tgtEl>
                                        <p:attrNameLst>
                                          <p:attrName>style.visibility</p:attrName>
                                        </p:attrNameLst>
                                      </p:cBhvr>
                                      <p:to>
                                        <p:strVal val="visible"/>
                                      </p:to>
                                    </p:set>
                                    <p:animEffect transition="in" filter="wipe(left)">
                                      <p:cBhvr>
                                        <p:cTn id="27" dur="500"/>
                                        <p:tgtEl>
                                          <p:spTgt spid="191499"/>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91500"/>
                                        </p:tgtEl>
                                        <p:attrNameLst>
                                          <p:attrName>style.visibility</p:attrName>
                                        </p:attrNameLst>
                                      </p:cBhvr>
                                      <p:to>
                                        <p:strVal val="visible"/>
                                      </p:to>
                                    </p:set>
                                    <p:animEffect transition="in" filter="wipe(left)">
                                      <p:cBhvr>
                                        <p:cTn id="31" dur="500"/>
                                        <p:tgtEl>
                                          <p:spTgt spid="19150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91514"/>
                                        </p:tgtEl>
                                        <p:attrNameLst>
                                          <p:attrName>style.visibility</p:attrName>
                                        </p:attrNameLst>
                                      </p:cBhvr>
                                      <p:to>
                                        <p:strVal val="visible"/>
                                      </p:to>
                                    </p:set>
                                  </p:childTnLst>
                                </p:cTn>
                              </p:par>
                            </p:childTnLst>
                          </p:cTn>
                        </p:par>
                        <p:par>
                          <p:cTn id="36" fill="hold" nodeType="afterGroup">
                            <p:stCondLst>
                              <p:cond delay="500"/>
                            </p:stCondLst>
                            <p:childTnLst>
                              <p:par>
                                <p:cTn id="37" presetID="22" presetClass="entr" presetSubtype="1" fill="hold" nodeType="afterEffect">
                                  <p:stCondLst>
                                    <p:cond delay="0"/>
                                  </p:stCondLst>
                                  <p:childTnLst>
                                    <p:set>
                                      <p:cBhvr>
                                        <p:cTn id="38" dur="1" fill="hold">
                                          <p:stCondLst>
                                            <p:cond delay="0"/>
                                          </p:stCondLst>
                                        </p:cTn>
                                        <p:tgtEl>
                                          <p:spTgt spid="191513"/>
                                        </p:tgtEl>
                                        <p:attrNameLst>
                                          <p:attrName>style.visibility</p:attrName>
                                        </p:attrNameLst>
                                      </p:cBhvr>
                                      <p:to>
                                        <p:strVal val="visible"/>
                                      </p:to>
                                    </p:set>
                                    <p:animEffect transition="in" filter="wipe(up)">
                                      <p:cBhvr>
                                        <p:cTn id="39" dur="500"/>
                                        <p:tgtEl>
                                          <p:spTgt spid="19151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91497"/>
                                        </p:tgtEl>
                                        <p:attrNameLst>
                                          <p:attrName>style.visibility</p:attrName>
                                        </p:attrNameLst>
                                      </p:cBhvr>
                                      <p:to>
                                        <p:strVal val="visible"/>
                                      </p:to>
                                    </p:set>
                                    <p:animEffect transition="in" filter="wipe(left)">
                                      <p:cBhvr>
                                        <p:cTn id="44" dur="500"/>
                                        <p:tgtEl>
                                          <p:spTgt spid="19149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1502"/>
                                        </p:tgtEl>
                                        <p:attrNameLst>
                                          <p:attrName>style.visibility</p:attrName>
                                        </p:attrNameLst>
                                      </p:cBhvr>
                                      <p:to>
                                        <p:strVal val="visible"/>
                                      </p:to>
                                    </p:set>
                                    <p:animEffect transition="in" filter="wipe(left)">
                                      <p:cBhvr>
                                        <p:cTn id="49" dur="500"/>
                                        <p:tgtEl>
                                          <p:spTgt spid="191502"/>
                                        </p:tgtEl>
                                      </p:cBhvr>
                                    </p:animEffect>
                                  </p:childTnLst>
                                </p:cTn>
                              </p:par>
                            </p:childTnLst>
                          </p:cTn>
                        </p:par>
                        <p:par>
                          <p:cTn id="50" fill="hold" nodeType="afterGroup">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91501"/>
                                        </p:tgtEl>
                                        <p:attrNameLst>
                                          <p:attrName>style.visibility</p:attrName>
                                        </p:attrNameLst>
                                      </p:cBhvr>
                                      <p:to>
                                        <p:strVal val="visible"/>
                                      </p:to>
                                    </p:set>
                                    <p:animEffect transition="in" filter="wipe(left)">
                                      <p:cBhvr>
                                        <p:cTn id="53" dur="500"/>
                                        <p:tgtEl>
                                          <p:spTgt spid="19150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91498"/>
                                        </p:tgtEl>
                                        <p:attrNameLst>
                                          <p:attrName>style.visibility</p:attrName>
                                        </p:attrNameLst>
                                      </p:cBhvr>
                                      <p:to>
                                        <p:strVal val="visible"/>
                                      </p:to>
                                    </p:set>
                                    <p:animEffect transition="in" filter="wipe(left)">
                                      <p:cBhvr>
                                        <p:cTn id="58" dur="500"/>
                                        <p:tgtEl>
                                          <p:spTgt spid="19149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91503"/>
                                        </p:tgtEl>
                                        <p:attrNameLst>
                                          <p:attrName>style.visibility</p:attrName>
                                        </p:attrNameLst>
                                      </p:cBhvr>
                                      <p:to>
                                        <p:strVal val="visible"/>
                                      </p:to>
                                    </p:set>
                                    <p:animEffect transition="in" filter="wipe(left)">
                                      <p:cBhvr>
                                        <p:cTn id="63" dur="500"/>
                                        <p:tgtEl>
                                          <p:spTgt spid="19150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91504"/>
                                        </p:tgtEl>
                                        <p:attrNameLst>
                                          <p:attrName>style.visibility</p:attrName>
                                        </p:attrNameLst>
                                      </p:cBhvr>
                                      <p:to>
                                        <p:strVal val="visible"/>
                                      </p:to>
                                    </p:set>
                                    <p:animEffect transition="in" filter="wipe(left)">
                                      <p:cBhvr>
                                        <p:cTn id="68" dur="500"/>
                                        <p:tgtEl>
                                          <p:spTgt spid="19150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91508"/>
                                        </p:tgtEl>
                                        <p:attrNameLst>
                                          <p:attrName>style.visibility</p:attrName>
                                        </p:attrNameLst>
                                      </p:cBhvr>
                                      <p:to>
                                        <p:strVal val="visible"/>
                                      </p:to>
                                    </p:set>
                                    <p:animEffect transition="in" filter="wipe(left)">
                                      <p:cBhvr>
                                        <p:cTn id="73" dur="500"/>
                                        <p:tgtEl>
                                          <p:spTgt spid="191508"/>
                                        </p:tgtEl>
                                      </p:cBhvr>
                                    </p:animEffect>
                                  </p:childTnLst>
                                </p:cTn>
                              </p:par>
                            </p:childTnLst>
                          </p:cTn>
                        </p:par>
                        <p:par>
                          <p:cTn id="74" fill="hold" nodeType="afterGroup">
                            <p:stCondLst>
                              <p:cond delay="500"/>
                            </p:stCondLst>
                            <p:childTnLst>
                              <p:par>
                                <p:cTn id="75" presetID="22" presetClass="entr" presetSubtype="8" fill="hold" nodeType="afterEffect">
                                  <p:stCondLst>
                                    <p:cond delay="0"/>
                                  </p:stCondLst>
                                  <p:childTnLst>
                                    <p:set>
                                      <p:cBhvr>
                                        <p:cTn id="76" dur="1" fill="hold">
                                          <p:stCondLst>
                                            <p:cond delay="0"/>
                                          </p:stCondLst>
                                        </p:cTn>
                                        <p:tgtEl>
                                          <p:spTgt spid="191507"/>
                                        </p:tgtEl>
                                        <p:attrNameLst>
                                          <p:attrName>style.visibility</p:attrName>
                                        </p:attrNameLst>
                                      </p:cBhvr>
                                      <p:to>
                                        <p:strVal val="visible"/>
                                      </p:to>
                                    </p:set>
                                    <p:animEffect transition="in" filter="wipe(left)">
                                      <p:cBhvr>
                                        <p:cTn id="77" dur="500"/>
                                        <p:tgtEl>
                                          <p:spTgt spid="19150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32" fill="hold" nodeType="clickEffect">
                                  <p:stCondLst>
                                    <p:cond delay="0"/>
                                  </p:stCondLst>
                                  <p:childTnLst>
                                    <p:set>
                                      <p:cBhvr>
                                        <p:cTn id="81" dur="1" fill="hold">
                                          <p:stCondLst>
                                            <p:cond delay="0"/>
                                          </p:stCondLst>
                                        </p:cTn>
                                        <p:tgtEl>
                                          <p:spTgt spid="191515"/>
                                        </p:tgtEl>
                                        <p:attrNameLst>
                                          <p:attrName>style.visibility</p:attrName>
                                        </p:attrNameLst>
                                      </p:cBhvr>
                                      <p:to>
                                        <p:strVal val="visible"/>
                                      </p:to>
                                    </p:set>
                                    <p:animEffect transition="in" filter="box(out)">
                                      <p:cBhvr>
                                        <p:cTn id="82" dur="500"/>
                                        <p:tgtEl>
                                          <p:spTgt spid="19151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91521"/>
                                        </p:tgtEl>
                                        <p:attrNameLst>
                                          <p:attrName>style.visibility</p:attrName>
                                        </p:attrNameLst>
                                      </p:cBhvr>
                                      <p:to>
                                        <p:strVal val="visible"/>
                                      </p:to>
                                    </p:set>
                                  </p:childTnLst>
                                </p:cTn>
                              </p:par>
                            </p:childTnLst>
                          </p:cTn>
                        </p:par>
                        <p:par>
                          <p:cTn id="87" fill="hold" nodeType="afterGroup">
                            <p:stCondLst>
                              <p:cond delay="500"/>
                            </p:stCondLst>
                            <p:childTnLst>
                              <p:par>
                                <p:cTn id="88" presetID="22" presetClass="entr" presetSubtype="1" fill="hold" nodeType="afterEffect">
                                  <p:stCondLst>
                                    <p:cond delay="0"/>
                                  </p:stCondLst>
                                  <p:childTnLst>
                                    <p:set>
                                      <p:cBhvr>
                                        <p:cTn id="89" dur="1" fill="hold">
                                          <p:stCondLst>
                                            <p:cond delay="0"/>
                                          </p:stCondLst>
                                        </p:cTn>
                                        <p:tgtEl>
                                          <p:spTgt spid="191522"/>
                                        </p:tgtEl>
                                        <p:attrNameLst>
                                          <p:attrName>style.visibility</p:attrName>
                                        </p:attrNameLst>
                                      </p:cBhvr>
                                      <p:to>
                                        <p:strVal val="visible"/>
                                      </p:to>
                                    </p:set>
                                    <p:animEffect transition="in" filter="wipe(up)">
                                      <p:cBhvr>
                                        <p:cTn id="90" dur="500"/>
                                        <p:tgtEl>
                                          <p:spTgt spid="19152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1" fill="hold" nodeType="clickEffect">
                                  <p:stCondLst>
                                    <p:cond delay="0"/>
                                  </p:stCondLst>
                                  <p:childTnLst>
                                    <p:set>
                                      <p:cBhvr>
                                        <p:cTn id="94" dur="1" fill="hold">
                                          <p:stCondLst>
                                            <p:cond delay="0"/>
                                          </p:stCondLst>
                                        </p:cTn>
                                        <p:tgtEl>
                                          <p:spTgt spid="191523"/>
                                        </p:tgtEl>
                                        <p:attrNameLst>
                                          <p:attrName>style.visibility</p:attrName>
                                        </p:attrNameLst>
                                      </p:cBhvr>
                                      <p:to>
                                        <p:strVal val="visible"/>
                                      </p:to>
                                    </p:set>
                                    <p:animEffect transition="in" filter="wipe(up)">
                                      <p:cBhvr>
                                        <p:cTn id="95" dur="500"/>
                                        <p:tgtEl>
                                          <p:spTgt spid="19152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8" fill="hold" grpId="0" nodeType="clickEffect">
                                  <p:stCondLst>
                                    <p:cond delay="0"/>
                                  </p:stCondLst>
                                  <p:childTnLst>
                                    <p:set>
                                      <p:cBhvr>
                                        <p:cTn id="99" dur="1" fill="hold">
                                          <p:stCondLst>
                                            <p:cond delay="0"/>
                                          </p:stCondLst>
                                        </p:cTn>
                                        <p:tgtEl>
                                          <p:spTgt spid="191524"/>
                                        </p:tgtEl>
                                        <p:attrNameLst>
                                          <p:attrName>style.visibility</p:attrName>
                                        </p:attrNameLst>
                                      </p:cBhvr>
                                      <p:to>
                                        <p:strVal val="visible"/>
                                      </p:to>
                                    </p:set>
                                    <p:anim calcmode="lin" valueType="num">
                                      <p:cBhvr additive="base">
                                        <p:cTn id="100" dur="500" fill="hold"/>
                                        <p:tgtEl>
                                          <p:spTgt spid="191524"/>
                                        </p:tgtEl>
                                        <p:attrNameLst>
                                          <p:attrName>ppt_x</p:attrName>
                                        </p:attrNameLst>
                                      </p:cBhvr>
                                      <p:tavLst>
                                        <p:tav tm="0">
                                          <p:val>
                                            <p:strVal val="0-#ppt_w/2"/>
                                          </p:val>
                                        </p:tav>
                                        <p:tav tm="100000">
                                          <p:val>
                                            <p:strVal val="#ppt_x"/>
                                          </p:val>
                                        </p:tav>
                                      </p:tavLst>
                                    </p:anim>
                                    <p:anim calcmode="lin" valueType="num">
                                      <p:cBhvr additive="base">
                                        <p:cTn id="101" dur="500" fill="hold"/>
                                        <p:tgtEl>
                                          <p:spTgt spid="191524"/>
                                        </p:tgtEl>
                                        <p:attrNameLst>
                                          <p:attrName>ppt_y</p:attrName>
                                        </p:attrNameLst>
                                      </p:cBhvr>
                                      <p:tavLst>
                                        <p:tav tm="0">
                                          <p:val>
                                            <p:strVal val="#ppt_y"/>
                                          </p:val>
                                        </p:tav>
                                        <p:tav tm="100000">
                                          <p:val>
                                            <p:strVal val="#ppt_y"/>
                                          </p:val>
                                        </p:tav>
                                      </p:tavLst>
                                    </p:anim>
                                  </p:childTnLst>
                                </p:cTn>
                              </p:par>
                            </p:childTnLst>
                          </p:cTn>
                        </p:par>
                        <p:par>
                          <p:cTn id="102" fill="hold" nodeType="afterGroup">
                            <p:stCondLst>
                              <p:cond delay="500"/>
                            </p:stCondLst>
                            <p:childTnLst>
                              <p:par>
                                <p:cTn id="103" presetID="1" presetClass="entr" presetSubtype="0" fill="hold" grpId="0" nodeType="afterEffect">
                                  <p:stCondLst>
                                    <p:cond delay="0"/>
                                  </p:stCondLst>
                                  <p:childTnLst>
                                    <p:set>
                                      <p:cBhvr>
                                        <p:cTn id="104" dur="1" fill="hold">
                                          <p:stCondLst>
                                            <p:cond delay="499"/>
                                          </p:stCondLst>
                                        </p:cTn>
                                        <p:tgtEl>
                                          <p:spTgt spid="191525"/>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91526"/>
                                        </p:tgtEl>
                                        <p:attrNameLst>
                                          <p:attrName>style.visibility</p:attrName>
                                        </p:attrNameLst>
                                      </p:cBhvr>
                                      <p:to>
                                        <p:strVal val="visible"/>
                                      </p:to>
                                    </p:set>
                                    <p:animEffect transition="in" filter="wipe(left)">
                                      <p:cBhvr>
                                        <p:cTn id="109" dur="500"/>
                                        <p:tgtEl>
                                          <p:spTgt spid="191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5" grpId="0" autoUpdateAnimBg="0"/>
      <p:bldP spid="191496" grpId="0" autoUpdateAnimBg="0"/>
      <p:bldP spid="191499" grpId="0" autoUpdateAnimBg="0"/>
      <p:bldP spid="191501" grpId="0" animBg="1"/>
      <p:bldP spid="191502" grpId="0" autoUpdateAnimBg="0"/>
      <p:bldP spid="191503" grpId="0" autoUpdateAnimBg="0"/>
      <p:bldP spid="191504" grpId="0" animBg="1"/>
      <p:bldP spid="191506" grpId="0" autoUpdateAnimBg="0"/>
      <p:bldP spid="191508" grpId="0" autoUpdateAnimBg="0"/>
      <p:bldP spid="191514" grpId="0" animBg="1"/>
      <p:bldP spid="191521" grpId="0" animBg="1"/>
      <p:bldP spid="191524" grpId="0" animBg="1"/>
      <p:bldP spid="191525"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23E33693-C159-464E-A44C-9F7CEA7A2546}"/>
              </a:ext>
            </a:extLst>
          </p:cNvPr>
          <p:cNvSpPr txBox="1">
            <a:spLocks noChangeArrowheads="1"/>
          </p:cNvSpPr>
          <p:nvPr/>
        </p:nvSpPr>
        <p:spPr bwMode="auto">
          <a:xfrm>
            <a:off x="457200" y="45085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静电平衡导体表面附近的电场强度与导体表面电荷的关系</a:t>
            </a:r>
          </a:p>
        </p:txBody>
      </p:sp>
      <p:graphicFrame>
        <p:nvGraphicFramePr>
          <p:cNvPr id="192515" name="Object 3">
            <a:extLst>
              <a:ext uri="{FF2B5EF4-FFF2-40B4-BE49-F238E27FC236}">
                <a16:creationId xmlns:a16="http://schemas.microsoft.com/office/drawing/2014/main" id="{B27ED023-2444-483A-82B5-C213AD0BDE90}"/>
              </a:ext>
            </a:extLst>
          </p:cNvPr>
          <p:cNvGraphicFramePr>
            <a:graphicFrameLocks/>
          </p:cNvGraphicFramePr>
          <p:nvPr/>
        </p:nvGraphicFramePr>
        <p:xfrm>
          <a:off x="4348163" y="1077913"/>
          <a:ext cx="1331912" cy="393700"/>
        </p:xfrm>
        <a:graphic>
          <a:graphicData uri="http://schemas.openxmlformats.org/presentationml/2006/ole">
            <mc:AlternateContent xmlns:mc="http://schemas.openxmlformats.org/markup-compatibility/2006">
              <mc:Choice xmlns:v="urn:schemas-microsoft-com:vml" Requires="v">
                <p:oleObj spid="_x0000_s108546" name="Equation" r:id="rId3" imgW="1228782" imgH="295139" progId="Equation.3">
                  <p:embed/>
                </p:oleObj>
              </mc:Choice>
              <mc:Fallback>
                <p:oleObj name="Equation" r:id="rId3" imgW="1228782" imgH="295139" progId="Equation.3">
                  <p:embed/>
                  <p:pic>
                    <p:nvPicPr>
                      <p:cNvPr id="192515" name="Object 3">
                        <a:extLst>
                          <a:ext uri="{FF2B5EF4-FFF2-40B4-BE49-F238E27FC236}">
                            <a16:creationId xmlns:a16="http://schemas.microsoft.com/office/drawing/2014/main" id="{B27ED023-2444-483A-82B5-C213AD0BDE9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8163" y="1077913"/>
                        <a:ext cx="133191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16" name="Object 4">
            <a:extLst>
              <a:ext uri="{FF2B5EF4-FFF2-40B4-BE49-F238E27FC236}">
                <a16:creationId xmlns:a16="http://schemas.microsoft.com/office/drawing/2014/main" id="{58741237-55C0-4C57-9863-39400CB483F5}"/>
              </a:ext>
            </a:extLst>
          </p:cNvPr>
          <p:cNvGraphicFramePr>
            <a:graphicFrameLocks noChangeAspect="1"/>
          </p:cNvGraphicFramePr>
          <p:nvPr/>
        </p:nvGraphicFramePr>
        <p:xfrm>
          <a:off x="2754313" y="2025650"/>
          <a:ext cx="1665287" cy="466725"/>
        </p:xfrm>
        <a:graphic>
          <a:graphicData uri="http://schemas.openxmlformats.org/presentationml/2006/ole">
            <mc:AlternateContent xmlns:mc="http://schemas.openxmlformats.org/markup-compatibility/2006">
              <mc:Choice xmlns:v="urn:schemas-microsoft-com:vml" Requires="v">
                <p:oleObj spid="_x0000_s108547" name="Equation" r:id="rId5" imgW="1457229" imgH="361882" progId="Equation.3">
                  <p:embed/>
                </p:oleObj>
              </mc:Choice>
              <mc:Fallback>
                <p:oleObj name="Equation" r:id="rId5" imgW="1457229" imgH="361882" progId="Equation.3">
                  <p:embed/>
                  <p:pic>
                    <p:nvPicPr>
                      <p:cNvPr id="192516" name="Object 4">
                        <a:extLst>
                          <a:ext uri="{FF2B5EF4-FFF2-40B4-BE49-F238E27FC236}">
                            <a16:creationId xmlns:a16="http://schemas.microsoft.com/office/drawing/2014/main" id="{58741237-55C0-4C57-9863-39400CB483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313" y="2025650"/>
                        <a:ext cx="1665287"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17" name="Object 5">
            <a:extLst>
              <a:ext uri="{FF2B5EF4-FFF2-40B4-BE49-F238E27FC236}">
                <a16:creationId xmlns:a16="http://schemas.microsoft.com/office/drawing/2014/main" id="{4900AAAF-A2ED-4CA1-9808-61FCC5F69311}"/>
              </a:ext>
            </a:extLst>
          </p:cNvPr>
          <p:cNvGraphicFramePr>
            <a:graphicFrameLocks/>
          </p:cNvGraphicFramePr>
          <p:nvPr/>
        </p:nvGraphicFramePr>
        <p:xfrm>
          <a:off x="971550" y="3594100"/>
          <a:ext cx="1441450" cy="800100"/>
        </p:xfrm>
        <a:graphic>
          <a:graphicData uri="http://schemas.openxmlformats.org/presentationml/2006/ole">
            <mc:AlternateContent xmlns:mc="http://schemas.openxmlformats.org/markup-compatibility/2006">
              <mc:Choice xmlns:v="urn:schemas-microsoft-com:vml" Requires="v">
                <p:oleObj spid="_x0000_s108548" name="Equation" r:id="rId7" imgW="600018" imgH="342900" progId="Equation.DSMT4">
                  <p:embed/>
                </p:oleObj>
              </mc:Choice>
              <mc:Fallback>
                <p:oleObj name="Equation" r:id="rId7" imgW="600018" imgH="342900" progId="Equation.DSMT4">
                  <p:embed/>
                  <p:pic>
                    <p:nvPicPr>
                      <p:cNvPr id="192517" name="Object 5">
                        <a:extLst>
                          <a:ext uri="{FF2B5EF4-FFF2-40B4-BE49-F238E27FC236}">
                            <a16:creationId xmlns:a16="http://schemas.microsoft.com/office/drawing/2014/main" id="{4900AAAF-A2ED-4CA1-9808-61FCC5F6931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3594100"/>
                        <a:ext cx="14414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2519" name="Object 7">
            <a:extLst>
              <a:ext uri="{FF2B5EF4-FFF2-40B4-BE49-F238E27FC236}">
                <a16:creationId xmlns:a16="http://schemas.microsoft.com/office/drawing/2014/main" id="{C53FFE4B-F9DE-4B19-9017-27E73D19DCB6}"/>
              </a:ext>
            </a:extLst>
          </p:cNvPr>
          <p:cNvGraphicFramePr>
            <a:graphicFrameLocks/>
          </p:cNvGraphicFramePr>
          <p:nvPr/>
        </p:nvGraphicFramePr>
        <p:xfrm>
          <a:off x="2468563" y="3503613"/>
          <a:ext cx="1857375" cy="901700"/>
        </p:xfrm>
        <a:graphic>
          <a:graphicData uri="http://schemas.openxmlformats.org/presentationml/2006/ole">
            <mc:AlternateContent xmlns:mc="http://schemas.openxmlformats.org/markup-compatibility/2006">
              <mc:Choice xmlns:v="urn:schemas-microsoft-com:vml" Requires="v">
                <p:oleObj spid="_x0000_s108549" name="公式" r:id="rId9" imgW="1752651" imgH="809489" progId="Equation.3">
                  <p:embed/>
                </p:oleObj>
              </mc:Choice>
              <mc:Fallback>
                <p:oleObj name="公式" r:id="rId9" imgW="1752651" imgH="809489" progId="Equation.3">
                  <p:embed/>
                  <p:pic>
                    <p:nvPicPr>
                      <p:cNvPr id="192519" name="Object 7">
                        <a:extLst>
                          <a:ext uri="{FF2B5EF4-FFF2-40B4-BE49-F238E27FC236}">
                            <a16:creationId xmlns:a16="http://schemas.microsoft.com/office/drawing/2014/main" id="{C53FFE4B-F9DE-4B19-9017-27E73D19DCB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68563" y="3503613"/>
                        <a:ext cx="1857375"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20" name="Object 8">
            <a:extLst>
              <a:ext uri="{FF2B5EF4-FFF2-40B4-BE49-F238E27FC236}">
                <a16:creationId xmlns:a16="http://schemas.microsoft.com/office/drawing/2014/main" id="{048C3D54-3B7A-4C76-ABDE-E3FC37575DEE}"/>
              </a:ext>
            </a:extLst>
          </p:cNvPr>
          <p:cNvGraphicFramePr>
            <a:graphicFrameLocks/>
          </p:cNvGraphicFramePr>
          <p:nvPr/>
        </p:nvGraphicFramePr>
        <p:xfrm>
          <a:off x="1222375" y="5018088"/>
          <a:ext cx="1195388" cy="914400"/>
        </p:xfrm>
        <a:graphic>
          <a:graphicData uri="http://schemas.openxmlformats.org/presentationml/2006/ole">
            <mc:AlternateContent xmlns:mc="http://schemas.openxmlformats.org/markup-compatibility/2006">
              <mc:Choice xmlns:v="urn:schemas-microsoft-com:vml" Requires="v">
                <p:oleObj spid="_x0000_s108550" name="Equation" r:id="rId11" imgW="1095445" imgH="809489" progId="Equation.3">
                  <p:embed/>
                </p:oleObj>
              </mc:Choice>
              <mc:Fallback>
                <p:oleObj name="Equation" r:id="rId11" imgW="1095445" imgH="809489" progId="Equation.3">
                  <p:embed/>
                  <p:pic>
                    <p:nvPicPr>
                      <p:cNvPr id="192520" name="Object 8">
                        <a:extLst>
                          <a:ext uri="{FF2B5EF4-FFF2-40B4-BE49-F238E27FC236}">
                            <a16:creationId xmlns:a16="http://schemas.microsoft.com/office/drawing/2014/main" id="{048C3D54-3B7A-4C76-ABDE-E3FC37575DEE}"/>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2375" y="5018088"/>
                        <a:ext cx="1195388" cy="9144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521" name="Text Box 9">
            <a:extLst>
              <a:ext uri="{FF2B5EF4-FFF2-40B4-BE49-F238E27FC236}">
                <a16:creationId xmlns:a16="http://schemas.microsoft.com/office/drawing/2014/main" id="{41C468B1-3D1A-4946-B924-9A8EDFDEC380}"/>
              </a:ext>
            </a:extLst>
          </p:cNvPr>
          <p:cNvSpPr txBox="1">
            <a:spLocks noChangeArrowheads="1"/>
          </p:cNvSpPr>
          <p:nvPr/>
        </p:nvSpPr>
        <p:spPr bwMode="auto">
          <a:xfrm>
            <a:off x="762000" y="1011238"/>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设导体表面电荷面密度为</a:t>
            </a:r>
          </a:p>
        </p:txBody>
      </p:sp>
      <p:sp>
        <p:nvSpPr>
          <p:cNvPr id="192522" name="Text Box 10">
            <a:extLst>
              <a:ext uri="{FF2B5EF4-FFF2-40B4-BE49-F238E27FC236}">
                <a16:creationId xmlns:a16="http://schemas.microsoft.com/office/drawing/2014/main" id="{4AA949DE-61F1-458E-B692-647211C3DFD4}"/>
              </a:ext>
            </a:extLst>
          </p:cNvPr>
          <p:cNvSpPr txBox="1">
            <a:spLocks noChangeArrowheads="1"/>
          </p:cNvSpPr>
          <p:nvPr/>
        </p:nvSpPr>
        <p:spPr bwMode="auto">
          <a:xfrm>
            <a:off x="762000" y="1427163"/>
            <a:ext cx="5791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rPr>
              <a:t>设</a:t>
            </a:r>
            <a:r>
              <a:rPr kumimoji="1" lang="zh-CN" altLang="en-US"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P</a:t>
            </a:r>
            <a:r>
              <a:rPr kumimoji="1" lang="en-US" altLang="zh-CN" sz="24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是导体外紧靠导体表面的一点</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相应的电场强度为</a:t>
            </a:r>
          </a:p>
        </p:txBody>
      </p:sp>
      <p:graphicFrame>
        <p:nvGraphicFramePr>
          <p:cNvPr id="192523" name="Object 11">
            <a:extLst>
              <a:ext uri="{FF2B5EF4-FFF2-40B4-BE49-F238E27FC236}">
                <a16:creationId xmlns:a16="http://schemas.microsoft.com/office/drawing/2014/main" id="{E5919A9A-B5E3-4FA1-A636-12506E54A800}"/>
              </a:ext>
            </a:extLst>
          </p:cNvPr>
          <p:cNvGraphicFramePr>
            <a:graphicFrameLocks/>
          </p:cNvGraphicFramePr>
          <p:nvPr/>
        </p:nvGraphicFramePr>
        <p:xfrm>
          <a:off x="3752850" y="5018088"/>
          <a:ext cx="1420813" cy="914400"/>
        </p:xfrm>
        <a:graphic>
          <a:graphicData uri="http://schemas.openxmlformats.org/presentationml/2006/ole">
            <mc:AlternateContent xmlns:mc="http://schemas.openxmlformats.org/markup-compatibility/2006">
              <mc:Choice xmlns:v="urn:schemas-microsoft-com:vml" Requires="v">
                <p:oleObj spid="_x0000_s108551" name="Equation" r:id="rId13" imgW="1323892" imgH="809489" progId="Equation.3">
                  <p:embed/>
                </p:oleObj>
              </mc:Choice>
              <mc:Fallback>
                <p:oleObj name="Equation" r:id="rId13" imgW="1323892" imgH="809489" progId="Equation.3">
                  <p:embed/>
                  <p:pic>
                    <p:nvPicPr>
                      <p:cNvPr id="192523" name="Object 11">
                        <a:extLst>
                          <a:ext uri="{FF2B5EF4-FFF2-40B4-BE49-F238E27FC236}">
                            <a16:creationId xmlns:a16="http://schemas.microsoft.com/office/drawing/2014/main" id="{E5919A9A-B5E3-4FA1-A636-12506E54A800}"/>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2850" y="5018088"/>
                        <a:ext cx="1420813" cy="9144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524" name="AutoShape 12">
            <a:extLst>
              <a:ext uri="{FF2B5EF4-FFF2-40B4-BE49-F238E27FC236}">
                <a16:creationId xmlns:a16="http://schemas.microsoft.com/office/drawing/2014/main" id="{D812D342-571B-41B3-A321-B670BA5AA143}"/>
              </a:ext>
            </a:extLst>
          </p:cNvPr>
          <p:cNvSpPr>
            <a:spLocks noChangeArrowheads="1"/>
          </p:cNvSpPr>
          <p:nvPr/>
        </p:nvSpPr>
        <p:spPr bwMode="auto">
          <a:xfrm>
            <a:off x="2863850" y="5322888"/>
            <a:ext cx="533400" cy="304800"/>
          </a:xfrm>
          <a:prstGeom prst="notched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2525" name="AutoShape 13">
            <a:extLst>
              <a:ext uri="{FF2B5EF4-FFF2-40B4-BE49-F238E27FC236}">
                <a16:creationId xmlns:a16="http://schemas.microsoft.com/office/drawing/2014/main" id="{01B8618F-6691-4793-B520-3CC1541CAC6E}"/>
              </a:ext>
            </a:extLst>
          </p:cNvPr>
          <p:cNvSpPr>
            <a:spLocks noChangeArrowheads="1"/>
          </p:cNvSpPr>
          <p:nvPr/>
        </p:nvSpPr>
        <p:spPr bwMode="auto">
          <a:xfrm>
            <a:off x="5267325" y="3954463"/>
            <a:ext cx="1752600" cy="914400"/>
          </a:xfrm>
          <a:prstGeom prst="wedgeRoundRectCallout">
            <a:avLst>
              <a:gd name="adj1" fmla="val -50093"/>
              <a:gd name="adj2" fmla="val 98093"/>
              <a:gd name="adj3" fmla="val 16667"/>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chemeClr val="bg1"/>
                </a:solidFill>
                <a:latin typeface="Times New Roman" panose="02020603050405020304" pitchFamily="18" charset="0"/>
                <a:ea typeface="仿宋_GB2312" pitchFamily="49" charset="-122"/>
              </a:rPr>
              <a:t>为导体外法线方向</a:t>
            </a:r>
            <a:endParaRPr kumimoji="1" lang="zh-CN" altLang="en-US" sz="2400">
              <a:solidFill>
                <a:schemeClr val="bg1"/>
              </a:solidFill>
              <a:latin typeface="Times New Roman" panose="02020603050405020304" pitchFamily="18" charset="0"/>
              <a:ea typeface="仿宋_GB2312" pitchFamily="49" charset="-122"/>
            </a:endParaRPr>
          </a:p>
        </p:txBody>
      </p:sp>
      <p:sp>
        <p:nvSpPr>
          <p:cNvPr id="192526" name="Rectangle 14">
            <a:extLst>
              <a:ext uri="{FF2B5EF4-FFF2-40B4-BE49-F238E27FC236}">
                <a16:creationId xmlns:a16="http://schemas.microsoft.com/office/drawing/2014/main" id="{49BE629A-DBB6-4204-B4F5-24DA92BE2C44}"/>
              </a:ext>
            </a:extLst>
          </p:cNvPr>
          <p:cNvSpPr>
            <a:spLocks noChangeArrowheads="1"/>
          </p:cNvSpPr>
          <p:nvPr/>
        </p:nvSpPr>
        <p:spPr bwMode="auto">
          <a:xfrm>
            <a:off x="792163" y="2611438"/>
            <a:ext cx="511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chemeClr val="bg1"/>
                </a:solidFill>
                <a:latin typeface="Times New Roman" panose="02020603050405020304" pitchFamily="18" charset="0"/>
              </a:rPr>
              <a:t>确定电场强度</a:t>
            </a:r>
            <a:r>
              <a:rPr kumimoji="1" lang="en-US" altLang="zh-CN" sz="2400" b="1" i="1">
                <a:solidFill>
                  <a:srgbClr val="66FFFF"/>
                </a:solidFill>
                <a:latin typeface="Times New Roman" panose="02020603050405020304" pitchFamily="18" charset="0"/>
              </a:rPr>
              <a:t>E </a:t>
            </a:r>
            <a:r>
              <a:rPr kumimoji="1" lang="zh-CN" altLang="en-US" sz="2400" b="1">
                <a:solidFill>
                  <a:schemeClr val="bg1"/>
                </a:solidFill>
                <a:latin typeface="Times New Roman" panose="02020603050405020304" pitchFamily="18" charset="0"/>
              </a:rPr>
              <a:t>和电荷密度</a:t>
            </a:r>
            <a:r>
              <a:rPr kumimoji="1" lang="zh-CN" altLang="en-US" sz="2400" b="1" i="1">
                <a:solidFill>
                  <a:srgbClr val="66FFFF"/>
                </a:solidFill>
                <a:latin typeface="Times New Roman" panose="02020603050405020304" pitchFamily="18" charset="0"/>
                <a:sym typeface="Symbol" panose="05050102010706020507" pitchFamily="18" charset="2"/>
              </a:rPr>
              <a:t></a:t>
            </a:r>
            <a:r>
              <a:rPr kumimoji="1" lang="zh-CN" altLang="en-US" sz="2400" b="1">
                <a:solidFill>
                  <a:srgbClr val="66FFFF"/>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rPr>
              <a:t>的关系</a:t>
            </a:r>
            <a:r>
              <a:rPr kumimoji="1" lang="en-US" altLang="zh-CN" sz="2400" b="1">
                <a:solidFill>
                  <a:schemeClr val="bg1"/>
                </a:solidFill>
                <a:latin typeface="Times New Roman" panose="02020603050405020304" pitchFamily="18" charset="0"/>
              </a:rPr>
              <a:t>:</a:t>
            </a:r>
          </a:p>
        </p:txBody>
      </p:sp>
      <p:grpSp>
        <p:nvGrpSpPr>
          <p:cNvPr id="192527" name="Group 15">
            <a:extLst>
              <a:ext uri="{FF2B5EF4-FFF2-40B4-BE49-F238E27FC236}">
                <a16:creationId xmlns:a16="http://schemas.microsoft.com/office/drawing/2014/main" id="{14CEF236-B146-4A28-A0E4-27B7D7ECD8A7}"/>
              </a:ext>
            </a:extLst>
          </p:cNvPr>
          <p:cNvGrpSpPr>
            <a:grpSpLocks/>
          </p:cNvGrpSpPr>
          <p:nvPr/>
        </p:nvGrpSpPr>
        <p:grpSpPr bwMode="auto">
          <a:xfrm>
            <a:off x="6084888" y="4979988"/>
            <a:ext cx="2305050" cy="1617662"/>
            <a:chOff x="4026" y="2544"/>
            <a:chExt cx="1452" cy="1019"/>
          </a:xfrm>
        </p:grpSpPr>
        <p:sp>
          <p:nvSpPr>
            <p:cNvPr id="7215" name="Line 16">
              <a:extLst>
                <a:ext uri="{FF2B5EF4-FFF2-40B4-BE49-F238E27FC236}">
                  <a16:creationId xmlns:a16="http://schemas.microsoft.com/office/drawing/2014/main" id="{666A4402-B962-4D3A-97CF-BC5839A1BE97}"/>
                </a:ext>
              </a:extLst>
            </p:cNvPr>
            <p:cNvSpPr>
              <a:spLocks noChangeShapeType="1"/>
            </p:cNvSpPr>
            <p:nvPr/>
          </p:nvSpPr>
          <p:spPr bwMode="auto">
            <a:xfrm>
              <a:off x="4957" y="2747"/>
              <a:ext cx="0" cy="72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Rectangle 17">
              <a:extLst>
                <a:ext uri="{FF2B5EF4-FFF2-40B4-BE49-F238E27FC236}">
                  <a16:creationId xmlns:a16="http://schemas.microsoft.com/office/drawing/2014/main" id="{19589307-2913-4B27-A953-9A36AE102C80}"/>
                </a:ext>
              </a:extLst>
            </p:cNvPr>
            <p:cNvSpPr>
              <a:spLocks noChangeArrowheads="1"/>
            </p:cNvSpPr>
            <p:nvPr/>
          </p:nvSpPr>
          <p:spPr bwMode="auto">
            <a:xfrm>
              <a:off x="4567" y="2880"/>
              <a:ext cx="432" cy="480"/>
            </a:xfrm>
            <a:prstGeom prst="rect">
              <a:avLst/>
            </a:prstGeom>
            <a:noFill/>
            <a:ln w="28575">
              <a:solidFill>
                <a:srgbClr val="FF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17" name="Text Box 18">
              <a:extLst>
                <a:ext uri="{FF2B5EF4-FFF2-40B4-BE49-F238E27FC236}">
                  <a16:creationId xmlns:a16="http://schemas.microsoft.com/office/drawing/2014/main" id="{8749015F-6922-46BC-99B5-283A5DD41656}"/>
                </a:ext>
              </a:extLst>
            </p:cNvPr>
            <p:cNvSpPr txBox="1">
              <a:spLocks noChangeArrowheads="1"/>
            </p:cNvSpPr>
            <p:nvPr/>
          </p:nvSpPr>
          <p:spPr bwMode="auto">
            <a:xfrm>
              <a:off x="4780" y="2640"/>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0000"/>
                  </a:solidFill>
                  <a:latin typeface="Times New Roman" panose="02020603050405020304" pitchFamily="18" charset="0"/>
                  <a:ea typeface="仿宋_GB2312" pitchFamily="49" charset="-122"/>
                </a:rPr>
                <a:t>+</a:t>
              </a:r>
            </a:p>
          </p:txBody>
        </p:sp>
        <p:sp>
          <p:nvSpPr>
            <p:cNvPr id="7218" name="Text Box 19">
              <a:extLst>
                <a:ext uri="{FF2B5EF4-FFF2-40B4-BE49-F238E27FC236}">
                  <a16:creationId xmlns:a16="http://schemas.microsoft.com/office/drawing/2014/main" id="{4C2106DA-6BDE-4DDA-991A-2FBC9CD21948}"/>
                </a:ext>
              </a:extLst>
            </p:cNvPr>
            <p:cNvSpPr txBox="1">
              <a:spLocks noChangeArrowheads="1"/>
            </p:cNvSpPr>
            <p:nvPr/>
          </p:nvSpPr>
          <p:spPr bwMode="auto">
            <a:xfrm>
              <a:off x="4776" y="2869"/>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0000"/>
                  </a:solidFill>
                  <a:latin typeface="Times New Roman" panose="02020603050405020304" pitchFamily="18" charset="0"/>
                  <a:ea typeface="仿宋_GB2312" pitchFamily="49" charset="-122"/>
                </a:rPr>
                <a:t>+</a:t>
              </a:r>
            </a:p>
          </p:txBody>
        </p:sp>
        <p:sp>
          <p:nvSpPr>
            <p:cNvPr id="7219" name="Text Box 20">
              <a:extLst>
                <a:ext uri="{FF2B5EF4-FFF2-40B4-BE49-F238E27FC236}">
                  <a16:creationId xmlns:a16="http://schemas.microsoft.com/office/drawing/2014/main" id="{DAB3538B-2100-46B2-88BC-AC7DAAA7ADC7}"/>
                </a:ext>
              </a:extLst>
            </p:cNvPr>
            <p:cNvSpPr txBox="1">
              <a:spLocks noChangeArrowheads="1"/>
            </p:cNvSpPr>
            <p:nvPr/>
          </p:nvSpPr>
          <p:spPr bwMode="auto">
            <a:xfrm>
              <a:off x="4780" y="3083"/>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0000"/>
                  </a:solidFill>
                  <a:latin typeface="Times New Roman" panose="02020603050405020304" pitchFamily="18" charset="0"/>
                  <a:ea typeface="仿宋_GB2312" pitchFamily="49" charset="-122"/>
                </a:rPr>
                <a:t>+</a:t>
              </a:r>
            </a:p>
          </p:txBody>
        </p:sp>
        <p:sp>
          <p:nvSpPr>
            <p:cNvPr id="7220" name="Text Box 21">
              <a:extLst>
                <a:ext uri="{FF2B5EF4-FFF2-40B4-BE49-F238E27FC236}">
                  <a16:creationId xmlns:a16="http://schemas.microsoft.com/office/drawing/2014/main" id="{3AA43DD5-BD54-4E36-81AC-419D43CC7A45}"/>
                </a:ext>
              </a:extLst>
            </p:cNvPr>
            <p:cNvSpPr txBox="1">
              <a:spLocks noChangeArrowheads="1"/>
            </p:cNvSpPr>
            <p:nvPr/>
          </p:nvSpPr>
          <p:spPr bwMode="auto">
            <a:xfrm>
              <a:off x="4787" y="3275"/>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0000"/>
                  </a:solidFill>
                  <a:latin typeface="Times New Roman" panose="02020603050405020304" pitchFamily="18" charset="0"/>
                  <a:ea typeface="仿宋_GB2312" pitchFamily="49" charset="-122"/>
                </a:rPr>
                <a:t>+</a:t>
              </a:r>
            </a:p>
          </p:txBody>
        </p:sp>
        <p:sp>
          <p:nvSpPr>
            <p:cNvPr id="7221" name="Text Box 22">
              <a:extLst>
                <a:ext uri="{FF2B5EF4-FFF2-40B4-BE49-F238E27FC236}">
                  <a16:creationId xmlns:a16="http://schemas.microsoft.com/office/drawing/2014/main" id="{AC51864C-F10C-4A4E-AB7B-C6F586CCDC58}"/>
                </a:ext>
              </a:extLst>
            </p:cNvPr>
            <p:cNvSpPr txBox="1">
              <a:spLocks noChangeArrowheads="1"/>
            </p:cNvSpPr>
            <p:nvPr/>
          </p:nvSpPr>
          <p:spPr bwMode="auto">
            <a:xfrm>
              <a:off x="4997" y="2825"/>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rgbClr val="FFFF66"/>
                  </a:solidFill>
                  <a:latin typeface="Times New Roman" panose="02020603050405020304" pitchFamily="18" charset="0"/>
                  <a:ea typeface="仿宋_GB2312" pitchFamily="49" charset="-122"/>
                </a:rPr>
                <a:t>d</a:t>
              </a:r>
              <a:r>
                <a:rPr kumimoji="1" lang="en-US" altLang="zh-CN" sz="2400" i="1">
                  <a:solidFill>
                    <a:srgbClr val="FFFF66"/>
                  </a:solidFill>
                  <a:latin typeface="Times New Roman" panose="02020603050405020304" pitchFamily="18" charset="0"/>
                  <a:ea typeface="仿宋_GB2312" pitchFamily="49" charset="-122"/>
                </a:rPr>
                <a:t>s</a:t>
              </a:r>
            </a:p>
          </p:txBody>
        </p:sp>
        <p:sp>
          <p:nvSpPr>
            <p:cNvPr id="7222" name="Line 23">
              <a:extLst>
                <a:ext uri="{FF2B5EF4-FFF2-40B4-BE49-F238E27FC236}">
                  <a16:creationId xmlns:a16="http://schemas.microsoft.com/office/drawing/2014/main" id="{5DD8ABBC-926A-4066-B9A6-C365FEA2883B}"/>
                </a:ext>
              </a:extLst>
            </p:cNvPr>
            <p:cNvSpPr>
              <a:spLocks noChangeShapeType="1"/>
            </p:cNvSpPr>
            <p:nvPr/>
          </p:nvSpPr>
          <p:spPr bwMode="auto">
            <a:xfrm>
              <a:off x="4999" y="3120"/>
              <a:ext cx="432" cy="0"/>
            </a:xfrm>
            <a:prstGeom prst="line">
              <a:avLst/>
            </a:prstGeom>
            <a:noFill/>
            <a:ln w="28575">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223" name="Object 24">
              <a:extLst>
                <a:ext uri="{FF2B5EF4-FFF2-40B4-BE49-F238E27FC236}">
                  <a16:creationId xmlns:a16="http://schemas.microsoft.com/office/drawing/2014/main" id="{8007EE25-23AE-460C-B978-62FBA9E4F79C}"/>
                </a:ext>
              </a:extLst>
            </p:cNvPr>
            <p:cNvGraphicFramePr>
              <a:graphicFrameLocks/>
            </p:cNvGraphicFramePr>
            <p:nvPr/>
          </p:nvGraphicFramePr>
          <p:xfrm>
            <a:off x="5301" y="3216"/>
            <a:ext cx="177" cy="215"/>
          </p:xfrm>
          <a:graphic>
            <a:graphicData uri="http://schemas.openxmlformats.org/presentationml/2006/ole">
              <mc:AlternateContent xmlns:mc="http://schemas.openxmlformats.org/markup-compatibility/2006">
                <mc:Choice xmlns:v="urn:schemas-microsoft-com:vml" Requires="v">
                  <p:oleObj spid="_x0000_s108552" name="Equation" r:id="rId15" imgW="171565" imgH="238193" progId="Equation.3">
                    <p:embed/>
                  </p:oleObj>
                </mc:Choice>
                <mc:Fallback>
                  <p:oleObj name="Equation" r:id="rId15" imgW="171565" imgH="238193" progId="Equation.3">
                    <p:embed/>
                    <p:pic>
                      <p:nvPicPr>
                        <p:cNvPr id="7223" name="Object 24">
                          <a:extLst>
                            <a:ext uri="{FF2B5EF4-FFF2-40B4-BE49-F238E27FC236}">
                              <a16:creationId xmlns:a16="http://schemas.microsoft.com/office/drawing/2014/main" id="{8007EE25-23AE-460C-B978-62FBA9E4F79C}"/>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01" y="3216"/>
                          <a:ext cx="177"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24" name="Object 25">
              <a:extLst>
                <a:ext uri="{FF2B5EF4-FFF2-40B4-BE49-F238E27FC236}">
                  <a16:creationId xmlns:a16="http://schemas.microsoft.com/office/drawing/2014/main" id="{82CFA907-4B87-41DF-BF24-2792BCFBAFB9}"/>
                </a:ext>
              </a:extLst>
            </p:cNvPr>
            <p:cNvGraphicFramePr>
              <a:graphicFrameLocks/>
            </p:cNvGraphicFramePr>
            <p:nvPr/>
          </p:nvGraphicFramePr>
          <p:xfrm>
            <a:off x="4806" y="2544"/>
            <a:ext cx="176" cy="144"/>
          </p:xfrm>
          <a:graphic>
            <a:graphicData uri="http://schemas.openxmlformats.org/presentationml/2006/ole">
              <mc:AlternateContent xmlns:mc="http://schemas.openxmlformats.org/markup-compatibility/2006">
                <mc:Choice xmlns:v="urn:schemas-microsoft-com:vml" Requires="v">
                  <p:oleObj spid="_x0000_s108553" name="Equation" r:id="rId17" imgW="171565" imgH="123689" progId="Equation.3">
                    <p:embed/>
                  </p:oleObj>
                </mc:Choice>
                <mc:Fallback>
                  <p:oleObj name="Equation" r:id="rId17" imgW="171565" imgH="123689" progId="Equation.3">
                    <p:embed/>
                    <p:pic>
                      <p:nvPicPr>
                        <p:cNvPr id="7224" name="Object 25">
                          <a:extLst>
                            <a:ext uri="{FF2B5EF4-FFF2-40B4-BE49-F238E27FC236}">
                              <a16:creationId xmlns:a16="http://schemas.microsoft.com/office/drawing/2014/main" id="{82CFA907-4B87-41DF-BF24-2792BCFBAFB9}"/>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6" y="2544"/>
                          <a:ext cx="17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25" name="Object 26">
              <a:extLst>
                <a:ext uri="{FF2B5EF4-FFF2-40B4-BE49-F238E27FC236}">
                  <a16:creationId xmlns:a16="http://schemas.microsoft.com/office/drawing/2014/main" id="{39A53FEE-A1E9-4070-AA27-6E64B382E3E9}"/>
                </a:ext>
              </a:extLst>
            </p:cNvPr>
            <p:cNvGraphicFramePr>
              <a:graphicFrameLocks/>
            </p:cNvGraphicFramePr>
            <p:nvPr/>
          </p:nvGraphicFramePr>
          <p:xfrm>
            <a:off x="4026" y="2976"/>
            <a:ext cx="512" cy="224"/>
          </p:xfrm>
          <a:graphic>
            <a:graphicData uri="http://schemas.openxmlformats.org/presentationml/2006/ole">
              <mc:AlternateContent xmlns:mc="http://schemas.openxmlformats.org/markup-compatibility/2006">
                <mc:Choice xmlns:v="urn:schemas-microsoft-com:vml" Requires="v">
                  <p:oleObj spid="_x0000_s108554" name="Equation" r:id="rId19" imgW="704914" imgH="257175" progId="Equation.3">
                    <p:embed/>
                  </p:oleObj>
                </mc:Choice>
                <mc:Fallback>
                  <p:oleObj name="Equation" r:id="rId19" imgW="704914" imgH="257175" progId="Equation.3">
                    <p:embed/>
                    <p:pic>
                      <p:nvPicPr>
                        <p:cNvPr id="7225" name="Object 26">
                          <a:extLst>
                            <a:ext uri="{FF2B5EF4-FFF2-40B4-BE49-F238E27FC236}">
                              <a16:creationId xmlns:a16="http://schemas.microsoft.com/office/drawing/2014/main" id="{39A53FEE-A1E9-4070-AA27-6E64B382E3E9}"/>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26" y="2976"/>
                          <a:ext cx="51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2539" name="Text Box 27">
            <a:extLst>
              <a:ext uri="{FF2B5EF4-FFF2-40B4-BE49-F238E27FC236}">
                <a16:creationId xmlns:a16="http://schemas.microsoft.com/office/drawing/2014/main" id="{C1550B45-FA7D-475F-A3F0-79A1BC3F6B1F}"/>
              </a:ext>
            </a:extLst>
          </p:cNvPr>
          <p:cNvSpPr txBox="1">
            <a:spLocks noChangeArrowheads="1"/>
          </p:cNvSpPr>
          <p:nvPr/>
        </p:nvSpPr>
        <p:spPr bwMode="auto">
          <a:xfrm>
            <a:off x="730250" y="6140450"/>
            <a:ext cx="4849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rPr>
              <a:t>注意：</a:t>
            </a:r>
            <a:r>
              <a:rPr kumimoji="1" lang="zh-CN" altLang="en-US" sz="2400" b="1">
                <a:solidFill>
                  <a:schemeClr val="bg1"/>
                </a:solidFill>
                <a:latin typeface="Times New Roman" panose="02020603050405020304" pitchFamily="18" charset="0"/>
              </a:rPr>
              <a:t>上式中的电场是合场强。</a:t>
            </a:r>
            <a:r>
              <a:rPr kumimoji="1" lang="zh-CN" altLang="en-US" sz="2400" b="1">
                <a:solidFill>
                  <a:srgbClr val="FFFF00"/>
                </a:solidFill>
                <a:latin typeface="Times New Roman" panose="02020603050405020304" pitchFamily="18" charset="0"/>
              </a:rPr>
              <a:t>    </a:t>
            </a:r>
          </a:p>
        </p:txBody>
      </p:sp>
      <p:graphicFrame>
        <p:nvGraphicFramePr>
          <p:cNvPr id="192540" name="Object 28">
            <a:extLst>
              <a:ext uri="{FF2B5EF4-FFF2-40B4-BE49-F238E27FC236}">
                <a16:creationId xmlns:a16="http://schemas.microsoft.com/office/drawing/2014/main" id="{B90DA70E-1191-4498-8D99-6FBFECD040E8}"/>
              </a:ext>
            </a:extLst>
          </p:cNvPr>
          <p:cNvGraphicFramePr>
            <a:graphicFrameLocks noChangeAspect="1"/>
          </p:cNvGraphicFramePr>
          <p:nvPr/>
        </p:nvGraphicFramePr>
        <p:xfrm>
          <a:off x="7348538" y="2224088"/>
          <a:ext cx="306387" cy="333375"/>
        </p:xfrm>
        <a:graphic>
          <a:graphicData uri="http://schemas.openxmlformats.org/presentationml/2006/ole">
            <mc:AlternateContent xmlns:mc="http://schemas.openxmlformats.org/markup-compatibility/2006">
              <mc:Choice xmlns:v="urn:schemas-microsoft-com:vml" Requires="v">
                <p:oleObj spid="_x0000_s108555" name="公式" r:id="rId21" imgW="47708" imgH="66743" progId="Equation.3">
                  <p:embed/>
                </p:oleObj>
              </mc:Choice>
              <mc:Fallback>
                <p:oleObj name="公式" r:id="rId21" imgW="47708" imgH="66743" progId="Equation.3">
                  <p:embed/>
                  <p:pic>
                    <p:nvPicPr>
                      <p:cNvPr id="192540" name="Object 28">
                        <a:extLst>
                          <a:ext uri="{FF2B5EF4-FFF2-40B4-BE49-F238E27FC236}">
                            <a16:creationId xmlns:a16="http://schemas.microsoft.com/office/drawing/2014/main" id="{B90DA70E-1191-4498-8D99-6FBFECD040E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48538" y="2224088"/>
                        <a:ext cx="306387"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41" name="Object 29">
            <a:extLst>
              <a:ext uri="{FF2B5EF4-FFF2-40B4-BE49-F238E27FC236}">
                <a16:creationId xmlns:a16="http://schemas.microsoft.com/office/drawing/2014/main" id="{7EDE34FE-8C44-409B-BD01-E84107034802}"/>
              </a:ext>
            </a:extLst>
          </p:cNvPr>
          <p:cNvGraphicFramePr>
            <a:graphicFrameLocks noChangeAspect="1"/>
          </p:cNvGraphicFramePr>
          <p:nvPr/>
        </p:nvGraphicFramePr>
        <p:xfrm>
          <a:off x="7788275" y="2759075"/>
          <a:ext cx="455613" cy="425450"/>
        </p:xfrm>
        <a:graphic>
          <a:graphicData uri="http://schemas.openxmlformats.org/presentationml/2006/ole">
            <mc:AlternateContent xmlns:mc="http://schemas.openxmlformats.org/markup-compatibility/2006">
              <mc:Choice xmlns:v="urn:schemas-microsoft-com:vml" Requires="v">
                <p:oleObj spid="_x0000_s108556" name="公式" r:id="rId23" imgW="85629" imgH="76234" progId="Equation.3">
                  <p:embed/>
                </p:oleObj>
              </mc:Choice>
              <mc:Fallback>
                <p:oleObj name="公式" r:id="rId23" imgW="85629" imgH="76234" progId="Equation.3">
                  <p:embed/>
                  <p:pic>
                    <p:nvPicPr>
                      <p:cNvPr id="192541" name="Object 29">
                        <a:extLst>
                          <a:ext uri="{FF2B5EF4-FFF2-40B4-BE49-F238E27FC236}">
                            <a16:creationId xmlns:a16="http://schemas.microsoft.com/office/drawing/2014/main" id="{7EDE34FE-8C44-409B-BD01-E8410703480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88275" y="2759075"/>
                        <a:ext cx="45561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42" name="Object 30">
            <a:extLst>
              <a:ext uri="{FF2B5EF4-FFF2-40B4-BE49-F238E27FC236}">
                <a16:creationId xmlns:a16="http://schemas.microsoft.com/office/drawing/2014/main" id="{DEB311EF-0A65-4CA9-B38F-2B18A4B93D83}"/>
              </a:ext>
            </a:extLst>
          </p:cNvPr>
          <p:cNvGraphicFramePr>
            <a:graphicFrameLocks noChangeAspect="1"/>
          </p:cNvGraphicFramePr>
          <p:nvPr/>
        </p:nvGraphicFramePr>
        <p:xfrm>
          <a:off x="7834313" y="2312988"/>
          <a:ext cx="322262" cy="458787"/>
        </p:xfrm>
        <a:graphic>
          <a:graphicData uri="http://schemas.openxmlformats.org/presentationml/2006/ole">
            <mc:AlternateContent xmlns:mc="http://schemas.openxmlformats.org/markup-compatibility/2006">
              <mc:Choice xmlns:v="urn:schemas-microsoft-com:vml" Requires="v">
                <p:oleObj spid="_x0000_s108557" name="Equation" r:id="rId25" imgW="28441" imgH="66743" progId="Equation.3">
                  <p:embed/>
                </p:oleObj>
              </mc:Choice>
              <mc:Fallback>
                <p:oleObj name="Equation" r:id="rId25" imgW="28441" imgH="66743" progId="Equation.3">
                  <p:embed/>
                  <p:pic>
                    <p:nvPicPr>
                      <p:cNvPr id="192542" name="Object 30">
                        <a:extLst>
                          <a:ext uri="{FF2B5EF4-FFF2-40B4-BE49-F238E27FC236}">
                            <a16:creationId xmlns:a16="http://schemas.microsoft.com/office/drawing/2014/main" id="{DEB311EF-0A65-4CA9-B38F-2B18A4B93D8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34313" y="2312988"/>
                        <a:ext cx="322262"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543" name="Line 31">
            <a:extLst>
              <a:ext uri="{FF2B5EF4-FFF2-40B4-BE49-F238E27FC236}">
                <a16:creationId xmlns:a16="http://schemas.microsoft.com/office/drawing/2014/main" id="{DB358CB9-9EDC-4BFA-83B5-6B488E437E87}"/>
              </a:ext>
            </a:extLst>
          </p:cNvPr>
          <p:cNvSpPr>
            <a:spLocks noChangeShapeType="1"/>
          </p:cNvSpPr>
          <p:nvPr/>
        </p:nvSpPr>
        <p:spPr bwMode="auto">
          <a:xfrm flipV="1">
            <a:off x="7497763" y="2084388"/>
            <a:ext cx="671512" cy="581025"/>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2544" name="Line 32">
            <a:extLst>
              <a:ext uri="{FF2B5EF4-FFF2-40B4-BE49-F238E27FC236}">
                <a16:creationId xmlns:a16="http://schemas.microsoft.com/office/drawing/2014/main" id="{3912F708-739F-4663-A68D-4D8A047E75BA}"/>
              </a:ext>
            </a:extLst>
          </p:cNvPr>
          <p:cNvSpPr>
            <a:spLocks noChangeShapeType="1"/>
          </p:cNvSpPr>
          <p:nvPr/>
        </p:nvSpPr>
        <p:spPr bwMode="auto">
          <a:xfrm flipV="1">
            <a:off x="7534275" y="2274888"/>
            <a:ext cx="407988" cy="35877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2545" name="Object 33">
            <a:extLst>
              <a:ext uri="{FF2B5EF4-FFF2-40B4-BE49-F238E27FC236}">
                <a16:creationId xmlns:a16="http://schemas.microsoft.com/office/drawing/2014/main" id="{2C3D213C-ED94-48AD-AD79-199AF654F861}"/>
              </a:ext>
            </a:extLst>
          </p:cNvPr>
          <p:cNvGraphicFramePr>
            <a:graphicFrameLocks noChangeAspect="1"/>
          </p:cNvGraphicFramePr>
          <p:nvPr/>
        </p:nvGraphicFramePr>
        <p:xfrm>
          <a:off x="7780338" y="1579563"/>
          <a:ext cx="417512" cy="519112"/>
        </p:xfrm>
        <a:graphic>
          <a:graphicData uri="http://schemas.openxmlformats.org/presentationml/2006/ole">
            <mc:AlternateContent xmlns:mc="http://schemas.openxmlformats.org/markup-compatibility/2006">
              <mc:Choice xmlns:v="urn:schemas-microsoft-com:vml" Requires="v">
                <p:oleObj spid="_x0000_s108558" name="Equation" r:id="rId27" imgW="47708" imgH="95216" progId="Equation.3">
                  <p:embed/>
                </p:oleObj>
              </mc:Choice>
              <mc:Fallback>
                <p:oleObj name="Equation" r:id="rId27" imgW="47708" imgH="95216" progId="Equation.3">
                  <p:embed/>
                  <p:pic>
                    <p:nvPicPr>
                      <p:cNvPr id="192545" name="Object 33">
                        <a:extLst>
                          <a:ext uri="{FF2B5EF4-FFF2-40B4-BE49-F238E27FC236}">
                            <a16:creationId xmlns:a16="http://schemas.microsoft.com/office/drawing/2014/main" id="{2C3D213C-ED94-48AD-AD79-199AF654F86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80338" y="1579563"/>
                        <a:ext cx="417512"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2546" name="Group 34">
            <a:extLst>
              <a:ext uri="{FF2B5EF4-FFF2-40B4-BE49-F238E27FC236}">
                <a16:creationId xmlns:a16="http://schemas.microsoft.com/office/drawing/2014/main" id="{CC18364A-DDB5-4CF8-AB2A-2A9F5CC24382}"/>
              </a:ext>
            </a:extLst>
          </p:cNvPr>
          <p:cNvGrpSpPr>
            <a:grpSpLocks/>
          </p:cNvGrpSpPr>
          <p:nvPr/>
        </p:nvGrpSpPr>
        <p:grpSpPr bwMode="auto">
          <a:xfrm>
            <a:off x="6948488" y="2492375"/>
            <a:ext cx="687387" cy="850900"/>
            <a:chOff x="4704" y="1104"/>
            <a:chExt cx="433" cy="536"/>
          </a:xfrm>
        </p:grpSpPr>
        <p:sp>
          <p:nvSpPr>
            <p:cNvPr id="7211" name="Oval 35">
              <a:extLst>
                <a:ext uri="{FF2B5EF4-FFF2-40B4-BE49-F238E27FC236}">
                  <a16:creationId xmlns:a16="http://schemas.microsoft.com/office/drawing/2014/main" id="{A4FAEB3E-231E-445E-9BC3-8DE1F1B3F35F}"/>
                </a:ext>
              </a:extLst>
            </p:cNvPr>
            <p:cNvSpPr>
              <a:spLocks noChangeArrowheads="1"/>
            </p:cNvSpPr>
            <p:nvPr/>
          </p:nvSpPr>
          <p:spPr bwMode="auto">
            <a:xfrm rot="-2228669">
              <a:off x="4962" y="1104"/>
              <a:ext cx="175" cy="288"/>
            </a:xfrm>
            <a:prstGeom prst="ellipse">
              <a:avLst/>
            </a:prstGeom>
            <a:noFill/>
            <a:ln w="28575">
              <a:solidFill>
                <a:srgbClr val="F492F4"/>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12" name="Line 36">
              <a:extLst>
                <a:ext uri="{FF2B5EF4-FFF2-40B4-BE49-F238E27FC236}">
                  <a16:creationId xmlns:a16="http://schemas.microsoft.com/office/drawing/2014/main" id="{47565CA4-0649-4ED3-B46F-F66AF8B53133}"/>
                </a:ext>
              </a:extLst>
            </p:cNvPr>
            <p:cNvSpPr>
              <a:spLocks noChangeShapeType="1"/>
            </p:cNvSpPr>
            <p:nvPr/>
          </p:nvSpPr>
          <p:spPr bwMode="auto">
            <a:xfrm flipH="1">
              <a:off x="4897" y="1362"/>
              <a:ext cx="240" cy="240"/>
            </a:xfrm>
            <a:prstGeom prst="line">
              <a:avLst/>
            </a:prstGeom>
            <a:noFill/>
            <a:ln w="28575">
              <a:solidFill>
                <a:srgbClr val="F492F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Line 37">
              <a:extLst>
                <a:ext uri="{FF2B5EF4-FFF2-40B4-BE49-F238E27FC236}">
                  <a16:creationId xmlns:a16="http://schemas.microsoft.com/office/drawing/2014/main" id="{415D7725-3099-46BF-B108-288C2A3348BF}"/>
                </a:ext>
              </a:extLst>
            </p:cNvPr>
            <p:cNvSpPr>
              <a:spLocks noChangeShapeType="1"/>
            </p:cNvSpPr>
            <p:nvPr/>
          </p:nvSpPr>
          <p:spPr bwMode="auto">
            <a:xfrm flipH="1">
              <a:off x="4704" y="1152"/>
              <a:ext cx="240" cy="240"/>
            </a:xfrm>
            <a:prstGeom prst="line">
              <a:avLst/>
            </a:prstGeom>
            <a:noFill/>
            <a:ln w="28575">
              <a:solidFill>
                <a:srgbClr val="F492F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Oval 38">
              <a:extLst>
                <a:ext uri="{FF2B5EF4-FFF2-40B4-BE49-F238E27FC236}">
                  <a16:creationId xmlns:a16="http://schemas.microsoft.com/office/drawing/2014/main" id="{3685F443-905D-4B8C-8E60-186FEB9CC404}"/>
                </a:ext>
              </a:extLst>
            </p:cNvPr>
            <p:cNvSpPr>
              <a:spLocks noChangeArrowheads="1"/>
            </p:cNvSpPr>
            <p:nvPr/>
          </p:nvSpPr>
          <p:spPr bwMode="auto">
            <a:xfrm rot="-2395399">
              <a:off x="4716" y="1352"/>
              <a:ext cx="175" cy="288"/>
            </a:xfrm>
            <a:prstGeom prst="ellipse">
              <a:avLst/>
            </a:prstGeom>
            <a:noFill/>
            <a:ln w="28575" cap="rnd">
              <a:solidFill>
                <a:srgbClr val="F492F4"/>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2551" name="Group 39">
            <a:extLst>
              <a:ext uri="{FF2B5EF4-FFF2-40B4-BE49-F238E27FC236}">
                <a16:creationId xmlns:a16="http://schemas.microsoft.com/office/drawing/2014/main" id="{63C9F872-F495-4430-90DD-A143751F0824}"/>
              </a:ext>
            </a:extLst>
          </p:cNvPr>
          <p:cNvGrpSpPr>
            <a:grpSpLocks/>
          </p:cNvGrpSpPr>
          <p:nvPr/>
        </p:nvGrpSpPr>
        <p:grpSpPr bwMode="auto">
          <a:xfrm>
            <a:off x="6559550" y="2271713"/>
            <a:ext cx="1169988" cy="1077912"/>
            <a:chOff x="4458" y="982"/>
            <a:chExt cx="737" cy="679"/>
          </a:xfrm>
        </p:grpSpPr>
        <p:sp>
          <p:nvSpPr>
            <p:cNvPr id="7194" name="Text Box 40">
              <a:extLst>
                <a:ext uri="{FF2B5EF4-FFF2-40B4-BE49-F238E27FC236}">
                  <a16:creationId xmlns:a16="http://schemas.microsoft.com/office/drawing/2014/main" id="{75C9316F-322A-4E3D-AF83-442B41242B78}"/>
                </a:ext>
              </a:extLst>
            </p:cNvPr>
            <p:cNvSpPr txBox="1">
              <a:spLocks noChangeArrowheads="1"/>
            </p:cNvSpPr>
            <p:nvPr/>
          </p:nvSpPr>
          <p:spPr bwMode="auto">
            <a:xfrm>
              <a:off x="4464" y="982"/>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a:t>
              </a:r>
            </a:p>
          </p:txBody>
        </p:sp>
        <p:sp>
          <p:nvSpPr>
            <p:cNvPr id="7195" name="Text Box 41">
              <a:extLst>
                <a:ext uri="{FF2B5EF4-FFF2-40B4-BE49-F238E27FC236}">
                  <a16:creationId xmlns:a16="http://schemas.microsoft.com/office/drawing/2014/main" id="{7F913306-6DDC-4571-9BAC-B0285C9BBCE7}"/>
                </a:ext>
              </a:extLst>
            </p:cNvPr>
            <p:cNvSpPr txBox="1">
              <a:spLocks noChangeArrowheads="1"/>
            </p:cNvSpPr>
            <p:nvPr/>
          </p:nvSpPr>
          <p:spPr bwMode="auto">
            <a:xfrm>
              <a:off x="4722" y="100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a:t>
              </a:r>
            </a:p>
          </p:txBody>
        </p:sp>
        <p:grpSp>
          <p:nvGrpSpPr>
            <p:cNvPr id="7196" name="Group 42">
              <a:extLst>
                <a:ext uri="{FF2B5EF4-FFF2-40B4-BE49-F238E27FC236}">
                  <a16:creationId xmlns:a16="http://schemas.microsoft.com/office/drawing/2014/main" id="{1CD64A6B-4B7D-492F-A988-F9FD2FC51B9D}"/>
                </a:ext>
              </a:extLst>
            </p:cNvPr>
            <p:cNvGrpSpPr>
              <a:grpSpLocks/>
            </p:cNvGrpSpPr>
            <p:nvPr/>
          </p:nvGrpSpPr>
          <p:grpSpPr bwMode="auto">
            <a:xfrm>
              <a:off x="4458" y="1071"/>
              <a:ext cx="737" cy="590"/>
              <a:chOff x="4458" y="1071"/>
              <a:chExt cx="737" cy="590"/>
            </a:xfrm>
          </p:grpSpPr>
          <p:sp>
            <p:nvSpPr>
              <p:cNvPr id="192555" name="Arc 43">
                <a:extLst>
                  <a:ext uri="{FF2B5EF4-FFF2-40B4-BE49-F238E27FC236}">
                    <a16:creationId xmlns:a16="http://schemas.microsoft.com/office/drawing/2014/main" id="{53A7BF35-126F-40BF-97B8-02B6C9C5E522}"/>
                  </a:ext>
                </a:extLst>
              </p:cNvPr>
              <p:cNvSpPr>
                <a:spLocks/>
              </p:cNvSpPr>
              <p:nvPr/>
            </p:nvSpPr>
            <p:spPr bwMode="auto">
              <a:xfrm rot="273057">
                <a:off x="4458" y="1072"/>
                <a:ext cx="721" cy="553"/>
              </a:xfrm>
              <a:custGeom>
                <a:avLst/>
                <a:gdLst>
                  <a:gd name="G0" fmla="+- 7839 0 0"/>
                  <a:gd name="G1" fmla="+- 21600 0 0"/>
                  <a:gd name="G2" fmla="+- 21600 0 0"/>
                  <a:gd name="T0" fmla="*/ 0 w 29439"/>
                  <a:gd name="T1" fmla="*/ 1473 h 22601"/>
                  <a:gd name="T2" fmla="*/ 29416 w 29439"/>
                  <a:gd name="T3" fmla="*/ 22601 h 22601"/>
                  <a:gd name="T4" fmla="*/ 7839 w 29439"/>
                  <a:gd name="T5" fmla="*/ 21600 h 22601"/>
                </a:gdLst>
                <a:ahLst/>
                <a:cxnLst>
                  <a:cxn ang="0">
                    <a:pos x="T0" y="T1"/>
                  </a:cxn>
                  <a:cxn ang="0">
                    <a:pos x="T2" y="T3"/>
                  </a:cxn>
                  <a:cxn ang="0">
                    <a:pos x="T4" y="T5"/>
                  </a:cxn>
                </a:cxnLst>
                <a:rect l="0" t="0" r="r" b="b"/>
                <a:pathLst>
                  <a:path w="29439" h="22601" fill="none" extrusionOk="0">
                    <a:moveTo>
                      <a:pt x="-1" y="1472"/>
                    </a:moveTo>
                    <a:cubicBezTo>
                      <a:pt x="2498" y="499"/>
                      <a:pt x="5157" y="-1"/>
                      <a:pt x="7839" y="0"/>
                    </a:cubicBezTo>
                    <a:cubicBezTo>
                      <a:pt x="19768" y="0"/>
                      <a:pt x="29439" y="9670"/>
                      <a:pt x="29439" y="21600"/>
                    </a:cubicBezTo>
                    <a:cubicBezTo>
                      <a:pt x="29439" y="21933"/>
                      <a:pt x="29431" y="22267"/>
                      <a:pt x="29415" y="22600"/>
                    </a:cubicBezTo>
                  </a:path>
                  <a:path w="29439" h="22601" stroke="0" extrusionOk="0">
                    <a:moveTo>
                      <a:pt x="-1" y="1472"/>
                    </a:moveTo>
                    <a:cubicBezTo>
                      <a:pt x="2498" y="499"/>
                      <a:pt x="5157" y="-1"/>
                      <a:pt x="7839" y="0"/>
                    </a:cubicBezTo>
                    <a:cubicBezTo>
                      <a:pt x="19768" y="0"/>
                      <a:pt x="29439" y="9670"/>
                      <a:pt x="29439" y="21600"/>
                    </a:cubicBezTo>
                    <a:cubicBezTo>
                      <a:pt x="29439" y="21933"/>
                      <a:pt x="29431" y="22267"/>
                      <a:pt x="29415" y="22600"/>
                    </a:cubicBezTo>
                    <a:lnTo>
                      <a:pt x="7839" y="21600"/>
                    </a:lnTo>
                    <a:close/>
                  </a:path>
                </a:pathLst>
              </a:custGeom>
              <a:noFill/>
              <a:ln w="57150">
                <a:solidFill>
                  <a:srgbClr val="66FF33"/>
                </a:solidFill>
                <a:round/>
                <a:headEnd/>
                <a:tailEnd/>
              </a:ln>
              <a:effectLst/>
              <a:extLst>
                <a:ext uri="{909E8E84-426E-40DD-AFC4-6F175D3DCCD1}">
                  <a14:hiddenFill xmlns:a14="http://schemas.microsoft.com/office/drawing/2010/main">
                    <a:gradFill rotWithShape="1">
                      <a:gsLst>
                        <a:gs pos="0">
                          <a:schemeClr val="accent1"/>
                        </a:gs>
                        <a:gs pos="100000">
                          <a:schemeClr val="accent1">
                            <a:gamma/>
                            <a:shade val="46275"/>
                            <a:invGamma/>
                          </a:schemeClr>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7198" name="Text Box 44">
                <a:extLst>
                  <a:ext uri="{FF2B5EF4-FFF2-40B4-BE49-F238E27FC236}">
                    <a16:creationId xmlns:a16="http://schemas.microsoft.com/office/drawing/2014/main" id="{2981F343-C990-47DF-81D1-C68B24E636D2}"/>
                  </a:ext>
                </a:extLst>
              </p:cNvPr>
              <p:cNvSpPr txBox="1">
                <a:spLocks noChangeArrowheads="1"/>
              </p:cNvSpPr>
              <p:nvPr/>
            </p:nvSpPr>
            <p:spPr bwMode="auto">
              <a:xfrm>
                <a:off x="4876" y="1146"/>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a:t>
                </a:r>
              </a:p>
            </p:txBody>
          </p:sp>
          <p:sp>
            <p:nvSpPr>
              <p:cNvPr id="7199" name="Text Box 45">
                <a:extLst>
                  <a:ext uri="{FF2B5EF4-FFF2-40B4-BE49-F238E27FC236}">
                    <a16:creationId xmlns:a16="http://schemas.microsoft.com/office/drawing/2014/main" id="{5CE599F4-56E3-4684-9E24-7893263EFC63}"/>
                  </a:ext>
                </a:extLst>
              </p:cNvPr>
              <p:cNvSpPr txBox="1">
                <a:spLocks noChangeArrowheads="1"/>
              </p:cNvSpPr>
              <p:nvPr/>
            </p:nvSpPr>
            <p:spPr bwMode="auto">
              <a:xfrm>
                <a:off x="4971" y="134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3300"/>
                    </a:solidFill>
                    <a:latin typeface="Times New Roman" panose="02020603050405020304" pitchFamily="18" charset="0"/>
                  </a:rPr>
                  <a:t>+</a:t>
                </a:r>
              </a:p>
            </p:txBody>
          </p:sp>
          <p:sp>
            <p:nvSpPr>
              <p:cNvPr id="7200" name="Line 46">
                <a:extLst>
                  <a:ext uri="{FF2B5EF4-FFF2-40B4-BE49-F238E27FC236}">
                    <a16:creationId xmlns:a16="http://schemas.microsoft.com/office/drawing/2014/main" id="{7FF074FC-8234-4F2C-A134-C3B7A2B5B230}"/>
                  </a:ext>
                </a:extLst>
              </p:cNvPr>
              <p:cNvSpPr>
                <a:spLocks noChangeShapeType="1"/>
              </p:cNvSpPr>
              <p:nvPr/>
            </p:nvSpPr>
            <p:spPr bwMode="auto">
              <a:xfrm flipH="1">
                <a:off x="4558" y="1071"/>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Line 47">
                <a:extLst>
                  <a:ext uri="{FF2B5EF4-FFF2-40B4-BE49-F238E27FC236}">
                    <a16:creationId xmlns:a16="http://schemas.microsoft.com/office/drawing/2014/main" id="{F57A1DB3-E756-4A7B-A68F-20DB059F5D3C}"/>
                  </a:ext>
                </a:extLst>
              </p:cNvPr>
              <p:cNvSpPr>
                <a:spLocks noChangeShapeType="1"/>
              </p:cNvSpPr>
              <p:nvPr/>
            </p:nvSpPr>
            <p:spPr bwMode="auto">
              <a:xfrm flipH="1">
                <a:off x="4635" y="1083"/>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Line 48">
                <a:extLst>
                  <a:ext uri="{FF2B5EF4-FFF2-40B4-BE49-F238E27FC236}">
                    <a16:creationId xmlns:a16="http://schemas.microsoft.com/office/drawing/2014/main" id="{BD375668-9FDD-442C-B61A-92D7D7A4D25F}"/>
                  </a:ext>
                </a:extLst>
              </p:cNvPr>
              <p:cNvSpPr>
                <a:spLocks noChangeShapeType="1"/>
              </p:cNvSpPr>
              <p:nvPr/>
            </p:nvSpPr>
            <p:spPr bwMode="auto">
              <a:xfrm flipH="1">
                <a:off x="4705" y="1103"/>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Line 49">
                <a:extLst>
                  <a:ext uri="{FF2B5EF4-FFF2-40B4-BE49-F238E27FC236}">
                    <a16:creationId xmlns:a16="http://schemas.microsoft.com/office/drawing/2014/main" id="{4BC60951-54CD-41F9-86F9-2B83C1311441}"/>
                  </a:ext>
                </a:extLst>
              </p:cNvPr>
              <p:cNvSpPr>
                <a:spLocks noChangeShapeType="1"/>
              </p:cNvSpPr>
              <p:nvPr/>
            </p:nvSpPr>
            <p:spPr bwMode="auto">
              <a:xfrm flipH="1">
                <a:off x="4772" y="1128"/>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4" name="Line 50">
                <a:extLst>
                  <a:ext uri="{FF2B5EF4-FFF2-40B4-BE49-F238E27FC236}">
                    <a16:creationId xmlns:a16="http://schemas.microsoft.com/office/drawing/2014/main" id="{0CC8C71F-D1B2-46BE-8C63-9F3EF7345EB1}"/>
                  </a:ext>
                </a:extLst>
              </p:cNvPr>
              <p:cNvSpPr>
                <a:spLocks noChangeShapeType="1"/>
              </p:cNvSpPr>
              <p:nvPr/>
            </p:nvSpPr>
            <p:spPr bwMode="auto">
              <a:xfrm flipH="1">
                <a:off x="4830" y="1161"/>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Line 51">
                <a:extLst>
                  <a:ext uri="{FF2B5EF4-FFF2-40B4-BE49-F238E27FC236}">
                    <a16:creationId xmlns:a16="http://schemas.microsoft.com/office/drawing/2014/main" id="{8CBC07AB-CA0B-48AB-A0E2-68A69A398B54}"/>
                  </a:ext>
                </a:extLst>
              </p:cNvPr>
              <p:cNvSpPr>
                <a:spLocks noChangeShapeType="1"/>
              </p:cNvSpPr>
              <p:nvPr/>
            </p:nvSpPr>
            <p:spPr bwMode="auto">
              <a:xfrm flipH="1">
                <a:off x="4877" y="1204"/>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Line 52">
                <a:extLst>
                  <a:ext uri="{FF2B5EF4-FFF2-40B4-BE49-F238E27FC236}">
                    <a16:creationId xmlns:a16="http://schemas.microsoft.com/office/drawing/2014/main" id="{23C3AB2A-4AD7-4C18-8778-CEAB8382987D}"/>
                  </a:ext>
                </a:extLst>
              </p:cNvPr>
              <p:cNvSpPr>
                <a:spLocks noChangeShapeType="1"/>
              </p:cNvSpPr>
              <p:nvPr/>
            </p:nvSpPr>
            <p:spPr bwMode="auto">
              <a:xfrm flipH="1">
                <a:off x="4920" y="1251"/>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Line 53">
                <a:extLst>
                  <a:ext uri="{FF2B5EF4-FFF2-40B4-BE49-F238E27FC236}">
                    <a16:creationId xmlns:a16="http://schemas.microsoft.com/office/drawing/2014/main" id="{7C1F8890-5B30-42C5-AE14-168A123EA3B1}"/>
                  </a:ext>
                </a:extLst>
              </p:cNvPr>
              <p:cNvSpPr>
                <a:spLocks noChangeShapeType="1"/>
              </p:cNvSpPr>
              <p:nvPr/>
            </p:nvSpPr>
            <p:spPr bwMode="auto">
              <a:xfrm flipH="1">
                <a:off x="4965" y="1296"/>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Line 54">
                <a:extLst>
                  <a:ext uri="{FF2B5EF4-FFF2-40B4-BE49-F238E27FC236}">
                    <a16:creationId xmlns:a16="http://schemas.microsoft.com/office/drawing/2014/main" id="{5FE0965D-68C2-4B47-AE3A-30CAA04285A3}"/>
                  </a:ext>
                </a:extLst>
              </p:cNvPr>
              <p:cNvSpPr>
                <a:spLocks noChangeShapeType="1"/>
              </p:cNvSpPr>
              <p:nvPr/>
            </p:nvSpPr>
            <p:spPr bwMode="auto">
              <a:xfrm flipH="1">
                <a:off x="5000" y="1352"/>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Line 55">
                <a:extLst>
                  <a:ext uri="{FF2B5EF4-FFF2-40B4-BE49-F238E27FC236}">
                    <a16:creationId xmlns:a16="http://schemas.microsoft.com/office/drawing/2014/main" id="{4A61756E-752D-43BE-ABEB-8D305AEAA295}"/>
                  </a:ext>
                </a:extLst>
              </p:cNvPr>
              <p:cNvSpPr>
                <a:spLocks noChangeShapeType="1"/>
              </p:cNvSpPr>
              <p:nvPr/>
            </p:nvSpPr>
            <p:spPr bwMode="auto">
              <a:xfrm flipH="1">
                <a:off x="5040" y="1487"/>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Line 56">
                <a:extLst>
                  <a:ext uri="{FF2B5EF4-FFF2-40B4-BE49-F238E27FC236}">
                    <a16:creationId xmlns:a16="http://schemas.microsoft.com/office/drawing/2014/main" id="{9DC0ACCE-EC52-4ED7-B2A0-85D8F2714156}"/>
                  </a:ext>
                </a:extLst>
              </p:cNvPr>
              <p:cNvSpPr>
                <a:spLocks noChangeShapeType="1"/>
              </p:cNvSpPr>
              <p:nvPr/>
            </p:nvSpPr>
            <p:spPr bwMode="auto">
              <a:xfrm flipH="1">
                <a:off x="5049" y="1570"/>
                <a:ext cx="91" cy="9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92569" name="Oval 57">
            <a:extLst>
              <a:ext uri="{FF2B5EF4-FFF2-40B4-BE49-F238E27FC236}">
                <a16:creationId xmlns:a16="http://schemas.microsoft.com/office/drawing/2014/main" id="{4DB41E55-5D1D-4B8D-B8A3-DB2803C95714}"/>
              </a:ext>
            </a:extLst>
          </p:cNvPr>
          <p:cNvSpPr>
            <a:spLocks noChangeArrowheads="1"/>
          </p:cNvSpPr>
          <p:nvPr/>
        </p:nvSpPr>
        <p:spPr bwMode="auto">
          <a:xfrm>
            <a:off x="7432675" y="2647950"/>
            <a:ext cx="76200" cy="76200"/>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2570" name="AutoShape 58">
            <a:extLst>
              <a:ext uri="{FF2B5EF4-FFF2-40B4-BE49-F238E27FC236}">
                <a16:creationId xmlns:a16="http://schemas.microsoft.com/office/drawing/2014/main" id="{EEF7C8B1-221E-47F4-BE7B-07905E5164D6}"/>
              </a:ext>
            </a:extLst>
          </p:cNvPr>
          <p:cNvSpPr>
            <a:spLocks noChangeArrowheads="1"/>
          </p:cNvSpPr>
          <p:nvPr/>
        </p:nvSpPr>
        <p:spPr bwMode="auto">
          <a:xfrm>
            <a:off x="395288" y="60372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71247980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21"/>
                                        </p:tgtEl>
                                        <p:attrNameLst>
                                          <p:attrName>style.visibility</p:attrName>
                                        </p:attrNameLst>
                                      </p:cBhvr>
                                      <p:to>
                                        <p:strVal val="visible"/>
                                      </p:to>
                                    </p:set>
                                    <p:animEffect transition="in" filter="wipe(left)">
                                      <p:cBhvr>
                                        <p:cTn id="7" dur="500"/>
                                        <p:tgtEl>
                                          <p:spTgt spid="19252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92515"/>
                                        </p:tgtEl>
                                        <p:attrNameLst>
                                          <p:attrName>style.visibility</p:attrName>
                                        </p:attrNameLst>
                                      </p:cBhvr>
                                      <p:to>
                                        <p:strVal val="visible"/>
                                      </p:to>
                                    </p:set>
                                    <p:animEffect transition="in" filter="wipe(left)">
                                      <p:cBhvr>
                                        <p:cTn id="11" dur="500"/>
                                        <p:tgtEl>
                                          <p:spTgt spid="1925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2522"/>
                                        </p:tgtEl>
                                        <p:attrNameLst>
                                          <p:attrName>style.visibility</p:attrName>
                                        </p:attrNameLst>
                                      </p:cBhvr>
                                      <p:to>
                                        <p:strVal val="visible"/>
                                      </p:to>
                                    </p:set>
                                    <p:animEffect transition="in" filter="wipe(left)">
                                      <p:cBhvr>
                                        <p:cTn id="16" dur="500"/>
                                        <p:tgtEl>
                                          <p:spTgt spid="19252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92516"/>
                                        </p:tgtEl>
                                        <p:attrNameLst>
                                          <p:attrName>style.visibility</p:attrName>
                                        </p:attrNameLst>
                                      </p:cBhvr>
                                      <p:to>
                                        <p:strVal val="visible"/>
                                      </p:to>
                                    </p:set>
                                    <p:animEffect transition="in" filter="wipe(left)">
                                      <p:cBhvr>
                                        <p:cTn id="20" dur="500"/>
                                        <p:tgtEl>
                                          <p:spTgt spid="192516"/>
                                        </p:tgtEl>
                                      </p:cBhvr>
                                    </p:animEffect>
                                  </p:childTnLst>
                                </p:cTn>
                              </p:par>
                            </p:childTnLst>
                          </p:cTn>
                        </p:par>
                        <p:par>
                          <p:cTn id="21" fill="hold" nodeType="afterGroup">
                            <p:stCondLst>
                              <p:cond delay="1000"/>
                            </p:stCondLst>
                            <p:childTnLst>
                              <p:par>
                                <p:cTn id="22" presetID="1" presetClass="entr" presetSubtype="0" fill="hold" nodeType="afterEffect">
                                  <p:stCondLst>
                                    <p:cond delay="0"/>
                                  </p:stCondLst>
                                  <p:childTnLst>
                                    <p:set>
                                      <p:cBhvr>
                                        <p:cTn id="23" dur="1" fill="hold">
                                          <p:stCondLst>
                                            <p:cond delay="0"/>
                                          </p:stCondLst>
                                        </p:cTn>
                                        <p:tgtEl>
                                          <p:spTgt spid="192551"/>
                                        </p:tgtEl>
                                        <p:attrNameLst>
                                          <p:attrName>style.visibility</p:attrName>
                                        </p:attrNameLst>
                                      </p:cBhvr>
                                      <p:to>
                                        <p:strVal val="visible"/>
                                      </p:to>
                                    </p:set>
                                  </p:childTnLst>
                                </p:cTn>
                              </p:par>
                            </p:childTnLst>
                          </p:cTn>
                        </p:par>
                        <p:par>
                          <p:cTn id="24" fill="hold" nodeType="afterGroup">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92569"/>
                                        </p:tgtEl>
                                        <p:attrNameLst>
                                          <p:attrName>style.visibility</p:attrName>
                                        </p:attrNameLst>
                                      </p:cBhvr>
                                      <p:to>
                                        <p:strVal val="visible"/>
                                      </p:to>
                                    </p:set>
                                    <p:animEffect transition="in" filter="wipe(up)">
                                      <p:cBhvr>
                                        <p:cTn id="27" dur="500"/>
                                        <p:tgtEl>
                                          <p:spTgt spid="192569"/>
                                        </p:tgtEl>
                                      </p:cBhvr>
                                    </p:animEffect>
                                  </p:childTnLst>
                                </p:cTn>
                              </p:par>
                            </p:childTnLst>
                          </p:cTn>
                        </p:par>
                        <p:par>
                          <p:cTn id="28" fill="hold" nodeType="afterGroup">
                            <p:stCondLst>
                              <p:cond delay="1500"/>
                            </p:stCondLst>
                            <p:childTnLst>
                              <p:par>
                                <p:cTn id="29" presetID="22" presetClass="entr" presetSubtype="1" fill="hold" nodeType="afterEffect">
                                  <p:stCondLst>
                                    <p:cond delay="0"/>
                                  </p:stCondLst>
                                  <p:childTnLst>
                                    <p:set>
                                      <p:cBhvr>
                                        <p:cTn id="30" dur="1" fill="hold">
                                          <p:stCondLst>
                                            <p:cond delay="0"/>
                                          </p:stCondLst>
                                        </p:cTn>
                                        <p:tgtEl>
                                          <p:spTgt spid="192540"/>
                                        </p:tgtEl>
                                        <p:attrNameLst>
                                          <p:attrName>style.visibility</p:attrName>
                                        </p:attrNameLst>
                                      </p:cBhvr>
                                      <p:to>
                                        <p:strVal val="visible"/>
                                      </p:to>
                                    </p:set>
                                    <p:animEffect transition="in" filter="wipe(up)">
                                      <p:cBhvr>
                                        <p:cTn id="31" dur="500"/>
                                        <p:tgtEl>
                                          <p:spTgt spid="192540"/>
                                        </p:tgtEl>
                                      </p:cBhvr>
                                    </p:animEffect>
                                  </p:childTnLst>
                                </p:cTn>
                              </p:par>
                            </p:childTnLst>
                          </p:cTn>
                        </p:par>
                        <p:par>
                          <p:cTn id="32" fill="hold" nodeType="afterGroup">
                            <p:stCondLst>
                              <p:cond delay="2000"/>
                            </p:stCondLst>
                            <p:childTnLst>
                              <p:par>
                                <p:cTn id="33" presetID="9" presetClass="entr" presetSubtype="0" fill="hold" nodeType="afterEffect">
                                  <p:stCondLst>
                                    <p:cond delay="0"/>
                                  </p:stCondLst>
                                  <p:childTnLst>
                                    <p:set>
                                      <p:cBhvr>
                                        <p:cTn id="34" dur="1" fill="hold">
                                          <p:stCondLst>
                                            <p:cond delay="0"/>
                                          </p:stCondLst>
                                        </p:cTn>
                                        <p:tgtEl>
                                          <p:spTgt spid="192543"/>
                                        </p:tgtEl>
                                        <p:attrNameLst>
                                          <p:attrName>style.visibility</p:attrName>
                                        </p:attrNameLst>
                                      </p:cBhvr>
                                      <p:to>
                                        <p:strVal val="visible"/>
                                      </p:to>
                                    </p:set>
                                    <p:animEffect transition="in" filter="dissolve">
                                      <p:cBhvr>
                                        <p:cTn id="35" dur="500"/>
                                        <p:tgtEl>
                                          <p:spTgt spid="192543"/>
                                        </p:tgtEl>
                                      </p:cBhvr>
                                    </p:animEffect>
                                  </p:childTnLst>
                                </p:cTn>
                              </p:par>
                            </p:childTnLst>
                          </p:cTn>
                        </p:par>
                        <p:par>
                          <p:cTn id="36" fill="hold" nodeType="afterGroup">
                            <p:stCondLst>
                              <p:cond delay="2500"/>
                            </p:stCondLst>
                            <p:childTnLst>
                              <p:par>
                                <p:cTn id="37" presetID="22" presetClass="entr" presetSubtype="1" fill="hold" nodeType="afterEffect">
                                  <p:stCondLst>
                                    <p:cond delay="0"/>
                                  </p:stCondLst>
                                  <p:childTnLst>
                                    <p:set>
                                      <p:cBhvr>
                                        <p:cTn id="38" dur="1" fill="hold">
                                          <p:stCondLst>
                                            <p:cond delay="0"/>
                                          </p:stCondLst>
                                        </p:cTn>
                                        <p:tgtEl>
                                          <p:spTgt spid="192545"/>
                                        </p:tgtEl>
                                        <p:attrNameLst>
                                          <p:attrName>style.visibility</p:attrName>
                                        </p:attrNameLst>
                                      </p:cBhvr>
                                      <p:to>
                                        <p:strVal val="visible"/>
                                      </p:to>
                                    </p:set>
                                    <p:animEffect transition="in" filter="wipe(up)">
                                      <p:cBhvr>
                                        <p:cTn id="39" dur="500"/>
                                        <p:tgtEl>
                                          <p:spTgt spid="1925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192546"/>
                                        </p:tgtEl>
                                        <p:attrNameLst>
                                          <p:attrName>style.visibility</p:attrName>
                                        </p:attrNameLst>
                                      </p:cBhvr>
                                      <p:to>
                                        <p:strVal val="visible"/>
                                      </p:to>
                                    </p:set>
                                  </p:childTnLst>
                                </p:cTn>
                              </p:par>
                            </p:childTnLst>
                          </p:cTn>
                        </p:par>
                        <p:par>
                          <p:cTn id="44" fill="hold" nodeType="afterGroup">
                            <p:stCondLst>
                              <p:cond delay="0"/>
                            </p:stCondLst>
                            <p:childTnLst>
                              <p:par>
                                <p:cTn id="45" presetID="22" presetClass="entr" presetSubtype="1" fill="hold" nodeType="afterEffect">
                                  <p:stCondLst>
                                    <p:cond delay="0"/>
                                  </p:stCondLst>
                                  <p:childTnLst>
                                    <p:set>
                                      <p:cBhvr>
                                        <p:cTn id="46" dur="1" fill="hold">
                                          <p:stCondLst>
                                            <p:cond delay="0"/>
                                          </p:stCondLst>
                                        </p:cTn>
                                        <p:tgtEl>
                                          <p:spTgt spid="192541"/>
                                        </p:tgtEl>
                                        <p:attrNameLst>
                                          <p:attrName>style.visibility</p:attrName>
                                        </p:attrNameLst>
                                      </p:cBhvr>
                                      <p:to>
                                        <p:strVal val="visible"/>
                                      </p:to>
                                    </p:set>
                                    <p:animEffect transition="in" filter="wipe(up)">
                                      <p:cBhvr>
                                        <p:cTn id="47" dur="500"/>
                                        <p:tgtEl>
                                          <p:spTgt spid="192541"/>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192544"/>
                                        </p:tgtEl>
                                        <p:attrNameLst>
                                          <p:attrName>style.visibility</p:attrName>
                                        </p:attrNameLst>
                                      </p:cBhvr>
                                      <p:to>
                                        <p:strVal val="visible"/>
                                      </p:to>
                                    </p:set>
                                    <p:animEffect transition="in" filter="wipe(up)">
                                      <p:cBhvr>
                                        <p:cTn id="51" dur="500"/>
                                        <p:tgtEl>
                                          <p:spTgt spid="192544"/>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192542"/>
                                        </p:tgtEl>
                                        <p:attrNameLst>
                                          <p:attrName>style.visibility</p:attrName>
                                        </p:attrNameLst>
                                      </p:cBhvr>
                                      <p:to>
                                        <p:strVal val="visible"/>
                                      </p:to>
                                    </p:set>
                                    <p:animEffect transition="in" filter="wipe(up)">
                                      <p:cBhvr>
                                        <p:cTn id="55" dur="500"/>
                                        <p:tgtEl>
                                          <p:spTgt spid="19254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92526"/>
                                        </p:tgtEl>
                                        <p:attrNameLst>
                                          <p:attrName>style.visibility</p:attrName>
                                        </p:attrNameLst>
                                      </p:cBhvr>
                                      <p:to>
                                        <p:strVal val="visible"/>
                                      </p:to>
                                    </p:set>
                                    <p:animEffect transition="in" filter="wipe(left)">
                                      <p:cBhvr>
                                        <p:cTn id="60" dur="500"/>
                                        <p:tgtEl>
                                          <p:spTgt spid="19252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92527"/>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92517"/>
                                        </p:tgtEl>
                                        <p:attrNameLst>
                                          <p:attrName>style.visibility</p:attrName>
                                        </p:attrNameLst>
                                      </p:cBhvr>
                                      <p:to>
                                        <p:strVal val="visible"/>
                                      </p:to>
                                    </p:set>
                                    <p:animEffect transition="in" filter="wipe(left)">
                                      <p:cBhvr>
                                        <p:cTn id="69" dur="500"/>
                                        <p:tgtEl>
                                          <p:spTgt spid="19251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92519"/>
                                        </p:tgtEl>
                                        <p:attrNameLst>
                                          <p:attrName>style.visibility</p:attrName>
                                        </p:attrNameLst>
                                      </p:cBhvr>
                                      <p:to>
                                        <p:strVal val="visible"/>
                                      </p:to>
                                    </p:set>
                                    <p:animEffect transition="in" filter="wipe(left)">
                                      <p:cBhvr>
                                        <p:cTn id="74" dur="500"/>
                                        <p:tgtEl>
                                          <p:spTgt spid="19251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92520"/>
                                        </p:tgtEl>
                                        <p:attrNameLst>
                                          <p:attrName>style.visibility</p:attrName>
                                        </p:attrNameLst>
                                      </p:cBhvr>
                                      <p:to>
                                        <p:strVal val="visible"/>
                                      </p:to>
                                    </p:set>
                                    <p:animEffect transition="in" filter="wipe(left)">
                                      <p:cBhvr>
                                        <p:cTn id="79" dur="500"/>
                                        <p:tgtEl>
                                          <p:spTgt spid="19252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2524"/>
                                        </p:tgtEl>
                                        <p:attrNameLst>
                                          <p:attrName>style.visibility</p:attrName>
                                        </p:attrNameLst>
                                      </p:cBhvr>
                                      <p:to>
                                        <p:strVal val="visible"/>
                                      </p:to>
                                    </p:set>
                                    <p:animEffect transition="in" filter="wipe(left)">
                                      <p:cBhvr>
                                        <p:cTn id="84" dur="500"/>
                                        <p:tgtEl>
                                          <p:spTgt spid="192524"/>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92523"/>
                                        </p:tgtEl>
                                        <p:attrNameLst>
                                          <p:attrName>style.visibility</p:attrName>
                                        </p:attrNameLst>
                                      </p:cBhvr>
                                      <p:to>
                                        <p:strVal val="visible"/>
                                      </p:to>
                                    </p:set>
                                    <p:animEffect transition="in" filter="wipe(left)">
                                      <p:cBhvr>
                                        <p:cTn id="89" dur="500"/>
                                        <p:tgtEl>
                                          <p:spTgt spid="19252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4" presetClass="entr" presetSubtype="32" fill="hold" grpId="0" nodeType="clickEffect">
                                  <p:stCondLst>
                                    <p:cond delay="0"/>
                                  </p:stCondLst>
                                  <p:childTnLst>
                                    <p:set>
                                      <p:cBhvr>
                                        <p:cTn id="93" dur="1" fill="hold">
                                          <p:stCondLst>
                                            <p:cond delay="0"/>
                                          </p:stCondLst>
                                        </p:cTn>
                                        <p:tgtEl>
                                          <p:spTgt spid="192525"/>
                                        </p:tgtEl>
                                        <p:attrNameLst>
                                          <p:attrName>style.visibility</p:attrName>
                                        </p:attrNameLst>
                                      </p:cBhvr>
                                      <p:to>
                                        <p:strVal val="visible"/>
                                      </p:to>
                                    </p:set>
                                    <p:animEffect transition="in" filter="box(out)">
                                      <p:cBhvr>
                                        <p:cTn id="94" dur="500"/>
                                        <p:tgtEl>
                                          <p:spTgt spid="192525"/>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92570"/>
                                        </p:tgtEl>
                                        <p:attrNameLst>
                                          <p:attrName>style.visibility</p:attrName>
                                        </p:attrNameLst>
                                      </p:cBhvr>
                                      <p:to>
                                        <p:strVal val="visible"/>
                                      </p:to>
                                    </p:set>
                                    <p:animEffect transition="in" filter="dissolve">
                                      <p:cBhvr>
                                        <p:cTn id="99" dur="500"/>
                                        <p:tgtEl>
                                          <p:spTgt spid="192570"/>
                                        </p:tgtEl>
                                      </p:cBhvr>
                                    </p:animEffect>
                                  </p:childTnLst>
                                </p:cTn>
                              </p:par>
                            </p:childTnLst>
                          </p:cTn>
                        </p:par>
                        <p:par>
                          <p:cTn id="100" fill="hold" nodeType="afterGroup">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192539">
                                            <p:txEl>
                                              <p:pRg st="0" end="0"/>
                                            </p:txEl>
                                          </p:spTgt>
                                        </p:tgtEl>
                                        <p:attrNameLst>
                                          <p:attrName>style.visibility</p:attrName>
                                        </p:attrNameLst>
                                      </p:cBhvr>
                                      <p:to>
                                        <p:strVal val="visible"/>
                                      </p:to>
                                    </p:set>
                                    <p:animEffect transition="in" filter="wipe(left)">
                                      <p:cBhvr>
                                        <p:cTn id="103" dur="500"/>
                                        <p:tgtEl>
                                          <p:spTgt spid="1925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1" grpId="0" autoUpdateAnimBg="0"/>
      <p:bldP spid="192522" grpId="0" autoUpdateAnimBg="0"/>
      <p:bldP spid="192524" grpId="0" animBg="1"/>
      <p:bldP spid="192525" grpId="0" animBg="1" autoUpdateAnimBg="0"/>
      <p:bldP spid="192526" grpId="0" autoUpdateAnimBg="0"/>
      <p:bldP spid="192539" grpId="0" build="p" autoUpdateAnimBg="0"/>
      <p:bldP spid="192569" grpId="0" animBg="1"/>
      <p:bldP spid="1925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750888" y="365125"/>
            <a:ext cx="80121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kumimoji="1" lang="zh-CN" altLang="en-US" sz="2400" b="1">
                <a:solidFill>
                  <a:schemeClr val="bg1"/>
                </a:solidFill>
                <a:latin typeface="宋体" pitchFamily="2" charset="-122"/>
              </a:rPr>
              <a:t>已知两杆电荷线密度为</a:t>
            </a:r>
            <a:r>
              <a:rPr kumimoji="1" lang="zh-CN" altLang="en-US" sz="2400" b="1" i="1">
                <a:solidFill>
                  <a:srgbClr val="66FFFF"/>
                </a:solidFill>
                <a:latin typeface="Times New Roman" pitchFamily="18" charset="0"/>
                <a:sym typeface="Symbol" pitchFamily="18" charset="2"/>
              </a:rPr>
              <a:t></a:t>
            </a:r>
            <a:r>
              <a:rPr kumimoji="1" lang="zh-CN" altLang="en-US" sz="2400" b="1">
                <a:solidFill>
                  <a:schemeClr val="bg1"/>
                </a:solidFill>
                <a:latin typeface="宋体" pitchFamily="2" charset="-122"/>
                <a:sym typeface="Symbol" pitchFamily="18" charset="2"/>
              </a:rPr>
              <a:t>，长度为</a:t>
            </a:r>
            <a:r>
              <a:rPr kumimoji="1" lang="en-US" altLang="zh-CN" sz="2400" b="1" i="1">
                <a:solidFill>
                  <a:srgbClr val="66FFFF"/>
                </a:solidFill>
                <a:latin typeface="Times New Roman" pitchFamily="18" charset="0"/>
                <a:sym typeface="Symbol" pitchFamily="18" charset="2"/>
              </a:rPr>
              <a:t>L</a:t>
            </a:r>
            <a:r>
              <a:rPr kumimoji="1" lang="zh-CN" altLang="en-US" sz="2400" b="1">
                <a:solidFill>
                  <a:schemeClr val="bg1"/>
                </a:solidFill>
                <a:latin typeface="宋体" pitchFamily="2" charset="-122"/>
                <a:sym typeface="Symbol" pitchFamily="18" charset="2"/>
              </a:rPr>
              <a:t>，相距</a:t>
            </a:r>
            <a:r>
              <a:rPr kumimoji="1" lang="en-US" altLang="zh-CN" sz="2400" b="1" i="1">
                <a:solidFill>
                  <a:srgbClr val="66FFFF"/>
                </a:solidFill>
                <a:latin typeface="Times New Roman" pitchFamily="18" charset="0"/>
                <a:sym typeface="Symbol" pitchFamily="18" charset="2"/>
              </a:rPr>
              <a:t>L</a:t>
            </a:r>
            <a:r>
              <a:rPr kumimoji="1" lang="en-US" altLang="zh-CN" sz="2400" b="1" i="1">
                <a:solidFill>
                  <a:srgbClr val="66FFFF"/>
                </a:solidFill>
                <a:latin typeface="Times New Roman" pitchFamily="18" charset="0"/>
                <a:ea typeface="仿宋_GB2312" pitchFamily="49" charset="-122"/>
                <a:sym typeface="Symbol" pitchFamily="18" charset="2"/>
              </a:rPr>
              <a:t>  </a:t>
            </a:r>
            <a:r>
              <a:rPr kumimoji="1" lang="en-US" altLang="zh-CN" sz="2400" b="1">
                <a:solidFill>
                  <a:schemeClr val="bg1"/>
                </a:solidFill>
                <a:latin typeface="仿宋_GB2312" pitchFamily="49" charset="-122"/>
                <a:ea typeface="仿宋_GB2312" pitchFamily="49" charset="-122"/>
                <a:sym typeface="Symbol" pitchFamily="18" charset="2"/>
              </a:rPr>
              <a:t>      </a:t>
            </a:r>
            <a:endParaRPr kumimoji="1" lang="en-US" altLang="zh-CN" sz="2400" b="1">
              <a:solidFill>
                <a:schemeClr val="bg1"/>
              </a:solidFill>
              <a:latin typeface="仿宋_GB2312" pitchFamily="49" charset="-122"/>
              <a:ea typeface="仿宋_GB2312" pitchFamily="49" charset="-122"/>
            </a:endParaRPr>
          </a:p>
        </p:txBody>
      </p:sp>
      <p:sp>
        <p:nvSpPr>
          <p:cNvPr id="109571" name="Text Box 3"/>
          <p:cNvSpPr txBox="1">
            <a:spLocks noChangeArrowheads="1"/>
          </p:cNvSpPr>
          <p:nvPr/>
        </p:nvSpPr>
        <p:spPr bwMode="auto">
          <a:xfrm>
            <a:off x="246063" y="19192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a:solidFill>
                  <a:srgbClr val="FFFF00"/>
                </a:solidFill>
                <a:latin typeface="Times New Roman" pitchFamily="18" charset="0"/>
              </a:rPr>
              <a:t>解</a:t>
            </a:r>
          </a:p>
        </p:txBody>
      </p:sp>
      <p:graphicFrame>
        <p:nvGraphicFramePr>
          <p:cNvPr id="109572" name="Object 4"/>
          <p:cNvGraphicFramePr>
            <a:graphicFrameLocks/>
          </p:cNvGraphicFramePr>
          <p:nvPr/>
        </p:nvGraphicFramePr>
        <p:xfrm>
          <a:off x="6548438" y="1843088"/>
          <a:ext cx="471487" cy="406400"/>
        </p:xfrm>
        <a:graphic>
          <a:graphicData uri="http://schemas.openxmlformats.org/presentationml/2006/ole">
            <mc:AlternateContent xmlns:mc="http://schemas.openxmlformats.org/markup-compatibility/2006">
              <mc:Choice xmlns:v="urn:schemas-microsoft-com:vml" Requires="v">
                <p:oleObj spid="_x0000_s9513" name="Equation" r:id="rId3" imgW="361991" imgH="304755" progId="Equation.3">
                  <p:embed/>
                </p:oleObj>
              </mc:Choice>
              <mc:Fallback>
                <p:oleObj name="Equation" r:id="rId3" imgW="361991" imgH="304755"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438" y="1843088"/>
                        <a:ext cx="4714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73" name="Group 5"/>
          <p:cNvGrpSpPr>
            <a:grpSpLocks/>
          </p:cNvGrpSpPr>
          <p:nvPr/>
        </p:nvGrpSpPr>
        <p:grpSpPr bwMode="auto">
          <a:xfrm>
            <a:off x="6704013" y="2563813"/>
            <a:ext cx="436562" cy="798512"/>
            <a:chOff x="4656" y="3312"/>
            <a:chExt cx="275" cy="488"/>
          </a:xfrm>
        </p:grpSpPr>
        <p:sp>
          <p:nvSpPr>
            <p:cNvPr id="9250" name="Line 6"/>
            <p:cNvSpPr>
              <a:spLocks noChangeShapeType="1"/>
            </p:cNvSpPr>
            <p:nvPr/>
          </p:nvSpPr>
          <p:spPr bwMode="auto">
            <a:xfrm>
              <a:off x="4752" y="3312"/>
              <a:ext cx="0" cy="144"/>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51" name="Object 7"/>
            <p:cNvGraphicFramePr>
              <a:graphicFrameLocks noChangeAspect="1"/>
            </p:cNvGraphicFramePr>
            <p:nvPr/>
          </p:nvGraphicFramePr>
          <p:xfrm>
            <a:off x="4656" y="3504"/>
            <a:ext cx="275" cy="296"/>
          </p:xfrm>
          <a:graphic>
            <a:graphicData uri="http://schemas.openxmlformats.org/presentationml/2006/ole">
              <mc:AlternateContent xmlns:mc="http://schemas.openxmlformats.org/markup-compatibility/2006">
                <mc:Choice xmlns:v="urn:schemas-microsoft-com:vml" Requires="v">
                  <p:oleObj spid="_x0000_s9514" name="Equation" r:id="rId5" imgW="57227" imgH="76121" progId="Equation.3">
                    <p:embed/>
                  </p:oleObj>
                </mc:Choice>
                <mc:Fallback>
                  <p:oleObj name="Equation" r:id="rId5" imgW="57227" imgH="76121"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 y="3504"/>
                          <a:ext cx="27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576" name="Group 8"/>
          <p:cNvGrpSpPr>
            <a:grpSpLocks/>
          </p:cNvGrpSpPr>
          <p:nvPr/>
        </p:nvGrpSpPr>
        <p:grpSpPr bwMode="auto">
          <a:xfrm>
            <a:off x="3562350" y="2554288"/>
            <a:ext cx="341313" cy="749300"/>
            <a:chOff x="2832" y="3312"/>
            <a:chExt cx="215" cy="428"/>
          </a:xfrm>
        </p:grpSpPr>
        <p:sp>
          <p:nvSpPr>
            <p:cNvPr id="9248" name="Line 9"/>
            <p:cNvSpPr>
              <a:spLocks noChangeShapeType="1"/>
            </p:cNvSpPr>
            <p:nvPr/>
          </p:nvSpPr>
          <p:spPr bwMode="auto">
            <a:xfrm>
              <a:off x="2928" y="3312"/>
              <a:ext cx="0" cy="144"/>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49" name="Object 10"/>
            <p:cNvGraphicFramePr>
              <a:graphicFrameLocks noChangeAspect="1"/>
            </p:cNvGraphicFramePr>
            <p:nvPr/>
          </p:nvGraphicFramePr>
          <p:xfrm>
            <a:off x="2832" y="3504"/>
            <a:ext cx="215" cy="236"/>
          </p:xfrm>
          <a:graphic>
            <a:graphicData uri="http://schemas.openxmlformats.org/presentationml/2006/ole">
              <mc:AlternateContent xmlns:mc="http://schemas.openxmlformats.org/markup-compatibility/2006">
                <mc:Choice xmlns:v="urn:schemas-microsoft-com:vml" Requires="v">
                  <p:oleObj spid="_x0000_s9515" name="Equation" r:id="rId7" imgW="19166" imgH="38061" progId="Equation.3">
                    <p:embed/>
                  </p:oleObj>
                </mc:Choice>
                <mc:Fallback>
                  <p:oleObj name="Equation" r:id="rId7" imgW="19166" imgH="38061"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3504"/>
                          <a:ext cx="215"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9579" name="Object 11"/>
          <p:cNvGraphicFramePr>
            <a:graphicFrameLocks/>
          </p:cNvGraphicFramePr>
          <p:nvPr/>
        </p:nvGraphicFramePr>
        <p:xfrm>
          <a:off x="931863" y="1995488"/>
          <a:ext cx="1281112" cy="393700"/>
        </p:xfrm>
        <a:graphic>
          <a:graphicData uri="http://schemas.openxmlformats.org/presentationml/2006/ole">
            <mc:AlternateContent xmlns:mc="http://schemas.openxmlformats.org/markup-compatibility/2006">
              <mc:Choice xmlns:v="urn:schemas-microsoft-com:vml" Requires="v">
                <p:oleObj spid="_x0000_s9516" name="Equation" r:id="rId9" imgW="1180991" imgH="285860" progId="Equation.3">
                  <p:embed/>
                </p:oleObj>
              </mc:Choice>
              <mc:Fallback>
                <p:oleObj name="Equation" r:id="rId9" imgW="1180991" imgH="285860"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863" y="1995488"/>
                        <a:ext cx="128111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0" name="Object 12"/>
          <p:cNvGraphicFramePr>
            <a:graphicFrameLocks/>
          </p:cNvGraphicFramePr>
          <p:nvPr/>
        </p:nvGraphicFramePr>
        <p:xfrm>
          <a:off x="925513" y="2714625"/>
          <a:ext cx="1436687" cy="406400"/>
        </p:xfrm>
        <a:graphic>
          <a:graphicData uri="http://schemas.openxmlformats.org/presentationml/2006/ole">
            <mc:AlternateContent xmlns:mc="http://schemas.openxmlformats.org/markup-compatibility/2006">
              <mc:Choice xmlns:v="urn:schemas-microsoft-com:vml" Requires="v">
                <p:oleObj spid="_x0000_s9517" name="Equation" r:id="rId11" imgW="1333508" imgH="304755" progId="Equation.3">
                  <p:embed/>
                </p:oleObj>
              </mc:Choice>
              <mc:Fallback>
                <p:oleObj name="Equation" r:id="rId11" imgW="1333508" imgH="304755"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513" y="2714625"/>
                        <a:ext cx="14366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1" name="Object 13"/>
          <p:cNvGraphicFramePr>
            <a:graphicFrameLocks/>
          </p:cNvGraphicFramePr>
          <p:nvPr/>
        </p:nvGraphicFramePr>
        <p:xfrm>
          <a:off x="3492500" y="1920875"/>
          <a:ext cx="392113" cy="392113"/>
        </p:xfrm>
        <a:graphic>
          <a:graphicData uri="http://schemas.openxmlformats.org/presentationml/2006/ole">
            <mc:AlternateContent xmlns:mc="http://schemas.openxmlformats.org/markup-compatibility/2006">
              <mc:Choice xmlns:v="urn:schemas-microsoft-com:vml" Requires="v">
                <p:oleObj spid="_x0000_s9518" name="Equation" r:id="rId13" imgW="285867" imgH="285860" progId="Equation.3">
                  <p:embed/>
                </p:oleObj>
              </mc:Choice>
              <mc:Fallback>
                <p:oleObj name="Equation" r:id="rId13" imgW="285867" imgH="285860"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1920875"/>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2" name="Object 14"/>
          <p:cNvGraphicFramePr>
            <a:graphicFrameLocks/>
          </p:cNvGraphicFramePr>
          <p:nvPr/>
        </p:nvGraphicFramePr>
        <p:xfrm>
          <a:off x="965200" y="3595688"/>
          <a:ext cx="2692400" cy="914400"/>
        </p:xfrm>
        <a:graphic>
          <a:graphicData uri="http://schemas.openxmlformats.org/presentationml/2006/ole">
            <mc:AlternateContent xmlns:mc="http://schemas.openxmlformats.org/markup-compatibility/2006">
              <mc:Choice xmlns:v="urn:schemas-microsoft-com:vml" Requires="v">
                <p:oleObj spid="_x0000_s9519" name="Equation" r:id="rId15" imgW="2590892" imgH="809531" progId="Equation.3">
                  <p:embed/>
                </p:oleObj>
              </mc:Choice>
              <mc:Fallback>
                <p:oleObj name="Equation" r:id="rId15" imgW="2590892" imgH="809531" progId="Equation.3">
                  <p:embed/>
                  <p:pic>
                    <p:nvPicPr>
                      <p:cNvPr id="0" name="Object 1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200" y="3595688"/>
                        <a:ext cx="2692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3" name="Object 15"/>
          <p:cNvGraphicFramePr>
            <a:graphicFrameLocks/>
          </p:cNvGraphicFramePr>
          <p:nvPr/>
        </p:nvGraphicFramePr>
        <p:xfrm>
          <a:off x="1003300" y="4984750"/>
          <a:ext cx="3695700" cy="965200"/>
        </p:xfrm>
        <a:graphic>
          <a:graphicData uri="http://schemas.openxmlformats.org/presentationml/2006/ole">
            <mc:AlternateContent xmlns:mc="http://schemas.openxmlformats.org/markup-compatibility/2006">
              <mc:Choice xmlns:v="urn:schemas-microsoft-com:vml" Requires="v">
                <p:oleObj spid="_x0000_s9520" name="Equation" r:id="rId17" imgW="3591023" imgH="857309" progId="Equation.3">
                  <p:embed/>
                </p:oleObj>
              </mc:Choice>
              <mc:Fallback>
                <p:oleObj name="Equation" r:id="rId17" imgW="3591023" imgH="857309" progId="Equation.3">
                  <p:embed/>
                  <p:pic>
                    <p:nvPicPr>
                      <p:cNvPr id="0" name="Object 1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3300" y="4984750"/>
                        <a:ext cx="36957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84" name="Rectangle 16"/>
          <p:cNvSpPr>
            <a:spLocks noChangeArrowheads="1"/>
          </p:cNvSpPr>
          <p:nvPr/>
        </p:nvSpPr>
        <p:spPr bwMode="auto">
          <a:xfrm>
            <a:off x="263525" y="4254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rPr>
              <a:t>例</a:t>
            </a:r>
          </a:p>
        </p:txBody>
      </p:sp>
      <p:sp>
        <p:nvSpPr>
          <p:cNvPr id="109585" name="Rectangle 17"/>
          <p:cNvSpPr>
            <a:spLocks noChangeArrowheads="1"/>
          </p:cNvSpPr>
          <p:nvPr/>
        </p:nvSpPr>
        <p:spPr bwMode="auto">
          <a:xfrm>
            <a:off x="762000" y="1168400"/>
            <a:ext cx="357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chemeClr val="bg1"/>
                </a:solidFill>
                <a:latin typeface="Times New Roman" pitchFamily="18" charset="0"/>
                <a:sym typeface="Symbol" pitchFamily="18" charset="2"/>
              </a:rPr>
              <a:t>两带电直杆间的电场力。</a:t>
            </a:r>
          </a:p>
        </p:txBody>
      </p:sp>
      <p:sp>
        <p:nvSpPr>
          <p:cNvPr id="109586" name="Rectangle 18"/>
          <p:cNvSpPr>
            <a:spLocks noChangeArrowheads="1"/>
          </p:cNvSpPr>
          <p:nvPr/>
        </p:nvSpPr>
        <p:spPr bwMode="auto">
          <a:xfrm>
            <a:off x="252413" y="11652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FFFF00"/>
                </a:solidFill>
                <a:latin typeface="Times New Roman" pitchFamily="18" charset="0"/>
                <a:sym typeface="Symbol" pitchFamily="18" charset="2"/>
              </a:rPr>
              <a:t>求</a:t>
            </a:r>
          </a:p>
        </p:txBody>
      </p:sp>
      <p:graphicFrame>
        <p:nvGraphicFramePr>
          <p:cNvPr id="109587" name="Object 19"/>
          <p:cNvGraphicFramePr>
            <a:graphicFrameLocks noChangeAspect="1"/>
          </p:cNvGraphicFramePr>
          <p:nvPr/>
        </p:nvGraphicFramePr>
        <p:xfrm>
          <a:off x="4813300" y="4984750"/>
          <a:ext cx="1587500" cy="965200"/>
        </p:xfrm>
        <a:graphic>
          <a:graphicData uri="http://schemas.openxmlformats.org/presentationml/2006/ole">
            <mc:AlternateContent xmlns:mc="http://schemas.openxmlformats.org/markup-compatibility/2006">
              <mc:Choice xmlns:v="urn:schemas-microsoft-com:vml" Requires="v">
                <p:oleObj spid="_x0000_s9521" name="Equation" r:id="rId19" imgW="1486024" imgH="857309" progId="Equation.3">
                  <p:embed/>
                </p:oleObj>
              </mc:Choice>
              <mc:Fallback>
                <p:oleObj name="Equation" r:id="rId19" imgW="1486024" imgH="857309"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13300" y="4984750"/>
                        <a:ext cx="15875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88" name="Group 20"/>
          <p:cNvGrpSpPr>
            <a:grpSpLocks/>
          </p:cNvGrpSpPr>
          <p:nvPr/>
        </p:nvGrpSpPr>
        <p:grpSpPr bwMode="auto">
          <a:xfrm>
            <a:off x="3162300" y="2387600"/>
            <a:ext cx="5505450" cy="933450"/>
            <a:chOff x="1992" y="1300"/>
            <a:chExt cx="3468" cy="588"/>
          </a:xfrm>
        </p:grpSpPr>
        <p:sp>
          <p:nvSpPr>
            <p:cNvPr id="109589" name="Rectangle 21"/>
            <p:cNvSpPr>
              <a:spLocks noChangeArrowheads="1"/>
            </p:cNvSpPr>
            <p:nvPr/>
          </p:nvSpPr>
          <p:spPr bwMode="auto">
            <a:xfrm>
              <a:off x="2158"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09590" name="Rectangle 22"/>
            <p:cNvSpPr>
              <a:spLocks noChangeArrowheads="1"/>
            </p:cNvSpPr>
            <p:nvPr/>
          </p:nvSpPr>
          <p:spPr bwMode="auto">
            <a:xfrm>
              <a:off x="4042"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9237" name="Text Box 23"/>
            <p:cNvSpPr txBox="1">
              <a:spLocks noChangeArrowheads="1"/>
            </p:cNvSpPr>
            <p:nvPr/>
          </p:nvSpPr>
          <p:spPr bwMode="auto">
            <a:xfrm>
              <a:off x="3015" y="1600"/>
              <a:ext cx="3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chemeClr val="bg1"/>
                  </a:solidFill>
                  <a:latin typeface="Times New Roman" pitchFamily="18" charset="0"/>
                </a:rPr>
                <a:t>L</a:t>
              </a:r>
            </a:p>
          </p:txBody>
        </p:sp>
        <p:sp>
          <p:nvSpPr>
            <p:cNvPr id="9238" name="Text Box 24"/>
            <p:cNvSpPr txBox="1">
              <a:spLocks noChangeArrowheads="1"/>
            </p:cNvSpPr>
            <p:nvPr/>
          </p:nvSpPr>
          <p:spPr bwMode="auto">
            <a:xfrm>
              <a:off x="4759" y="1588"/>
              <a:ext cx="3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3</a:t>
              </a:r>
              <a:r>
                <a:rPr kumimoji="1" lang="en-US" altLang="zh-CN" sz="2400" b="1" i="1">
                  <a:solidFill>
                    <a:schemeClr val="bg1"/>
                  </a:solidFill>
                  <a:latin typeface="Times New Roman" pitchFamily="18" charset="0"/>
                </a:rPr>
                <a:t>L</a:t>
              </a:r>
            </a:p>
          </p:txBody>
        </p:sp>
        <p:sp>
          <p:nvSpPr>
            <p:cNvPr id="9239" name="Text Box 25"/>
            <p:cNvSpPr txBox="1">
              <a:spLocks noChangeArrowheads="1"/>
            </p:cNvSpPr>
            <p:nvPr/>
          </p:nvSpPr>
          <p:spPr bwMode="auto">
            <a:xfrm>
              <a:off x="3861" y="1588"/>
              <a:ext cx="3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a:t>
              </a:r>
              <a:r>
                <a:rPr kumimoji="1" lang="en-US" altLang="zh-CN" sz="2400" b="1" i="1">
                  <a:solidFill>
                    <a:schemeClr val="bg1"/>
                  </a:solidFill>
                  <a:latin typeface="Times New Roman" pitchFamily="18" charset="0"/>
                </a:rPr>
                <a:t>L</a:t>
              </a:r>
            </a:p>
          </p:txBody>
        </p:sp>
        <p:sp>
          <p:nvSpPr>
            <p:cNvPr id="9240" name="Line 26"/>
            <p:cNvSpPr>
              <a:spLocks noChangeShapeType="1"/>
            </p:cNvSpPr>
            <p:nvPr/>
          </p:nvSpPr>
          <p:spPr bwMode="auto">
            <a:xfrm>
              <a:off x="3117"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1" name="Line 27"/>
            <p:cNvSpPr>
              <a:spLocks noChangeShapeType="1"/>
            </p:cNvSpPr>
            <p:nvPr/>
          </p:nvSpPr>
          <p:spPr bwMode="auto">
            <a:xfrm>
              <a:off x="4053"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2" name="Line 28"/>
            <p:cNvSpPr>
              <a:spLocks noChangeShapeType="1"/>
            </p:cNvSpPr>
            <p:nvPr/>
          </p:nvSpPr>
          <p:spPr bwMode="auto">
            <a:xfrm>
              <a:off x="5001" y="1408"/>
              <a:ext cx="0" cy="144"/>
            </a:xfrm>
            <a:prstGeom prst="line">
              <a:avLst/>
            </a:prstGeom>
            <a:noFill/>
            <a:ln w="9525" cap="rnd">
              <a:solidFill>
                <a:srgbClr val="FFFF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43" name="Group 29"/>
            <p:cNvGrpSpPr>
              <a:grpSpLocks/>
            </p:cNvGrpSpPr>
            <p:nvPr/>
          </p:nvGrpSpPr>
          <p:grpSpPr bwMode="auto">
            <a:xfrm>
              <a:off x="1992" y="1548"/>
              <a:ext cx="3468" cy="336"/>
              <a:chOff x="1956" y="1548"/>
              <a:chExt cx="3468" cy="336"/>
            </a:xfrm>
          </p:grpSpPr>
          <p:sp>
            <p:nvSpPr>
              <p:cNvPr id="9244" name="Line 30"/>
              <p:cNvSpPr>
                <a:spLocks noChangeShapeType="1"/>
              </p:cNvSpPr>
              <p:nvPr/>
            </p:nvSpPr>
            <p:spPr bwMode="auto">
              <a:xfrm>
                <a:off x="2160" y="1584"/>
                <a:ext cx="3168" cy="0"/>
              </a:xfrm>
              <a:prstGeom prst="line">
                <a:avLst/>
              </a:prstGeom>
              <a:noFill/>
              <a:ln w="28575">
                <a:solidFill>
                  <a:srgbClr val="66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5" name="Text Box 31"/>
              <p:cNvSpPr txBox="1">
                <a:spLocks noChangeArrowheads="1"/>
              </p:cNvSpPr>
              <p:nvPr/>
            </p:nvSpPr>
            <p:spPr bwMode="auto">
              <a:xfrm>
                <a:off x="5196" y="155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800" b="1" i="1">
                    <a:solidFill>
                      <a:srgbClr val="66FF66"/>
                    </a:solidFill>
                    <a:latin typeface="Times New Roman" pitchFamily="18" charset="0"/>
                  </a:rPr>
                  <a:t>x</a:t>
                </a:r>
              </a:p>
            </p:txBody>
          </p:sp>
          <p:sp>
            <p:nvSpPr>
              <p:cNvPr id="9246" name="Text Box 32"/>
              <p:cNvSpPr txBox="1">
                <a:spLocks noChangeArrowheads="1"/>
              </p:cNvSpPr>
              <p:nvPr/>
            </p:nvSpPr>
            <p:spPr bwMode="auto">
              <a:xfrm>
                <a:off x="1956" y="15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i="1">
                    <a:solidFill>
                      <a:srgbClr val="66FF66"/>
                    </a:solidFill>
                    <a:latin typeface="Times New Roman" pitchFamily="18" charset="0"/>
                  </a:rPr>
                  <a:t>O</a:t>
                </a:r>
              </a:p>
            </p:txBody>
          </p:sp>
          <p:sp>
            <p:nvSpPr>
              <p:cNvPr id="9247" name="Oval 33"/>
              <p:cNvSpPr>
                <a:spLocks noChangeArrowheads="1"/>
              </p:cNvSpPr>
              <p:nvPr/>
            </p:nvSpPr>
            <p:spPr bwMode="auto">
              <a:xfrm>
                <a:off x="2112" y="1548"/>
                <a:ext cx="48" cy="48"/>
              </a:xfrm>
              <a:prstGeom prst="ellipse">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9602" name="Rectangle 34"/>
          <p:cNvSpPr>
            <a:spLocks noChangeArrowheads="1"/>
          </p:cNvSpPr>
          <p:nvPr/>
        </p:nvSpPr>
        <p:spPr bwMode="auto">
          <a:xfrm>
            <a:off x="3673475" y="2382838"/>
            <a:ext cx="76200" cy="1524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109603" name="Rectangle 35"/>
          <p:cNvSpPr>
            <a:spLocks noChangeArrowheads="1"/>
          </p:cNvSpPr>
          <p:nvPr/>
        </p:nvSpPr>
        <p:spPr bwMode="auto">
          <a:xfrm>
            <a:off x="6815138" y="2382838"/>
            <a:ext cx="76200" cy="152400"/>
          </a:xfrm>
          <a:prstGeom prst="rect">
            <a:avLst/>
          </a:prstGeom>
          <a:gradFill rotWithShape="1">
            <a:gsLst>
              <a:gs pos="0">
                <a:srgbClr val="760076"/>
              </a:gs>
              <a:gs pos="50000">
                <a:srgbClr val="FF00FF"/>
              </a:gs>
              <a:gs pos="100000">
                <a:srgbClr val="760076"/>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9570"/>
                                        </p:tgtEl>
                                        <p:attrNameLst>
                                          <p:attrName>style.visibility</p:attrName>
                                        </p:attrNameLst>
                                      </p:cBhvr>
                                      <p:to>
                                        <p:strVal val="visible"/>
                                      </p:to>
                                    </p:set>
                                    <p:animEffect transition="in" filter="wipe(left)">
                                      <p:cBhvr>
                                        <p:cTn id="11" dur="500"/>
                                        <p:tgtEl>
                                          <p:spTgt spid="1095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09588"/>
                                        </p:tgtEl>
                                        <p:attrNameLst>
                                          <p:attrName>style.visibility</p:attrName>
                                        </p:attrNameLst>
                                      </p:cBhvr>
                                      <p:to>
                                        <p:strVal val="visible"/>
                                      </p:to>
                                    </p:set>
                                    <p:animEffect transition="in" filter="wipe(left)">
                                      <p:cBhvr>
                                        <p:cTn id="16" dur="500"/>
                                        <p:tgtEl>
                                          <p:spTgt spid="1095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958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9585"/>
                                        </p:tgtEl>
                                        <p:attrNameLst>
                                          <p:attrName>style.visibility</p:attrName>
                                        </p:attrNameLst>
                                      </p:cBhvr>
                                      <p:to>
                                        <p:strVal val="visible"/>
                                      </p:to>
                                    </p:set>
                                    <p:animEffect transition="in" filter="wipe(left)">
                                      <p:cBhvr>
                                        <p:cTn id="25" dur="500"/>
                                        <p:tgtEl>
                                          <p:spTgt spid="10958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09571"/>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9602"/>
                                        </p:tgtEl>
                                        <p:attrNameLst>
                                          <p:attrName>style.visibility</p:attrName>
                                        </p:attrNameLst>
                                      </p:cBhvr>
                                      <p:to>
                                        <p:strVal val="visible"/>
                                      </p:to>
                                    </p:set>
                                    <p:animEffect transition="in" filter="dissolve">
                                      <p:cBhvr>
                                        <p:cTn id="34" dur="500"/>
                                        <p:tgtEl>
                                          <p:spTgt spid="109602"/>
                                        </p:tgtEl>
                                      </p:cBhvr>
                                    </p:animEffect>
                                  </p:childTnLst>
                                </p:cTn>
                              </p:par>
                            </p:childTnLst>
                          </p:cTn>
                        </p:par>
                        <p:par>
                          <p:cTn id="35" fill="hold" nodeType="afterGroup">
                            <p:stCondLst>
                              <p:cond delay="500"/>
                            </p:stCondLst>
                            <p:childTnLst>
                              <p:par>
                                <p:cTn id="36" presetID="1" presetClass="entr" presetSubtype="0" fill="hold" nodeType="afterEffect">
                                  <p:stCondLst>
                                    <p:cond delay="0"/>
                                  </p:stCondLst>
                                  <p:childTnLst>
                                    <p:set>
                                      <p:cBhvr>
                                        <p:cTn id="37" dur="1" fill="hold">
                                          <p:stCondLst>
                                            <p:cond delay="499"/>
                                          </p:stCondLst>
                                        </p:cTn>
                                        <p:tgtEl>
                                          <p:spTgt spid="10958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10957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9603"/>
                                        </p:tgtEl>
                                        <p:attrNameLst>
                                          <p:attrName>style.visibility</p:attrName>
                                        </p:attrNameLst>
                                      </p:cBhvr>
                                      <p:to>
                                        <p:strVal val="visible"/>
                                      </p:to>
                                    </p:set>
                                    <p:animEffect transition="in" filter="dissolve">
                                      <p:cBhvr>
                                        <p:cTn id="46" dur="500"/>
                                        <p:tgtEl>
                                          <p:spTgt spid="109603"/>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0957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109573"/>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09579"/>
                                        </p:tgtEl>
                                        <p:attrNameLst>
                                          <p:attrName>style.visibility</p:attrName>
                                        </p:attrNameLst>
                                      </p:cBhvr>
                                      <p:to>
                                        <p:strVal val="visible"/>
                                      </p:to>
                                    </p:set>
                                    <p:animEffect transition="in" filter="wipe(left)">
                                      <p:cBhvr>
                                        <p:cTn id="58" dur="500"/>
                                        <p:tgtEl>
                                          <p:spTgt spid="10957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09580"/>
                                        </p:tgtEl>
                                        <p:attrNameLst>
                                          <p:attrName>style.visibility</p:attrName>
                                        </p:attrNameLst>
                                      </p:cBhvr>
                                      <p:to>
                                        <p:strVal val="visible"/>
                                      </p:to>
                                    </p:set>
                                    <p:animEffect transition="in" filter="wipe(left)">
                                      <p:cBhvr>
                                        <p:cTn id="63" dur="500"/>
                                        <p:tgtEl>
                                          <p:spTgt spid="10958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09582"/>
                                        </p:tgtEl>
                                        <p:attrNameLst>
                                          <p:attrName>style.visibility</p:attrName>
                                        </p:attrNameLst>
                                      </p:cBhvr>
                                      <p:to>
                                        <p:strVal val="visible"/>
                                      </p:to>
                                    </p:set>
                                    <p:animEffect transition="in" filter="wipe(left)">
                                      <p:cBhvr>
                                        <p:cTn id="68" dur="500"/>
                                        <p:tgtEl>
                                          <p:spTgt spid="10958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09583"/>
                                        </p:tgtEl>
                                        <p:attrNameLst>
                                          <p:attrName>style.visibility</p:attrName>
                                        </p:attrNameLst>
                                      </p:cBhvr>
                                      <p:to>
                                        <p:strVal val="visible"/>
                                      </p:to>
                                    </p:set>
                                    <p:animEffect transition="in" filter="wipe(left)">
                                      <p:cBhvr>
                                        <p:cTn id="73" dur="500"/>
                                        <p:tgtEl>
                                          <p:spTgt spid="10958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09587"/>
                                        </p:tgtEl>
                                        <p:attrNameLst>
                                          <p:attrName>style.visibility</p:attrName>
                                        </p:attrNameLst>
                                      </p:cBhvr>
                                      <p:to>
                                        <p:strVal val="visible"/>
                                      </p:to>
                                    </p:set>
                                    <p:animEffect transition="in" filter="wipe(left)">
                                      <p:cBhvr>
                                        <p:cTn id="78" dur="500"/>
                                        <p:tgtEl>
                                          <p:spTgt spid="109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utoUpdateAnimBg="0"/>
      <p:bldP spid="109584" grpId="0" autoUpdateAnimBg="0"/>
      <p:bldP spid="109585" grpId="0" autoUpdateAnimBg="0"/>
      <p:bldP spid="109586" grpId="0" autoUpdateAnimBg="0"/>
      <p:bldP spid="109602" grpId="0" animBg="1"/>
      <p:bldP spid="10960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538" name="Group 2">
            <a:extLst>
              <a:ext uri="{FF2B5EF4-FFF2-40B4-BE49-F238E27FC236}">
                <a16:creationId xmlns:a16="http://schemas.microsoft.com/office/drawing/2014/main" id="{08342BA8-944E-4DBE-8C6C-CE9D774E7C43}"/>
              </a:ext>
            </a:extLst>
          </p:cNvPr>
          <p:cNvGrpSpPr>
            <a:grpSpLocks/>
          </p:cNvGrpSpPr>
          <p:nvPr/>
        </p:nvGrpSpPr>
        <p:grpSpPr bwMode="auto">
          <a:xfrm>
            <a:off x="7239000" y="481013"/>
            <a:ext cx="1219200" cy="1257300"/>
            <a:chOff x="4224" y="1200"/>
            <a:chExt cx="768" cy="792"/>
          </a:xfrm>
        </p:grpSpPr>
        <p:sp>
          <p:nvSpPr>
            <p:cNvPr id="8229" name="Oval 3">
              <a:extLst>
                <a:ext uri="{FF2B5EF4-FFF2-40B4-BE49-F238E27FC236}">
                  <a16:creationId xmlns:a16="http://schemas.microsoft.com/office/drawing/2014/main" id="{7A222180-A08B-44EA-A50E-2EAA0975FAC3}"/>
                </a:ext>
              </a:extLst>
            </p:cNvPr>
            <p:cNvSpPr>
              <a:spLocks noChangeArrowheads="1"/>
            </p:cNvSpPr>
            <p:nvPr/>
          </p:nvSpPr>
          <p:spPr bwMode="auto">
            <a:xfrm>
              <a:off x="4272" y="1260"/>
              <a:ext cx="672" cy="672"/>
            </a:xfrm>
            <a:prstGeom prst="ellipse">
              <a:avLst/>
            </a:prstGeom>
            <a:gradFill rotWithShape="0">
              <a:gsLst>
                <a:gs pos="0">
                  <a:srgbClr val="FFFF00"/>
                </a:gs>
                <a:gs pos="100000">
                  <a:srgbClr val="FF9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latin typeface="Times New Roman" panose="02020603050405020304" pitchFamily="18" charset="0"/>
                <a:ea typeface="仿宋_GB2312" pitchFamily="49" charset="-122"/>
              </a:endParaRPr>
            </a:p>
          </p:txBody>
        </p:sp>
        <p:sp>
          <p:nvSpPr>
            <p:cNvPr id="8230" name="Text Box 4">
              <a:extLst>
                <a:ext uri="{FF2B5EF4-FFF2-40B4-BE49-F238E27FC236}">
                  <a16:creationId xmlns:a16="http://schemas.microsoft.com/office/drawing/2014/main" id="{D862917A-BE3F-4923-A37E-5C54F854FAD4}"/>
                </a:ext>
              </a:extLst>
            </p:cNvPr>
            <p:cNvSpPr txBox="1">
              <a:spLocks noChangeArrowheads="1"/>
            </p:cNvSpPr>
            <p:nvPr/>
          </p:nvSpPr>
          <p:spPr bwMode="auto">
            <a:xfrm>
              <a:off x="4512" y="1200"/>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31" name="Text Box 5">
              <a:extLst>
                <a:ext uri="{FF2B5EF4-FFF2-40B4-BE49-F238E27FC236}">
                  <a16:creationId xmlns:a16="http://schemas.microsoft.com/office/drawing/2014/main" id="{B89E987F-5B33-45CC-B071-547F014A1C89}"/>
                </a:ext>
              </a:extLst>
            </p:cNvPr>
            <p:cNvSpPr txBox="1">
              <a:spLocks noChangeArrowheads="1"/>
            </p:cNvSpPr>
            <p:nvPr/>
          </p:nvSpPr>
          <p:spPr bwMode="auto">
            <a:xfrm>
              <a:off x="4612" y="1228"/>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32" name="Text Box 6">
              <a:extLst>
                <a:ext uri="{FF2B5EF4-FFF2-40B4-BE49-F238E27FC236}">
                  <a16:creationId xmlns:a16="http://schemas.microsoft.com/office/drawing/2014/main" id="{1CF85111-35AC-49D4-AECF-CA08587BF9C4}"/>
                </a:ext>
              </a:extLst>
            </p:cNvPr>
            <p:cNvSpPr txBox="1">
              <a:spLocks noChangeArrowheads="1"/>
            </p:cNvSpPr>
            <p:nvPr/>
          </p:nvSpPr>
          <p:spPr bwMode="auto">
            <a:xfrm>
              <a:off x="4700" y="1268"/>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33" name="Text Box 7">
              <a:extLst>
                <a:ext uri="{FF2B5EF4-FFF2-40B4-BE49-F238E27FC236}">
                  <a16:creationId xmlns:a16="http://schemas.microsoft.com/office/drawing/2014/main" id="{1F6FDBDF-C641-4E12-A5E2-90E36693C11E}"/>
                </a:ext>
              </a:extLst>
            </p:cNvPr>
            <p:cNvSpPr txBox="1">
              <a:spLocks noChangeArrowheads="1"/>
            </p:cNvSpPr>
            <p:nvPr/>
          </p:nvSpPr>
          <p:spPr bwMode="auto">
            <a:xfrm>
              <a:off x="4764" y="1340"/>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34" name="Text Box 8">
              <a:extLst>
                <a:ext uri="{FF2B5EF4-FFF2-40B4-BE49-F238E27FC236}">
                  <a16:creationId xmlns:a16="http://schemas.microsoft.com/office/drawing/2014/main" id="{99F393B8-6E5F-4F4A-AE4F-2C8F3CD03ABF}"/>
                </a:ext>
              </a:extLst>
            </p:cNvPr>
            <p:cNvSpPr txBox="1">
              <a:spLocks noChangeArrowheads="1"/>
            </p:cNvSpPr>
            <p:nvPr/>
          </p:nvSpPr>
          <p:spPr bwMode="auto">
            <a:xfrm>
              <a:off x="4800" y="1420"/>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35" name="Text Box 9">
              <a:extLst>
                <a:ext uri="{FF2B5EF4-FFF2-40B4-BE49-F238E27FC236}">
                  <a16:creationId xmlns:a16="http://schemas.microsoft.com/office/drawing/2014/main" id="{F3BA72EA-A7D8-4D5B-804A-3C78A8124AB2}"/>
                </a:ext>
              </a:extLst>
            </p:cNvPr>
            <p:cNvSpPr txBox="1">
              <a:spLocks noChangeArrowheads="1"/>
            </p:cNvSpPr>
            <p:nvPr/>
          </p:nvSpPr>
          <p:spPr bwMode="auto">
            <a:xfrm>
              <a:off x="4804" y="1516"/>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36" name="Text Box 10">
              <a:extLst>
                <a:ext uri="{FF2B5EF4-FFF2-40B4-BE49-F238E27FC236}">
                  <a16:creationId xmlns:a16="http://schemas.microsoft.com/office/drawing/2014/main" id="{B86E3516-8BB4-4C7F-BFAF-380B6EEC2AFB}"/>
                </a:ext>
              </a:extLst>
            </p:cNvPr>
            <p:cNvSpPr txBox="1">
              <a:spLocks noChangeArrowheads="1"/>
            </p:cNvSpPr>
            <p:nvPr/>
          </p:nvSpPr>
          <p:spPr bwMode="auto">
            <a:xfrm>
              <a:off x="4768" y="1616"/>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37" name="Text Box 11">
              <a:extLst>
                <a:ext uri="{FF2B5EF4-FFF2-40B4-BE49-F238E27FC236}">
                  <a16:creationId xmlns:a16="http://schemas.microsoft.com/office/drawing/2014/main" id="{A3F26FDC-7779-4D63-BE3B-79BFF80F0C51}"/>
                </a:ext>
              </a:extLst>
            </p:cNvPr>
            <p:cNvSpPr txBox="1">
              <a:spLocks noChangeArrowheads="1"/>
            </p:cNvSpPr>
            <p:nvPr/>
          </p:nvSpPr>
          <p:spPr bwMode="auto">
            <a:xfrm>
              <a:off x="4724" y="1708"/>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38" name="Text Box 12">
              <a:extLst>
                <a:ext uri="{FF2B5EF4-FFF2-40B4-BE49-F238E27FC236}">
                  <a16:creationId xmlns:a16="http://schemas.microsoft.com/office/drawing/2014/main" id="{8748FF68-B787-4039-A66A-92FFDB9D7CEE}"/>
                </a:ext>
              </a:extLst>
            </p:cNvPr>
            <p:cNvSpPr txBox="1">
              <a:spLocks noChangeArrowheads="1"/>
            </p:cNvSpPr>
            <p:nvPr/>
          </p:nvSpPr>
          <p:spPr bwMode="auto">
            <a:xfrm>
              <a:off x="4636" y="1748"/>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39" name="Text Box 13">
              <a:extLst>
                <a:ext uri="{FF2B5EF4-FFF2-40B4-BE49-F238E27FC236}">
                  <a16:creationId xmlns:a16="http://schemas.microsoft.com/office/drawing/2014/main" id="{D0C160C4-5EE3-479E-ADF2-2858FEC8A57C}"/>
                </a:ext>
              </a:extLst>
            </p:cNvPr>
            <p:cNvSpPr txBox="1">
              <a:spLocks noChangeArrowheads="1"/>
            </p:cNvSpPr>
            <p:nvPr/>
          </p:nvSpPr>
          <p:spPr bwMode="auto">
            <a:xfrm>
              <a:off x="4560" y="1780"/>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40" name="Text Box 14">
              <a:extLst>
                <a:ext uri="{FF2B5EF4-FFF2-40B4-BE49-F238E27FC236}">
                  <a16:creationId xmlns:a16="http://schemas.microsoft.com/office/drawing/2014/main" id="{C021AB2A-D094-480D-86DA-98D62386BAE0}"/>
                </a:ext>
              </a:extLst>
            </p:cNvPr>
            <p:cNvSpPr txBox="1">
              <a:spLocks noChangeArrowheads="1"/>
            </p:cNvSpPr>
            <p:nvPr/>
          </p:nvSpPr>
          <p:spPr bwMode="auto">
            <a:xfrm>
              <a:off x="4464" y="1776"/>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41" name="Text Box 15">
              <a:extLst>
                <a:ext uri="{FF2B5EF4-FFF2-40B4-BE49-F238E27FC236}">
                  <a16:creationId xmlns:a16="http://schemas.microsoft.com/office/drawing/2014/main" id="{738A700B-E70D-4B47-9F76-323A9519EF31}"/>
                </a:ext>
              </a:extLst>
            </p:cNvPr>
            <p:cNvSpPr txBox="1">
              <a:spLocks noChangeArrowheads="1"/>
            </p:cNvSpPr>
            <p:nvPr/>
          </p:nvSpPr>
          <p:spPr bwMode="auto">
            <a:xfrm>
              <a:off x="4384" y="1744"/>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42" name="Text Box 16">
              <a:extLst>
                <a:ext uri="{FF2B5EF4-FFF2-40B4-BE49-F238E27FC236}">
                  <a16:creationId xmlns:a16="http://schemas.microsoft.com/office/drawing/2014/main" id="{E81DADD6-FAF2-4FC4-8109-BD89A39E573E}"/>
                </a:ext>
              </a:extLst>
            </p:cNvPr>
            <p:cNvSpPr txBox="1">
              <a:spLocks noChangeArrowheads="1"/>
            </p:cNvSpPr>
            <p:nvPr/>
          </p:nvSpPr>
          <p:spPr bwMode="auto">
            <a:xfrm>
              <a:off x="4308" y="1688"/>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43" name="Text Box 17">
              <a:extLst>
                <a:ext uri="{FF2B5EF4-FFF2-40B4-BE49-F238E27FC236}">
                  <a16:creationId xmlns:a16="http://schemas.microsoft.com/office/drawing/2014/main" id="{4646C5C2-F79F-451F-8113-9C14B1567ACC}"/>
                </a:ext>
              </a:extLst>
            </p:cNvPr>
            <p:cNvSpPr txBox="1">
              <a:spLocks noChangeArrowheads="1"/>
            </p:cNvSpPr>
            <p:nvPr/>
          </p:nvSpPr>
          <p:spPr bwMode="auto">
            <a:xfrm>
              <a:off x="4256" y="1616"/>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44" name="Text Box 18">
              <a:extLst>
                <a:ext uri="{FF2B5EF4-FFF2-40B4-BE49-F238E27FC236}">
                  <a16:creationId xmlns:a16="http://schemas.microsoft.com/office/drawing/2014/main" id="{7B45DFB4-B299-4884-ACEE-A34188CC8AA7}"/>
                </a:ext>
              </a:extLst>
            </p:cNvPr>
            <p:cNvSpPr txBox="1">
              <a:spLocks noChangeArrowheads="1"/>
            </p:cNvSpPr>
            <p:nvPr/>
          </p:nvSpPr>
          <p:spPr bwMode="auto">
            <a:xfrm>
              <a:off x="4224" y="1536"/>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45" name="Text Box 19">
              <a:extLst>
                <a:ext uri="{FF2B5EF4-FFF2-40B4-BE49-F238E27FC236}">
                  <a16:creationId xmlns:a16="http://schemas.microsoft.com/office/drawing/2014/main" id="{992B5077-EAB7-41FE-8808-8DD7B9E6A0D4}"/>
                </a:ext>
              </a:extLst>
            </p:cNvPr>
            <p:cNvSpPr txBox="1">
              <a:spLocks noChangeArrowheads="1"/>
            </p:cNvSpPr>
            <p:nvPr/>
          </p:nvSpPr>
          <p:spPr bwMode="auto">
            <a:xfrm>
              <a:off x="4224" y="1440"/>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46" name="Text Box 20">
              <a:extLst>
                <a:ext uri="{FF2B5EF4-FFF2-40B4-BE49-F238E27FC236}">
                  <a16:creationId xmlns:a16="http://schemas.microsoft.com/office/drawing/2014/main" id="{11E40ECC-82A2-48C7-9B1D-573B7FFA42DA}"/>
                </a:ext>
              </a:extLst>
            </p:cNvPr>
            <p:cNvSpPr txBox="1">
              <a:spLocks noChangeArrowheads="1"/>
            </p:cNvSpPr>
            <p:nvPr/>
          </p:nvSpPr>
          <p:spPr bwMode="auto">
            <a:xfrm>
              <a:off x="4264" y="1344"/>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47" name="Text Box 21">
              <a:extLst>
                <a:ext uri="{FF2B5EF4-FFF2-40B4-BE49-F238E27FC236}">
                  <a16:creationId xmlns:a16="http://schemas.microsoft.com/office/drawing/2014/main" id="{B34255BA-23EA-42B7-A367-D70AF3049D36}"/>
                </a:ext>
              </a:extLst>
            </p:cNvPr>
            <p:cNvSpPr txBox="1">
              <a:spLocks noChangeArrowheads="1"/>
            </p:cNvSpPr>
            <p:nvPr/>
          </p:nvSpPr>
          <p:spPr bwMode="auto">
            <a:xfrm>
              <a:off x="4320" y="1264"/>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sp>
          <p:nvSpPr>
            <p:cNvPr id="8248" name="Text Box 22">
              <a:extLst>
                <a:ext uri="{FF2B5EF4-FFF2-40B4-BE49-F238E27FC236}">
                  <a16:creationId xmlns:a16="http://schemas.microsoft.com/office/drawing/2014/main" id="{2AE7673E-547B-47B8-86B3-8C557531A0D8}"/>
                </a:ext>
              </a:extLst>
            </p:cNvPr>
            <p:cNvSpPr txBox="1">
              <a:spLocks noChangeArrowheads="1"/>
            </p:cNvSpPr>
            <p:nvPr/>
          </p:nvSpPr>
          <p:spPr bwMode="auto">
            <a:xfrm>
              <a:off x="4408" y="1228"/>
              <a:ext cx="1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ea typeface="仿宋_GB2312" pitchFamily="49" charset="-122"/>
                </a:rPr>
                <a:t>+</a:t>
              </a:r>
            </a:p>
          </p:txBody>
        </p:sp>
      </p:grpSp>
      <p:sp>
        <p:nvSpPr>
          <p:cNvPr id="193560" name="Rectangle 24">
            <a:extLst>
              <a:ext uri="{FF2B5EF4-FFF2-40B4-BE49-F238E27FC236}">
                <a16:creationId xmlns:a16="http://schemas.microsoft.com/office/drawing/2014/main" id="{B70D6B4B-C01F-448B-B305-F7F5FE9D34EC}"/>
              </a:ext>
            </a:extLst>
          </p:cNvPr>
          <p:cNvSpPr>
            <a:spLocks noChangeArrowheads="1"/>
          </p:cNvSpPr>
          <p:nvPr/>
        </p:nvSpPr>
        <p:spPr bwMode="auto">
          <a:xfrm>
            <a:off x="1006475" y="2824163"/>
            <a:ext cx="457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rgbClr val="66FF33"/>
                </a:solidFill>
                <a:latin typeface="Times New Roman" panose="02020603050405020304" pitchFamily="18" charset="0"/>
                <a:ea typeface="仿宋_GB2312" pitchFamily="49" charset="-122"/>
              </a:rPr>
              <a:t>尖端放电</a:t>
            </a:r>
          </a:p>
        </p:txBody>
      </p:sp>
      <p:sp>
        <p:nvSpPr>
          <p:cNvPr id="193561" name="Text Box 25">
            <a:extLst>
              <a:ext uri="{FF2B5EF4-FFF2-40B4-BE49-F238E27FC236}">
                <a16:creationId xmlns:a16="http://schemas.microsoft.com/office/drawing/2014/main" id="{B94DB263-895F-4D1E-994A-C1F347E7B375}"/>
              </a:ext>
            </a:extLst>
          </p:cNvPr>
          <p:cNvSpPr txBox="1">
            <a:spLocks noChangeArrowheads="1"/>
          </p:cNvSpPr>
          <p:nvPr/>
        </p:nvSpPr>
        <p:spPr bwMode="auto">
          <a:xfrm>
            <a:off x="6292850" y="323850"/>
            <a:ext cx="79375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000" b="1">
                <a:solidFill>
                  <a:srgbClr val="66FF33"/>
                </a:solidFill>
                <a:latin typeface="Times New Roman" panose="02020603050405020304" pitchFamily="18" charset="0"/>
                <a:ea typeface="仿宋_GB2312" pitchFamily="49" charset="-122"/>
              </a:rPr>
              <a:t>导体球</a:t>
            </a:r>
          </a:p>
          <a:p>
            <a:pPr algn="ctr" eaLnBrk="1" hangingPunct="1"/>
            <a:r>
              <a:rPr kumimoji="1" lang="zh-CN" altLang="en-US" sz="2000" b="1">
                <a:solidFill>
                  <a:srgbClr val="66FF33"/>
                </a:solidFill>
                <a:latin typeface="Times New Roman" panose="02020603050405020304" pitchFamily="18" charset="0"/>
                <a:ea typeface="仿宋_GB2312" pitchFamily="49" charset="-122"/>
              </a:rPr>
              <a:t>孤立带电</a:t>
            </a:r>
          </a:p>
        </p:txBody>
      </p:sp>
      <p:pic>
        <p:nvPicPr>
          <p:cNvPr id="193562" name="Picture 26" descr="art87">
            <a:extLst>
              <a:ext uri="{FF2B5EF4-FFF2-40B4-BE49-F238E27FC236}">
                <a16:creationId xmlns:a16="http://schemas.microsoft.com/office/drawing/2014/main" id="{DB20EAF1-BC83-4F21-9BEB-1F08D7613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987" b="9435"/>
          <a:stretch>
            <a:fillRect/>
          </a:stretch>
        </p:blipFill>
        <p:spPr bwMode="auto">
          <a:xfrm>
            <a:off x="2987675" y="2968625"/>
            <a:ext cx="241141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63" name="Rectangle 27">
            <a:extLst>
              <a:ext uri="{FF2B5EF4-FFF2-40B4-BE49-F238E27FC236}">
                <a16:creationId xmlns:a16="http://schemas.microsoft.com/office/drawing/2014/main" id="{0FBE0A9F-7568-415B-8C8B-DB01DF3DC5A5}"/>
              </a:ext>
            </a:extLst>
          </p:cNvPr>
          <p:cNvSpPr>
            <a:spLocks noChangeArrowheads="1"/>
          </p:cNvSpPr>
          <p:nvPr/>
        </p:nvSpPr>
        <p:spPr bwMode="auto">
          <a:xfrm>
            <a:off x="598488" y="1519238"/>
            <a:ext cx="4471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400" b="1">
                <a:solidFill>
                  <a:schemeClr val="bg1"/>
                </a:solidFill>
                <a:latin typeface="Times New Roman" panose="02020603050405020304" pitchFamily="18" charset="0"/>
              </a:rPr>
              <a:t>由实验可得以下定性的结论：</a:t>
            </a:r>
            <a:r>
              <a:rPr kumimoji="1" lang="zh-CN" altLang="en-US" sz="2400" b="1">
                <a:solidFill>
                  <a:srgbClr val="FFFF00"/>
                </a:solidFill>
                <a:latin typeface="Times New Roman" panose="02020603050405020304" pitchFamily="18" charset="0"/>
              </a:rPr>
              <a:t>    </a:t>
            </a:r>
          </a:p>
        </p:txBody>
      </p:sp>
      <p:graphicFrame>
        <p:nvGraphicFramePr>
          <p:cNvPr id="193564" name="Object 28">
            <a:extLst>
              <a:ext uri="{FF2B5EF4-FFF2-40B4-BE49-F238E27FC236}">
                <a16:creationId xmlns:a16="http://schemas.microsoft.com/office/drawing/2014/main" id="{31FE9245-A235-4CE3-A7F4-104407CB74E7}"/>
              </a:ext>
            </a:extLst>
          </p:cNvPr>
          <p:cNvGraphicFramePr>
            <a:graphicFrameLocks noChangeAspect="1"/>
          </p:cNvGraphicFramePr>
          <p:nvPr/>
        </p:nvGraphicFramePr>
        <p:xfrm>
          <a:off x="4591050" y="1371600"/>
          <a:ext cx="914400" cy="788988"/>
        </p:xfrm>
        <a:graphic>
          <a:graphicData uri="http://schemas.openxmlformats.org/presentationml/2006/ole">
            <mc:AlternateContent xmlns:mc="http://schemas.openxmlformats.org/markup-compatibility/2006">
              <mc:Choice xmlns:v="urn:schemas-microsoft-com:vml" Requires="v">
                <p:oleObj spid="_x0000_s109570" name="公式" r:id="rId4" imgW="352304" imgH="295139" progId="Equation.3">
                  <p:embed/>
                </p:oleObj>
              </mc:Choice>
              <mc:Fallback>
                <p:oleObj name="公式" r:id="rId4" imgW="352304" imgH="295139" progId="Equation.3">
                  <p:embed/>
                  <p:pic>
                    <p:nvPicPr>
                      <p:cNvPr id="193564" name="Object 28">
                        <a:extLst>
                          <a:ext uri="{FF2B5EF4-FFF2-40B4-BE49-F238E27FC236}">
                            <a16:creationId xmlns:a16="http://schemas.microsoft.com/office/drawing/2014/main" id="{31FE9245-A235-4CE3-A7F4-104407CB7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1050" y="1371600"/>
                        <a:ext cx="914400"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3565" name="Object 29">
            <a:extLst>
              <a:ext uri="{FF2B5EF4-FFF2-40B4-BE49-F238E27FC236}">
                <a16:creationId xmlns:a16="http://schemas.microsoft.com/office/drawing/2014/main" id="{8FB7DDD7-AF86-4905-926D-9FAA775C0415}"/>
              </a:ext>
            </a:extLst>
          </p:cNvPr>
          <p:cNvGraphicFramePr>
            <a:graphicFrameLocks noChangeAspect="1"/>
          </p:cNvGraphicFramePr>
          <p:nvPr/>
        </p:nvGraphicFramePr>
        <p:xfrm>
          <a:off x="3327400" y="3914775"/>
          <a:ext cx="2020888" cy="434975"/>
        </p:xfrm>
        <a:graphic>
          <a:graphicData uri="http://schemas.openxmlformats.org/presentationml/2006/ole">
            <mc:AlternateContent xmlns:mc="http://schemas.openxmlformats.org/markup-compatibility/2006">
              <mc:Choice xmlns:v="urn:schemas-microsoft-com:vml" Requires="v">
                <p:oleObj spid="_x0000_s109571" name="Equation" r:id="rId6" imgW="1914429" imgH="333409" progId="Equation.3">
                  <p:embed/>
                </p:oleObj>
              </mc:Choice>
              <mc:Fallback>
                <p:oleObj name="Equation" r:id="rId6" imgW="1914429" imgH="333409" progId="Equation.3">
                  <p:embed/>
                  <p:pic>
                    <p:nvPicPr>
                      <p:cNvPr id="193565" name="Object 29">
                        <a:extLst>
                          <a:ext uri="{FF2B5EF4-FFF2-40B4-BE49-F238E27FC236}">
                            <a16:creationId xmlns:a16="http://schemas.microsoft.com/office/drawing/2014/main" id="{8FB7DDD7-AF86-4905-926D-9FAA775C04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7400" y="3914775"/>
                        <a:ext cx="2020888"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3566" name="Group 30">
            <a:extLst>
              <a:ext uri="{FF2B5EF4-FFF2-40B4-BE49-F238E27FC236}">
                <a16:creationId xmlns:a16="http://schemas.microsoft.com/office/drawing/2014/main" id="{8C95FDC7-3571-49F3-B7B3-986A02BBFDFF}"/>
              </a:ext>
            </a:extLst>
          </p:cNvPr>
          <p:cNvGrpSpPr>
            <a:grpSpLocks/>
          </p:cNvGrpSpPr>
          <p:nvPr/>
        </p:nvGrpSpPr>
        <p:grpSpPr bwMode="auto">
          <a:xfrm>
            <a:off x="2835275" y="3436938"/>
            <a:ext cx="396875" cy="598487"/>
            <a:chOff x="2006" y="1776"/>
            <a:chExt cx="250" cy="377"/>
          </a:xfrm>
        </p:grpSpPr>
        <p:sp>
          <p:nvSpPr>
            <p:cNvPr id="8227" name="Text Box 31">
              <a:extLst>
                <a:ext uri="{FF2B5EF4-FFF2-40B4-BE49-F238E27FC236}">
                  <a16:creationId xmlns:a16="http://schemas.microsoft.com/office/drawing/2014/main" id="{D8DBDFF2-F67E-4735-B9CE-A30C8B332AAD}"/>
                </a:ext>
              </a:extLst>
            </p:cNvPr>
            <p:cNvSpPr txBox="1">
              <a:spLocks noChangeArrowheads="1"/>
            </p:cNvSpPr>
            <p:nvPr/>
          </p:nvSpPr>
          <p:spPr bwMode="auto">
            <a:xfrm>
              <a:off x="2006" y="186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Times New Roman" panose="02020603050405020304" pitchFamily="18" charset="0"/>
                  <a:ea typeface="仿宋_GB2312" pitchFamily="49" charset="-122"/>
                </a:rPr>
                <a:t>A</a:t>
              </a:r>
            </a:p>
          </p:txBody>
        </p:sp>
        <p:sp>
          <p:nvSpPr>
            <p:cNvPr id="8228" name="Oval 32">
              <a:extLst>
                <a:ext uri="{FF2B5EF4-FFF2-40B4-BE49-F238E27FC236}">
                  <a16:creationId xmlns:a16="http://schemas.microsoft.com/office/drawing/2014/main" id="{C54096EE-E561-45D1-A469-A7AB8A326E27}"/>
                </a:ext>
              </a:extLst>
            </p:cNvPr>
            <p:cNvSpPr>
              <a:spLocks noChangeArrowheads="1"/>
            </p:cNvSpPr>
            <p:nvPr/>
          </p:nvSpPr>
          <p:spPr bwMode="auto">
            <a:xfrm>
              <a:off x="2160" y="1776"/>
              <a:ext cx="96" cy="9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3569" name="Group 33">
            <a:extLst>
              <a:ext uri="{FF2B5EF4-FFF2-40B4-BE49-F238E27FC236}">
                <a16:creationId xmlns:a16="http://schemas.microsoft.com/office/drawing/2014/main" id="{70E9FC9A-EE93-423A-B612-710988FBB967}"/>
              </a:ext>
            </a:extLst>
          </p:cNvPr>
          <p:cNvGrpSpPr>
            <a:grpSpLocks/>
          </p:cNvGrpSpPr>
          <p:nvPr/>
        </p:nvGrpSpPr>
        <p:grpSpPr bwMode="auto">
          <a:xfrm>
            <a:off x="4202113" y="2532063"/>
            <a:ext cx="387350" cy="593725"/>
            <a:chOff x="2637" y="627"/>
            <a:chExt cx="244" cy="374"/>
          </a:xfrm>
        </p:grpSpPr>
        <p:sp>
          <p:nvSpPr>
            <p:cNvPr id="8225" name="Text Box 34">
              <a:extLst>
                <a:ext uri="{FF2B5EF4-FFF2-40B4-BE49-F238E27FC236}">
                  <a16:creationId xmlns:a16="http://schemas.microsoft.com/office/drawing/2014/main" id="{72DBEC49-402C-4D43-B755-6A9626983269}"/>
                </a:ext>
              </a:extLst>
            </p:cNvPr>
            <p:cNvSpPr txBox="1">
              <a:spLocks noChangeArrowheads="1"/>
            </p:cNvSpPr>
            <p:nvPr/>
          </p:nvSpPr>
          <p:spPr bwMode="auto">
            <a:xfrm>
              <a:off x="2637" y="627"/>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Times New Roman" panose="02020603050405020304" pitchFamily="18" charset="0"/>
                  <a:ea typeface="仿宋_GB2312" pitchFamily="49" charset="-122"/>
                </a:rPr>
                <a:t>B</a:t>
              </a:r>
            </a:p>
          </p:txBody>
        </p:sp>
        <p:sp>
          <p:nvSpPr>
            <p:cNvPr id="8226" name="Oval 35">
              <a:extLst>
                <a:ext uri="{FF2B5EF4-FFF2-40B4-BE49-F238E27FC236}">
                  <a16:creationId xmlns:a16="http://schemas.microsoft.com/office/drawing/2014/main" id="{E64F83FB-C2C6-49EF-B468-19670E479159}"/>
                </a:ext>
              </a:extLst>
            </p:cNvPr>
            <p:cNvSpPr>
              <a:spLocks noChangeArrowheads="1"/>
            </p:cNvSpPr>
            <p:nvPr/>
          </p:nvSpPr>
          <p:spPr bwMode="auto">
            <a:xfrm>
              <a:off x="2705" y="905"/>
              <a:ext cx="96" cy="9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3572" name="Group 36">
            <a:extLst>
              <a:ext uri="{FF2B5EF4-FFF2-40B4-BE49-F238E27FC236}">
                <a16:creationId xmlns:a16="http://schemas.microsoft.com/office/drawing/2014/main" id="{324EB942-8A24-4129-A9B9-B7CB0B17A042}"/>
              </a:ext>
            </a:extLst>
          </p:cNvPr>
          <p:cNvGrpSpPr>
            <a:grpSpLocks/>
          </p:cNvGrpSpPr>
          <p:nvPr/>
        </p:nvGrpSpPr>
        <p:grpSpPr bwMode="auto">
          <a:xfrm>
            <a:off x="4664075" y="3290888"/>
            <a:ext cx="700088" cy="457200"/>
            <a:chOff x="3264" y="1673"/>
            <a:chExt cx="441" cy="288"/>
          </a:xfrm>
        </p:grpSpPr>
        <p:sp>
          <p:nvSpPr>
            <p:cNvPr id="8223" name="Text Box 37">
              <a:extLst>
                <a:ext uri="{FF2B5EF4-FFF2-40B4-BE49-F238E27FC236}">
                  <a16:creationId xmlns:a16="http://schemas.microsoft.com/office/drawing/2014/main" id="{CEE4166C-B936-4A49-82DE-96B35204AA7C}"/>
                </a:ext>
              </a:extLst>
            </p:cNvPr>
            <p:cNvSpPr txBox="1">
              <a:spLocks noChangeArrowheads="1"/>
            </p:cNvSpPr>
            <p:nvPr/>
          </p:nvSpPr>
          <p:spPr bwMode="auto">
            <a:xfrm>
              <a:off x="3461" y="167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Times New Roman" panose="02020603050405020304" pitchFamily="18" charset="0"/>
                  <a:ea typeface="仿宋_GB2312" pitchFamily="49" charset="-122"/>
                </a:rPr>
                <a:t>C</a:t>
              </a:r>
            </a:p>
          </p:txBody>
        </p:sp>
        <p:sp>
          <p:nvSpPr>
            <p:cNvPr id="8224" name="Oval 38">
              <a:extLst>
                <a:ext uri="{FF2B5EF4-FFF2-40B4-BE49-F238E27FC236}">
                  <a16:creationId xmlns:a16="http://schemas.microsoft.com/office/drawing/2014/main" id="{3EDE4F70-EEF7-4852-920E-9A7162EF3572}"/>
                </a:ext>
              </a:extLst>
            </p:cNvPr>
            <p:cNvSpPr>
              <a:spLocks noChangeArrowheads="1"/>
            </p:cNvSpPr>
            <p:nvPr/>
          </p:nvSpPr>
          <p:spPr bwMode="auto">
            <a:xfrm>
              <a:off x="3264" y="1750"/>
              <a:ext cx="96" cy="9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93575" name="Group 39">
            <a:extLst>
              <a:ext uri="{FF2B5EF4-FFF2-40B4-BE49-F238E27FC236}">
                <a16:creationId xmlns:a16="http://schemas.microsoft.com/office/drawing/2014/main" id="{B0DE23A3-9386-4633-8A23-9EBAE0D83ABC}"/>
              </a:ext>
            </a:extLst>
          </p:cNvPr>
          <p:cNvGrpSpPr>
            <a:grpSpLocks/>
          </p:cNvGrpSpPr>
          <p:nvPr/>
        </p:nvGrpSpPr>
        <p:grpSpPr bwMode="auto">
          <a:xfrm>
            <a:off x="1984375" y="3378200"/>
            <a:ext cx="557213" cy="228600"/>
            <a:chOff x="2462" y="1765"/>
            <a:chExt cx="351" cy="144"/>
          </a:xfrm>
        </p:grpSpPr>
        <p:grpSp>
          <p:nvGrpSpPr>
            <p:cNvPr id="8216" name="Group 40">
              <a:extLst>
                <a:ext uri="{FF2B5EF4-FFF2-40B4-BE49-F238E27FC236}">
                  <a16:creationId xmlns:a16="http://schemas.microsoft.com/office/drawing/2014/main" id="{71FCB2FB-2E4D-4744-B8B6-73174CFD59DE}"/>
                </a:ext>
              </a:extLst>
            </p:cNvPr>
            <p:cNvGrpSpPr>
              <a:grpSpLocks/>
            </p:cNvGrpSpPr>
            <p:nvPr/>
          </p:nvGrpSpPr>
          <p:grpSpPr bwMode="auto">
            <a:xfrm>
              <a:off x="2462" y="1765"/>
              <a:ext cx="144" cy="144"/>
              <a:chOff x="2352" y="1776"/>
              <a:chExt cx="144" cy="144"/>
            </a:xfrm>
          </p:grpSpPr>
          <p:sp>
            <p:nvSpPr>
              <p:cNvPr id="8220" name="Oval 41">
                <a:extLst>
                  <a:ext uri="{FF2B5EF4-FFF2-40B4-BE49-F238E27FC236}">
                    <a16:creationId xmlns:a16="http://schemas.microsoft.com/office/drawing/2014/main" id="{2896968D-04AC-4E67-B97C-E29C0F05B733}"/>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21" name="Line 42">
                <a:extLst>
                  <a:ext uri="{FF2B5EF4-FFF2-40B4-BE49-F238E27FC236}">
                    <a16:creationId xmlns:a16="http://schemas.microsoft.com/office/drawing/2014/main" id="{D2C52021-1140-46A9-A23A-96D49C621680}"/>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2" name="Line 43">
                <a:extLst>
                  <a:ext uri="{FF2B5EF4-FFF2-40B4-BE49-F238E27FC236}">
                    <a16:creationId xmlns:a16="http://schemas.microsoft.com/office/drawing/2014/main" id="{3CBCC508-10F2-4B5A-BE92-81B7854DDF1E}"/>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17" name="Group 44">
              <a:extLst>
                <a:ext uri="{FF2B5EF4-FFF2-40B4-BE49-F238E27FC236}">
                  <a16:creationId xmlns:a16="http://schemas.microsoft.com/office/drawing/2014/main" id="{C8DA0812-A7A1-412C-BAD1-7BAA463E0A20}"/>
                </a:ext>
              </a:extLst>
            </p:cNvPr>
            <p:cNvGrpSpPr>
              <a:grpSpLocks/>
            </p:cNvGrpSpPr>
            <p:nvPr/>
          </p:nvGrpSpPr>
          <p:grpSpPr bwMode="auto">
            <a:xfrm>
              <a:off x="2669" y="1765"/>
              <a:ext cx="144" cy="144"/>
              <a:chOff x="2592" y="1776"/>
              <a:chExt cx="144" cy="144"/>
            </a:xfrm>
          </p:grpSpPr>
          <p:sp>
            <p:nvSpPr>
              <p:cNvPr id="8218" name="Oval 45">
                <a:extLst>
                  <a:ext uri="{FF2B5EF4-FFF2-40B4-BE49-F238E27FC236}">
                    <a16:creationId xmlns:a16="http://schemas.microsoft.com/office/drawing/2014/main" id="{7437D396-9B9E-4FB3-9848-64C8ABAE724B}"/>
                  </a:ext>
                </a:extLst>
              </p:cNvPr>
              <p:cNvSpPr>
                <a:spLocks noChangeArrowheads="1"/>
              </p:cNvSpPr>
              <p:nvPr/>
            </p:nvSpPr>
            <p:spPr bwMode="auto">
              <a:xfrm>
                <a:off x="259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9" name="Line 46">
                <a:extLst>
                  <a:ext uri="{FF2B5EF4-FFF2-40B4-BE49-F238E27FC236}">
                    <a16:creationId xmlns:a16="http://schemas.microsoft.com/office/drawing/2014/main" id="{83E6CE54-F233-4621-AF94-2A03008A197B}"/>
                  </a:ext>
                </a:extLst>
              </p:cNvPr>
              <p:cNvSpPr>
                <a:spLocks noChangeShapeType="1"/>
              </p:cNvSpPr>
              <p:nvPr/>
            </p:nvSpPr>
            <p:spPr bwMode="auto">
              <a:xfrm>
                <a:off x="2618" y="1861"/>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93583" name="Line 47">
            <a:extLst>
              <a:ext uri="{FF2B5EF4-FFF2-40B4-BE49-F238E27FC236}">
                <a16:creationId xmlns:a16="http://schemas.microsoft.com/office/drawing/2014/main" id="{A9E74D3A-01EA-4141-8977-CE0529742948}"/>
              </a:ext>
            </a:extLst>
          </p:cNvPr>
          <p:cNvSpPr>
            <a:spLocks noChangeShapeType="1"/>
          </p:cNvSpPr>
          <p:nvPr/>
        </p:nvSpPr>
        <p:spPr bwMode="auto">
          <a:xfrm flipV="1">
            <a:off x="2530475" y="3489325"/>
            <a:ext cx="574675" cy="23813"/>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84" name="Line 48">
            <a:extLst>
              <a:ext uri="{FF2B5EF4-FFF2-40B4-BE49-F238E27FC236}">
                <a16:creationId xmlns:a16="http://schemas.microsoft.com/office/drawing/2014/main" id="{002916E6-A04F-4F26-9FA6-A935466E70D0}"/>
              </a:ext>
            </a:extLst>
          </p:cNvPr>
          <p:cNvSpPr>
            <a:spLocks noChangeShapeType="1"/>
          </p:cNvSpPr>
          <p:nvPr/>
        </p:nvSpPr>
        <p:spPr bwMode="auto">
          <a:xfrm flipH="1">
            <a:off x="1463675" y="3489325"/>
            <a:ext cx="533400" cy="0"/>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585" name="Text Box 49">
            <a:extLst>
              <a:ext uri="{FF2B5EF4-FFF2-40B4-BE49-F238E27FC236}">
                <a16:creationId xmlns:a16="http://schemas.microsoft.com/office/drawing/2014/main" id="{3EF5CB5A-B9C8-4790-869E-B546A964BBAD}"/>
              </a:ext>
            </a:extLst>
          </p:cNvPr>
          <p:cNvSpPr txBox="1">
            <a:spLocks noChangeArrowheads="1"/>
          </p:cNvSpPr>
          <p:nvPr/>
        </p:nvSpPr>
        <p:spPr bwMode="auto">
          <a:xfrm>
            <a:off x="323850" y="292100"/>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66FFFF"/>
                </a:solidFill>
                <a:latin typeface="Times New Roman" panose="02020603050405020304" pitchFamily="18" charset="0"/>
              </a:rPr>
              <a:t>3. </a:t>
            </a:r>
            <a:r>
              <a:rPr kumimoji="1" lang="zh-CN" altLang="en-US" sz="2400" b="1">
                <a:solidFill>
                  <a:srgbClr val="66FFFF"/>
                </a:solidFill>
                <a:latin typeface="Times New Roman" panose="02020603050405020304" pitchFamily="18" charset="0"/>
              </a:rPr>
              <a:t>处于静电平衡的孤立带电导体电荷分布</a:t>
            </a:r>
            <a:r>
              <a:rPr kumimoji="1" lang="zh-CN" altLang="en-US" sz="2400" b="1">
                <a:solidFill>
                  <a:srgbClr val="FFFF00"/>
                </a:solidFill>
                <a:latin typeface="Times New Roman" panose="02020603050405020304" pitchFamily="18" charset="0"/>
              </a:rPr>
              <a:t>    </a:t>
            </a:r>
          </a:p>
        </p:txBody>
      </p:sp>
      <p:graphicFrame>
        <p:nvGraphicFramePr>
          <p:cNvPr id="193586" name="Object 50">
            <a:extLst>
              <a:ext uri="{FF2B5EF4-FFF2-40B4-BE49-F238E27FC236}">
                <a16:creationId xmlns:a16="http://schemas.microsoft.com/office/drawing/2014/main" id="{A6303F6A-216D-4879-9C71-B1081FBB4624}"/>
              </a:ext>
            </a:extLst>
          </p:cNvPr>
          <p:cNvGraphicFramePr>
            <a:graphicFrameLocks/>
          </p:cNvGraphicFramePr>
          <p:nvPr/>
        </p:nvGraphicFramePr>
        <p:xfrm>
          <a:off x="6813550" y="1982788"/>
          <a:ext cx="1201738" cy="777875"/>
        </p:xfrm>
        <a:graphic>
          <a:graphicData uri="http://schemas.openxmlformats.org/presentationml/2006/ole">
            <mc:AlternateContent xmlns:mc="http://schemas.openxmlformats.org/markup-compatibility/2006">
              <mc:Choice xmlns:v="urn:schemas-microsoft-com:vml" Requires="v">
                <p:oleObj spid="_x0000_s109572" name="公式" r:id="rId8" imgW="466680" imgH="276157" progId="Equation.3">
                  <p:embed/>
                </p:oleObj>
              </mc:Choice>
              <mc:Fallback>
                <p:oleObj name="公式" r:id="rId8" imgW="466680" imgH="276157" progId="Equation.3">
                  <p:embed/>
                  <p:pic>
                    <p:nvPicPr>
                      <p:cNvPr id="193586" name="Object 50">
                        <a:extLst>
                          <a:ext uri="{FF2B5EF4-FFF2-40B4-BE49-F238E27FC236}">
                            <a16:creationId xmlns:a16="http://schemas.microsoft.com/office/drawing/2014/main" id="{A6303F6A-216D-4879-9C71-B1081FBB4624}"/>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3550" y="1982788"/>
                        <a:ext cx="1201738" cy="777875"/>
                      </a:xfrm>
                      <a:prstGeom prst="rect">
                        <a:avLst/>
                      </a:prstGeom>
                      <a:solidFill>
                        <a:srgbClr val="0066CC">
                          <a:alpha val="39999"/>
                        </a:srgbClr>
                      </a:solidFill>
                      <a:ln w="19050">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3587" name="Rectangle 51">
            <a:extLst>
              <a:ext uri="{FF2B5EF4-FFF2-40B4-BE49-F238E27FC236}">
                <a16:creationId xmlns:a16="http://schemas.microsoft.com/office/drawing/2014/main" id="{52EEACE4-5A52-441F-AFC3-FD88D7E6AD83}"/>
              </a:ext>
            </a:extLst>
          </p:cNvPr>
          <p:cNvSpPr>
            <a:spLocks noChangeArrowheads="1"/>
          </p:cNvSpPr>
          <p:nvPr/>
        </p:nvSpPr>
        <p:spPr bwMode="auto">
          <a:xfrm>
            <a:off x="1274763" y="3813175"/>
            <a:ext cx="2592387" cy="366713"/>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005E47"/>
                    </a:gs>
                  </a:gsLst>
                  <a:path path="shape">
                    <a:fillToRect l="50000" t="50000" r="50000" b="50000"/>
                  </a:path>
                </a:gradFill>
              </a14:hiddenFill>
            </a:ext>
            <a:ext uri="{91240B29-F687-4F45-9708-019B960494DF}">
              <a14:hiddenLine xmlns:a14="http://schemas.microsoft.com/office/drawing/2010/main" w="9525"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FF9900"/>
                </a:solidFill>
                <a:latin typeface="Times New Roman" panose="02020603050405020304" pitchFamily="18" charset="0"/>
                <a:ea typeface="仿宋_GB2312" pitchFamily="49" charset="-122"/>
              </a:rPr>
              <a:t>（危害、应用）</a:t>
            </a:r>
          </a:p>
        </p:txBody>
      </p:sp>
      <p:sp>
        <p:nvSpPr>
          <p:cNvPr id="194" name="Text Box 17">
            <a:extLst>
              <a:ext uri="{FF2B5EF4-FFF2-40B4-BE49-F238E27FC236}">
                <a16:creationId xmlns:a16="http://schemas.microsoft.com/office/drawing/2014/main" id="{EC184EEB-37D9-4B86-9BF8-D3F7EA454210}"/>
              </a:ext>
            </a:extLst>
          </p:cNvPr>
          <p:cNvSpPr txBox="1">
            <a:spLocks noChangeArrowheads="1"/>
          </p:cNvSpPr>
          <p:nvPr/>
        </p:nvSpPr>
        <p:spPr bwMode="auto">
          <a:xfrm>
            <a:off x="768350" y="6019800"/>
            <a:ext cx="4090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rPr>
              <a:t>导体带电只能在表面！</a:t>
            </a:r>
          </a:p>
        </p:txBody>
      </p:sp>
      <p:sp>
        <p:nvSpPr>
          <p:cNvPr id="195" name="Rectangle 21">
            <a:extLst>
              <a:ext uri="{FF2B5EF4-FFF2-40B4-BE49-F238E27FC236}">
                <a16:creationId xmlns:a16="http://schemas.microsoft.com/office/drawing/2014/main" id="{F55CD98D-C95B-4A6D-AC54-F81DC839F418}"/>
              </a:ext>
            </a:extLst>
          </p:cNvPr>
          <p:cNvSpPr>
            <a:spLocks noChangeArrowheads="1"/>
          </p:cNvSpPr>
          <p:nvPr/>
        </p:nvSpPr>
        <p:spPr bwMode="auto">
          <a:xfrm>
            <a:off x="590550" y="4891088"/>
            <a:ext cx="464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FFFF66"/>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rPr>
              <a:t>如果</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有空腔</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且空腔中无电荷</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则</a:t>
            </a:r>
          </a:p>
        </p:txBody>
      </p:sp>
      <p:sp>
        <p:nvSpPr>
          <p:cNvPr id="196" name="Rectangle 22">
            <a:extLst>
              <a:ext uri="{FF2B5EF4-FFF2-40B4-BE49-F238E27FC236}">
                <a16:creationId xmlns:a16="http://schemas.microsoft.com/office/drawing/2014/main" id="{3346F0AF-6428-49EB-A64B-25921907042B}"/>
              </a:ext>
            </a:extLst>
          </p:cNvPr>
          <p:cNvSpPr>
            <a:spLocks noChangeArrowheads="1"/>
          </p:cNvSpPr>
          <p:nvPr/>
        </p:nvSpPr>
        <p:spPr bwMode="auto">
          <a:xfrm>
            <a:off x="615950" y="5486400"/>
            <a:ext cx="4611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66"/>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rPr>
              <a:t>如果</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有空腔</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且空腔中有电荷</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则</a:t>
            </a:r>
          </a:p>
        </p:txBody>
      </p:sp>
      <p:sp>
        <p:nvSpPr>
          <p:cNvPr id="197" name="Text Box 23">
            <a:extLst>
              <a:ext uri="{FF2B5EF4-FFF2-40B4-BE49-F238E27FC236}">
                <a16:creationId xmlns:a16="http://schemas.microsoft.com/office/drawing/2014/main" id="{86645AE9-9473-462E-BAD2-CF1E087A008C}"/>
              </a:ext>
            </a:extLst>
          </p:cNvPr>
          <p:cNvSpPr txBox="1">
            <a:spLocks noChangeArrowheads="1"/>
          </p:cNvSpPr>
          <p:nvPr/>
        </p:nvSpPr>
        <p:spPr bwMode="auto">
          <a:xfrm>
            <a:off x="5289550" y="4908550"/>
            <a:ext cx="3746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rPr>
              <a:t>电荷只能分布在外表面！</a:t>
            </a:r>
          </a:p>
        </p:txBody>
      </p:sp>
      <p:sp>
        <p:nvSpPr>
          <p:cNvPr id="198" name="Text Box 24">
            <a:extLst>
              <a:ext uri="{FF2B5EF4-FFF2-40B4-BE49-F238E27FC236}">
                <a16:creationId xmlns:a16="http://schemas.microsoft.com/office/drawing/2014/main" id="{64987D6C-DFB1-4442-9825-8EBCE7E9DE4B}"/>
              </a:ext>
            </a:extLst>
          </p:cNvPr>
          <p:cNvSpPr txBox="1">
            <a:spLocks noChangeArrowheads="1"/>
          </p:cNvSpPr>
          <p:nvPr/>
        </p:nvSpPr>
        <p:spPr bwMode="auto">
          <a:xfrm>
            <a:off x="5292725" y="5486400"/>
            <a:ext cx="3382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rPr>
              <a:t>在内外表面都分布有电荷分布！</a:t>
            </a:r>
          </a:p>
        </p:txBody>
      </p:sp>
      <p:sp>
        <p:nvSpPr>
          <p:cNvPr id="199" name="Text Box 3">
            <a:extLst>
              <a:ext uri="{FF2B5EF4-FFF2-40B4-BE49-F238E27FC236}">
                <a16:creationId xmlns:a16="http://schemas.microsoft.com/office/drawing/2014/main" id="{66EC2CF9-520D-499F-9AFC-A4C520A8FD65}"/>
              </a:ext>
            </a:extLst>
          </p:cNvPr>
          <p:cNvSpPr txBox="1">
            <a:spLocks noChangeArrowheads="1"/>
          </p:cNvSpPr>
          <p:nvPr/>
        </p:nvSpPr>
        <p:spPr bwMode="auto">
          <a:xfrm>
            <a:off x="184150" y="4292600"/>
            <a:ext cx="18002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仿宋_GB2312" pitchFamily="49" charset="-122"/>
              </a:rPr>
              <a:t>4.</a:t>
            </a:r>
            <a:r>
              <a:rPr kumimoji="1" lang="zh-CN" altLang="en-US" sz="2400" b="1">
                <a:solidFill>
                  <a:srgbClr val="66FFFF"/>
                </a:solidFill>
                <a:latin typeface="Times New Roman" panose="02020603050405020304" pitchFamily="18" charset="0"/>
                <a:ea typeface="仿宋_GB2312" pitchFamily="49" charset="-122"/>
              </a:rPr>
              <a:t>静电屏蔽</a:t>
            </a:r>
          </a:p>
        </p:txBody>
      </p:sp>
    </p:spTree>
    <p:extLst>
      <p:ext uri="{BB962C8B-B14F-4D97-AF65-F5344CB8AC3E}">
        <p14:creationId xmlns:p14="http://schemas.microsoft.com/office/powerpoint/2010/main" val="153112106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35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35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35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35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35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35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35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35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35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35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35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5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35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35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35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358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60" grpId="0"/>
      <p:bldP spid="193561" grpId="0"/>
      <p:bldP spid="193563" grpId="0"/>
      <p:bldP spid="193585" grpId="0"/>
      <p:bldP spid="193587" grpId="0"/>
      <p:bldP spid="194" grpId="0"/>
      <p:bldP spid="195" grpId="0"/>
      <p:bldP spid="196" grpId="0"/>
      <p:bldP spid="197" grpId="0"/>
      <p:bldP spid="198" grpId="0"/>
      <p:bldP spid="19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descr="16">
            <a:extLst>
              <a:ext uri="{FF2B5EF4-FFF2-40B4-BE49-F238E27FC236}">
                <a16:creationId xmlns:a16="http://schemas.microsoft.com/office/drawing/2014/main" id="{9E745573-1850-4170-8CFA-99E71598C8D6}"/>
              </a:ext>
            </a:extLst>
          </p:cNvPr>
          <p:cNvPicPr>
            <a:picLocks noChangeAspect="1" noChangeArrowheads="1"/>
          </p:cNvPicPr>
          <p:nvPr/>
        </p:nvPicPr>
        <p:blipFill>
          <a:blip r:embed="rId2">
            <a:clrChange>
              <a:clrFrom>
                <a:srgbClr val="003466"/>
              </a:clrFrom>
              <a:clrTo>
                <a:srgbClr val="003466">
                  <a:alpha val="0"/>
                </a:srgbClr>
              </a:clrTo>
            </a:clrChange>
            <a:extLst>
              <a:ext uri="{28A0092B-C50C-407E-A947-70E740481C1C}">
                <a14:useLocalDpi xmlns:a14="http://schemas.microsoft.com/office/drawing/2010/main" val="0"/>
              </a:ext>
            </a:extLst>
          </a:blip>
          <a:srcRect/>
          <a:stretch>
            <a:fillRect/>
          </a:stretch>
        </p:blipFill>
        <p:spPr bwMode="auto">
          <a:xfrm>
            <a:off x="1908175" y="3500438"/>
            <a:ext cx="2387600" cy="2359025"/>
          </a:xfrm>
          <a:prstGeom prst="rect">
            <a:avLst/>
          </a:prstGeom>
          <a:solidFill>
            <a:srgbClr val="003264"/>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4563" name="Text Box 3">
            <a:extLst>
              <a:ext uri="{FF2B5EF4-FFF2-40B4-BE49-F238E27FC236}">
                <a16:creationId xmlns:a16="http://schemas.microsoft.com/office/drawing/2014/main" id="{9A7AF58E-0FC1-4324-9F43-D552D3E36FCC}"/>
              </a:ext>
            </a:extLst>
          </p:cNvPr>
          <p:cNvSpPr txBox="1">
            <a:spLocks noChangeArrowheads="1"/>
          </p:cNvSpPr>
          <p:nvPr/>
        </p:nvSpPr>
        <p:spPr bwMode="auto">
          <a:xfrm>
            <a:off x="741363" y="404813"/>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kumimoji="1" lang="zh-CN" altLang="en-US" sz="2400" b="1">
                <a:solidFill>
                  <a:srgbClr val="FFFF00"/>
                </a:solidFill>
                <a:latin typeface="Times New Roman" panose="02020603050405020304" pitchFamily="18" charset="0"/>
                <a:ea typeface="仿宋_GB2312" pitchFamily="49" charset="-122"/>
              </a:rPr>
              <a:t> </a:t>
            </a:r>
            <a:r>
              <a:rPr kumimoji="1" lang="zh-CN" altLang="en-US" sz="2400" b="1">
                <a:solidFill>
                  <a:srgbClr val="66FFFF"/>
                </a:solidFill>
                <a:latin typeface="Times New Roman" panose="02020603050405020304" pitchFamily="18" charset="0"/>
                <a:ea typeface="仿宋_GB2312" pitchFamily="49" charset="-122"/>
              </a:rPr>
              <a:t>静电屏蔽</a:t>
            </a:r>
          </a:p>
        </p:txBody>
      </p:sp>
      <p:pic>
        <p:nvPicPr>
          <p:cNvPr id="194564" name="Picture 4" descr="17">
            <a:extLst>
              <a:ext uri="{FF2B5EF4-FFF2-40B4-BE49-F238E27FC236}">
                <a16:creationId xmlns:a16="http://schemas.microsoft.com/office/drawing/2014/main" id="{C74749CA-79DE-4FAB-A413-9093A356E5F4}"/>
              </a:ext>
            </a:extLst>
          </p:cNvPr>
          <p:cNvPicPr>
            <a:picLocks noChangeAspect="1" noChangeArrowheads="1"/>
          </p:cNvPicPr>
          <p:nvPr/>
        </p:nvPicPr>
        <p:blipFill>
          <a:blip r:embed="rId3">
            <a:clrChange>
              <a:clrFrom>
                <a:srgbClr val="003466"/>
              </a:clrFrom>
              <a:clrTo>
                <a:srgbClr val="003466">
                  <a:alpha val="0"/>
                </a:srgbClr>
              </a:clrTo>
            </a:clrChange>
            <a:extLst>
              <a:ext uri="{28A0092B-C50C-407E-A947-70E740481C1C}">
                <a14:useLocalDpi xmlns:a14="http://schemas.microsoft.com/office/drawing/2010/main" val="0"/>
              </a:ext>
            </a:extLst>
          </a:blip>
          <a:srcRect/>
          <a:stretch>
            <a:fillRect/>
          </a:stretch>
        </p:blipFill>
        <p:spPr bwMode="auto">
          <a:xfrm>
            <a:off x="4759325" y="3556000"/>
            <a:ext cx="2449513" cy="2354263"/>
          </a:xfrm>
          <a:prstGeom prst="rect">
            <a:avLst/>
          </a:prstGeom>
          <a:solidFill>
            <a:srgbClr val="003264"/>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4565" name="Picture 5" descr="14">
            <a:extLst>
              <a:ext uri="{FF2B5EF4-FFF2-40B4-BE49-F238E27FC236}">
                <a16:creationId xmlns:a16="http://schemas.microsoft.com/office/drawing/2014/main" id="{D43BF162-4E8B-4069-93A3-99D1593D203F}"/>
              </a:ext>
            </a:extLst>
          </p:cNvPr>
          <p:cNvPicPr>
            <a:picLocks noChangeAspect="1" noChangeArrowheads="1"/>
          </p:cNvPicPr>
          <p:nvPr/>
        </p:nvPicPr>
        <p:blipFill>
          <a:blip r:embed="rId4">
            <a:clrChange>
              <a:clrFrom>
                <a:srgbClr val="003466"/>
              </a:clrFrom>
              <a:clrTo>
                <a:srgbClr val="003466">
                  <a:alpha val="0"/>
                </a:srgbClr>
              </a:clrTo>
            </a:clrChange>
            <a:extLst>
              <a:ext uri="{28A0092B-C50C-407E-A947-70E740481C1C}">
                <a14:useLocalDpi xmlns:a14="http://schemas.microsoft.com/office/drawing/2010/main" val="0"/>
              </a:ext>
            </a:extLst>
          </a:blip>
          <a:srcRect/>
          <a:stretch>
            <a:fillRect/>
          </a:stretch>
        </p:blipFill>
        <p:spPr bwMode="auto">
          <a:xfrm>
            <a:off x="1908175" y="1052513"/>
            <a:ext cx="2501900" cy="2159000"/>
          </a:xfrm>
          <a:prstGeom prst="rect">
            <a:avLst/>
          </a:prstGeom>
          <a:solidFill>
            <a:srgbClr val="003264"/>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4566" name="Picture 6" descr="15">
            <a:extLst>
              <a:ext uri="{FF2B5EF4-FFF2-40B4-BE49-F238E27FC236}">
                <a16:creationId xmlns:a16="http://schemas.microsoft.com/office/drawing/2014/main" id="{7BDFEC0B-1A9B-4F39-A63D-02FD9A6902B8}"/>
              </a:ext>
            </a:extLst>
          </p:cNvPr>
          <p:cNvPicPr>
            <a:picLocks noChangeAspect="1" noChangeArrowheads="1"/>
          </p:cNvPicPr>
          <p:nvPr/>
        </p:nvPicPr>
        <p:blipFill>
          <a:blip r:embed="rId5">
            <a:clrChange>
              <a:clrFrom>
                <a:srgbClr val="003466"/>
              </a:clrFrom>
              <a:clrTo>
                <a:srgbClr val="003466">
                  <a:alpha val="0"/>
                </a:srgbClr>
              </a:clrTo>
            </a:clrChange>
            <a:extLst>
              <a:ext uri="{28A0092B-C50C-407E-A947-70E740481C1C}">
                <a14:useLocalDpi xmlns:a14="http://schemas.microsoft.com/office/drawing/2010/main" val="0"/>
              </a:ext>
            </a:extLst>
          </a:blip>
          <a:srcRect/>
          <a:stretch>
            <a:fillRect/>
          </a:stretch>
        </p:blipFill>
        <p:spPr bwMode="auto">
          <a:xfrm>
            <a:off x="4684713" y="1077913"/>
            <a:ext cx="2493962" cy="2160587"/>
          </a:xfrm>
          <a:prstGeom prst="rect">
            <a:avLst/>
          </a:prstGeom>
          <a:solidFill>
            <a:srgbClr val="003264"/>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4567" name="Rectangle 7">
            <a:extLst>
              <a:ext uri="{FF2B5EF4-FFF2-40B4-BE49-F238E27FC236}">
                <a16:creationId xmlns:a16="http://schemas.microsoft.com/office/drawing/2014/main" id="{25FACEFC-52B3-497C-A819-E6FE857BBFAA}"/>
              </a:ext>
            </a:extLst>
          </p:cNvPr>
          <p:cNvSpPr>
            <a:spLocks noChangeArrowheads="1"/>
          </p:cNvSpPr>
          <p:nvPr/>
        </p:nvSpPr>
        <p:spPr bwMode="auto">
          <a:xfrm>
            <a:off x="955675" y="6021388"/>
            <a:ext cx="520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pitchFamily="49" charset="-122"/>
              </a:rPr>
              <a:t>腔内、腔外的场互不影响。</a:t>
            </a:r>
          </a:p>
        </p:txBody>
      </p:sp>
    </p:spTree>
    <p:extLst>
      <p:ext uri="{BB962C8B-B14F-4D97-AF65-F5344CB8AC3E}">
        <p14:creationId xmlns:p14="http://schemas.microsoft.com/office/powerpoint/2010/main" val="26638072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63"/>
                                        </p:tgtEl>
                                        <p:attrNameLst>
                                          <p:attrName>style.visibility</p:attrName>
                                        </p:attrNameLst>
                                      </p:cBhvr>
                                      <p:to>
                                        <p:strVal val="visible"/>
                                      </p:to>
                                    </p:set>
                                    <p:animEffect transition="in" filter="wipe(left)">
                                      <p:cBhvr>
                                        <p:cTn id="7" dur="500"/>
                                        <p:tgtEl>
                                          <p:spTgt spid="1945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565"/>
                                        </p:tgtEl>
                                        <p:attrNameLst>
                                          <p:attrName>style.visibility</p:attrName>
                                        </p:attrNameLst>
                                      </p:cBhvr>
                                      <p:to>
                                        <p:strVal val="visible"/>
                                      </p:to>
                                    </p:set>
                                    <p:animEffect transition="in" filter="wipe(left)">
                                      <p:cBhvr>
                                        <p:cTn id="12" dur="500"/>
                                        <p:tgtEl>
                                          <p:spTgt spid="1945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4566"/>
                                        </p:tgtEl>
                                        <p:attrNameLst>
                                          <p:attrName>style.visibility</p:attrName>
                                        </p:attrNameLst>
                                      </p:cBhvr>
                                      <p:to>
                                        <p:strVal val="visible"/>
                                      </p:to>
                                    </p:set>
                                    <p:animEffect transition="in" filter="wipe(left)">
                                      <p:cBhvr>
                                        <p:cTn id="17" dur="500"/>
                                        <p:tgtEl>
                                          <p:spTgt spid="1945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94562"/>
                                        </p:tgtEl>
                                        <p:attrNameLst>
                                          <p:attrName>style.visibility</p:attrName>
                                        </p:attrNameLst>
                                      </p:cBhvr>
                                      <p:to>
                                        <p:strVal val="visible"/>
                                      </p:to>
                                    </p:set>
                                    <p:animEffect transition="in" filter="box(out)">
                                      <p:cBhvr>
                                        <p:cTn id="22" dur="500"/>
                                        <p:tgtEl>
                                          <p:spTgt spid="1945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94564"/>
                                        </p:tgtEl>
                                        <p:attrNameLst>
                                          <p:attrName>style.visibility</p:attrName>
                                        </p:attrNameLst>
                                      </p:cBhvr>
                                      <p:to>
                                        <p:strVal val="visible"/>
                                      </p:to>
                                    </p:set>
                                    <p:animEffect transition="in" filter="box(out)">
                                      <p:cBhvr>
                                        <p:cTn id="27" dur="500"/>
                                        <p:tgtEl>
                                          <p:spTgt spid="1945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567"/>
                                        </p:tgtEl>
                                        <p:attrNameLst>
                                          <p:attrName>style.visibility</p:attrName>
                                        </p:attrNameLst>
                                      </p:cBhvr>
                                      <p:to>
                                        <p:strVal val="visible"/>
                                      </p:to>
                                    </p:set>
                                    <p:animEffect transition="in" filter="wipe(left)">
                                      <p:cBhvr>
                                        <p:cTn id="32" dur="500"/>
                                        <p:tgtEl>
                                          <p:spTgt spid="194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autoUpdateAnimBg="0"/>
      <p:bldP spid="194567"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64178714-772E-4985-9756-7534AAEBE64B}"/>
              </a:ext>
            </a:extLst>
          </p:cNvPr>
          <p:cNvSpPr>
            <a:spLocks noChangeArrowheads="1"/>
          </p:cNvSpPr>
          <p:nvPr/>
        </p:nvSpPr>
        <p:spPr bwMode="auto">
          <a:xfrm>
            <a:off x="198438" y="358775"/>
            <a:ext cx="6477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Times New Roman" panose="02020603050405020304" pitchFamily="18" charset="0"/>
              </a:rPr>
              <a:t>例</a:t>
            </a:r>
            <a:r>
              <a:rPr kumimoji="1" lang="en-US" altLang="zh-CN" sz="2400" b="1">
                <a:solidFill>
                  <a:srgbClr val="FFFF00"/>
                </a:solidFill>
                <a:latin typeface="Times New Roman" panose="02020603050405020304" pitchFamily="18" charset="0"/>
              </a:rPr>
              <a:t>1</a:t>
            </a:r>
            <a:endParaRPr kumimoji="1" lang="zh-CN" altLang="en-US" sz="2400" b="1">
              <a:solidFill>
                <a:srgbClr val="FFFF00"/>
              </a:solidFill>
              <a:latin typeface="Times New Roman" panose="02020603050405020304" pitchFamily="18" charset="0"/>
            </a:endParaRPr>
          </a:p>
        </p:txBody>
      </p:sp>
      <p:sp>
        <p:nvSpPr>
          <p:cNvPr id="195587" name="Rectangle 3">
            <a:extLst>
              <a:ext uri="{FF2B5EF4-FFF2-40B4-BE49-F238E27FC236}">
                <a16:creationId xmlns:a16="http://schemas.microsoft.com/office/drawing/2014/main" id="{344202B4-5CF4-4A2F-95FC-8C51CA7F31FB}"/>
              </a:ext>
            </a:extLst>
          </p:cNvPr>
          <p:cNvSpPr>
            <a:spLocks noChangeArrowheads="1"/>
          </p:cNvSpPr>
          <p:nvPr/>
        </p:nvSpPr>
        <p:spPr bwMode="auto">
          <a:xfrm>
            <a:off x="693738" y="379413"/>
            <a:ext cx="80406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两块等面积的金属平板 ，分别带电荷</a:t>
            </a:r>
            <a:r>
              <a:rPr kumimoji="1" lang="en-US" altLang="zh-CN" sz="2400" b="1" i="1">
                <a:solidFill>
                  <a:srgbClr val="66FFFF"/>
                </a:solidFill>
                <a:latin typeface="Times New Roman" panose="02020603050405020304" pitchFamily="18" charset="0"/>
              </a:rPr>
              <a:t>q</a:t>
            </a:r>
            <a:r>
              <a:rPr kumimoji="1" lang="en-US" altLang="zh-CN" sz="2400" b="1" i="1" baseline="-25000">
                <a:solidFill>
                  <a:srgbClr val="66FFFF"/>
                </a:solidFill>
                <a:latin typeface="Times New Roman" panose="02020603050405020304" pitchFamily="18" charset="0"/>
              </a:rPr>
              <a:t>A</a:t>
            </a:r>
            <a:r>
              <a:rPr kumimoji="1" lang="zh-CN" altLang="en-US" sz="2400" b="1">
                <a:solidFill>
                  <a:schemeClr val="bg1"/>
                </a:solidFill>
                <a:latin typeface="Times New Roman" panose="02020603050405020304" pitchFamily="18" charset="0"/>
              </a:rPr>
              <a:t>和</a:t>
            </a:r>
            <a:r>
              <a:rPr kumimoji="1" lang="en-US" altLang="zh-CN" sz="2400" b="1" i="1">
                <a:solidFill>
                  <a:srgbClr val="66FFFF"/>
                </a:solidFill>
                <a:latin typeface="Times New Roman" panose="02020603050405020304" pitchFamily="18" charset="0"/>
              </a:rPr>
              <a:t>q</a:t>
            </a:r>
            <a:r>
              <a:rPr kumimoji="1" lang="en-US" altLang="zh-CN" sz="2400" b="1" i="1" baseline="-25000">
                <a:solidFill>
                  <a:srgbClr val="66FFFF"/>
                </a:solidFill>
                <a:latin typeface="Times New Roman" panose="02020603050405020304" pitchFamily="18" charset="0"/>
              </a:rPr>
              <a:t>B</a:t>
            </a:r>
            <a:r>
              <a:rPr kumimoji="1" lang="en-US" altLang="zh-CN" sz="2400" b="1" i="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，平板面积均为</a:t>
            </a:r>
            <a:r>
              <a:rPr kumimoji="1" lang="en-US" altLang="zh-CN" sz="2400" b="1" i="1">
                <a:solidFill>
                  <a:srgbClr val="66FFFF"/>
                </a:solidFill>
                <a:latin typeface="Times New Roman" panose="02020603050405020304" pitchFamily="18" charset="0"/>
              </a:rPr>
              <a:t>S</a:t>
            </a:r>
            <a:r>
              <a:rPr kumimoji="1" lang="zh-CN" altLang="en-US" sz="2400" b="1">
                <a:solidFill>
                  <a:schemeClr val="bg1"/>
                </a:solidFill>
                <a:latin typeface="Times New Roman" panose="02020603050405020304" pitchFamily="18" charset="0"/>
              </a:rPr>
              <a:t>，两板间距为</a:t>
            </a:r>
            <a:r>
              <a:rPr kumimoji="1" lang="en-US" altLang="zh-CN" sz="2400" b="1" i="1">
                <a:solidFill>
                  <a:srgbClr val="66FFFF"/>
                </a:solidFill>
                <a:latin typeface="Times New Roman" panose="02020603050405020304" pitchFamily="18" charset="0"/>
              </a:rPr>
              <a:t>d</a:t>
            </a:r>
            <a:r>
              <a:rPr kumimoji="1" lang="zh-CN" altLang="en-US" sz="2400" b="1">
                <a:solidFill>
                  <a:schemeClr val="bg1"/>
                </a:solidFill>
                <a:latin typeface="Times New Roman" panose="02020603050405020304" pitchFamily="18" charset="0"/>
              </a:rPr>
              <a:t>，且满足面积的线度远大于</a:t>
            </a:r>
            <a:r>
              <a:rPr kumimoji="1" lang="en-US" altLang="zh-CN" sz="2400" b="1" i="1">
                <a:solidFill>
                  <a:srgbClr val="66FFFF"/>
                </a:solidFill>
                <a:latin typeface="Times New Roman" panose="02020603050405020304" pitchFamily="18" charset="0"/>
              </a:rPr>
              <a:t>d</a:t>
            </a:r>
            <a:r>
              <a:rPr kumimoji="1" lang="zh-CN" altLang="en-US" sz="2400" b="1">
                <a:solidFill>
                  <a:schemeClr val="bg1"/>
                </a:solidFill>
                <a:latin typeface="Times New Roman" panose="02020603050405020304" pitchFamily="18" charset="0"/>
              </a:rPr>
              <a:t>。</a:t>
            </a:r>
          </a:p>
        </p:txBody>
      </p:sp>
      <p:sp>
        <p:nvSpPr>
          <p:cNvPr id="195588" name="Text Box 4">
            <a:extLst>
              <a:ext uri="{FF2B5EF4-FFF2-40B4-BE49-F238E27FC236}">
                <a16:creationId xmlns:a16="http://schemas.microsoft.com/office/drawing/2014/main" id="{81CE8407-595D-4EB8-941A-A19D2E8FC120}"/>
              </a:ext>
            </a:extLst>
          </p:cNvPr>
          <p:cNvSpPr txBox="1">
            <a:spLocks noChangeArrowheads="1"/>
          </p:cNvSpPr>
          <p:nvPr/>
        </p:nvSpPr>
        <p:spPr bwMode="auto">
          <a:xfrm>
            <a:off x="706438" y="1204913"/>
            <a:ext cx="6761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静电平衡时两金属板各表面上的电荷面密度。</a:t>
            </a:r>
            <a:endParaRPr kumimoji="1" lang="zh-CN" altLang="en-US" sz="2400" b="1">
              <a:solidFill>
                <a:schemeClr val="bg1"/>
              </a:solidFill>
              <a:latin typeface="Times New Roman" panose="02020603050405020304" pitchFamily="18" charset="0"/>
              <a:sym typeface="Symbol" panose="05050102010706020507" pitchFamily="18" charset="2"/>
            </a:endParaRPr>
          </a:p>
        </p:txBody>
      </p:sp>
      <p:sp>
        <p:nvSpPr>
          <p:cNvPr id="195589" name="Rectangle 5">
            <a:extLst>
              <a:ext uri="{FF2B5EF4-FFF2-40B4-BE49-F238E27FC236}">
                <a16:creationId xmlns:a16="http://schemas.microsoft.com/office/drawing/2014/main" id="{E60F876A-8C41-498B-8D34-61FCD871BCFD}"/>
              </a:ext>
            </a:extLst>
          </p:cNvPr>
          <p:cNvSpPr>
            <a:spLocks noChangeArrowheads="1"/>
          </p:cNvSpPr>
          <p:nvPr/>
        </p:nvSpPr>
        <p:spPr bwMode="auto">
          <a:xfrm>
            <a:off x="269875" y="1211263"/>
            <a:ext cx="630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a:t>
            </a:r>
          </a:p>
        </p:txBody>
      </p:sp>
      <p:sp>
        <p:nvSpPr>
          <p:cNvPr id="195590" name="Text Box 6">
            <a:extLst>
              <a:ext uri="{FF2B5EF4-FFF2-40B4-BE49-F238E27FC236}">
                <a16:creationId xmlns:a16="http://schemas.microsoft.com/office/drawing/2014/main" id="{53CFD000-787D-4DF2-ADB4-669A05B18735}"/>
              </a:ext>
            </a:extLst>
          </p:cNvPr>
          <p:cNvSpPr txBox="1">
            <a:spLocks noChangeArrowheads="1"/>
          </p:cNvSpPr>
          <p:nvPr/>
        </p:nvSpPr>
        <p:spPr bwMode="auto">
          <a:xfrm>
            <a:off x="266700" y="17573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195591" name="Rectangle 7">
            <a:extLst>
              <a:ext uri="{FF2B5EF4-FFF2-40B4-BE49-F238E27FC236}">
                <a16:creationId xmlns:a16="http://schemas.microsoft.com/office/drawing/2014/main" id="{17955EC6-7E00-4EAF-A314-F7DE44C0F1F2}"/>
              </a:ext>
            </a:extLst>
          </p:cNvPr>
          <p:cNvSpPr>
            <a:spLocks noChangeArrowheads="1"/>
          </p:cNvSpPr>
          <p:nvPr/>
        </p:nvSpPr>
        <p:spPr bwMode="auto">
          <a:xfrm>
            <a:off x="698500" y="1784350"/>
            <a:ext cx="54006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如图示，设</a:t>
            </a:r>
            <a:r>
              <a:rPr kumimoji="1" lang="en-US" altLang="zh-CN" sz="2400" b="1">
                <a:solidFill>
                  <a:srgbClr val="66FFFF"/>
                </a:solidFill>
                <a:latin typeface="Times New Roman" panose="02020603050405020304" pitchFamily="18" charset="0"/>
              </a:rPr>
              <a:t>4</a:t>
            </a:r>
            <a:r>
              <a:rPr kumimoji="1" lang="zh-CN" altLang="en-US" sz="2400" b="1">
                <a:solidFill>
                  <a:schemeClr val="bg1"/>
                </a:solidFill>
                <a:latin typeface="Times New Roman" panose="02020603050405020304" pitchFamily="18" charset="0"/>
              </a:rPr>
              <a:t>个表面的电荷面密度分别为</a:t>
            </a:r>
            <a:r>
              <a:rPr kumimoji="1" lang="en-US" altLang="zh-CN" sz="2400" b="1" i="1">
                <a:solidFill>
                  <a:srgbClr val="66FFFF"/>
                </a:solidFill>
                <a:latin typeface="Times New Roman" panose="02020603050405020304" pitchFamily="18" charset="0"/>
              </a:rPr>
              <a:t>q</a:t>
            </a:r>
            <a:r>
              <a:rPr kumimoji="1" lang="en-US" altLang="zh-CN" sz="2400" b="1" baseline="-25000">
                <a:solidFill>
                  <a:srgbClr val="66FFFF"/>
                </a:solidFill>
                <a:latin typeface="Times New Roman" panose="02020603050405020304" pitchFamily="18" charset="0"/>
              </a:rPr>
              <a:t>1</a:t>
            </a:r>
            <a:r>
              <a:rPr kumimoji="1" lang="zh-CN" altLang="en-US" sz="2400" b="1">
                <a:solidFill>
                  <a:schemeClr val="bg1"/>
                </a:solidFill>
                <a:latin typeface="Times New Roman" panose="02020603050405020304" pitchFamily="18" charset="0"/>
              </a:rPr>
              <a:t>、</a:t>
            </a:r>
            <a:r>
              <a:rPr kumimoji="1" lang="en-US" altLang="zh-CN" sz="2400" b="1" i="1">
                <a:solidFill>
                  <a:srgbClr val="66FFFF"/>
                </a:solidFill>
                <a:latin typeface="Times New Roman" panose="02020603050405020304" pitchFamily="18" charset="0"/>
              </a:rPr>
              <a:t>q</a:t>
            </a:r>
            <a:r>
              <a:rPr kumimoji="1" lang="en-US" altLang="zh-CN" sz="2400" b="1" baseline="-25000">
                <a:solidFill>
                  <a:srgbClr val="66FFFF"/>
                </a:solidFill>
                <a:latin typeface="Times New Roman" panose="02020603050405020304" pitchFamily="18" charset="0"/>
              </a:rPr>
              <a:t>2</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q</a:t>
            </a:r>
            <a:r>
              <a:rPr kumimoji="1" lang="en-US" altLang="zh-CN" sz="2400" b="1" baseline="-25000">
                <a:solidFill>
                  <a:srgbClr val="66FFFF"/>
                </a:solidFill>
                <a:latin typeface="Times New Roman" panose="02020603050405020304" pitchFamily="18" charset="0"/>
              </a:rPr>
              <a:t>3</a:t>
            </a:r>
            <a:r>
              <a:rPr kumimoji="1" lang="zh-CN" altLang="en-US" sz="2400" b="1">
                <a:solidFill>
                  <a:schemeClr val="bg1"/>
                </a:solidFill>
                <a:latin typeface="Times New Roman" panose="02020603050405020304" pitchFamily="18" charset="0"/>
              </a:rPr>
              <a:t>和</a:t>
            </a:r>
            <a:r>
              <a:rPr kumimoji="1" lang="en-US" altLang="zh-CN" sz="2400" b="1" i="1">
                <a:solidFill>
                  <a:srgbClr val="66FFFF"/>
                </a:solidFill>
                <a:latin typeface="Times New Roman" panose="02020603050405020304" pitchFamily="18" charset="0"/>
              </a:rPr>
              <a:t>q</a:t>
            </a:r>
            <a:r>
              <a:rPr kumimoji="1" lang="en-US" altLang="zh-CN" sz="2400" b="1" baseline="-25000">
                <a:solidFill>
                  <a:srgbClr val="66FFFF"/>
                </a:solidFill>
                <a:latin typeface="Times New Roman" panose="02020603050405020304" pitchFamily="18" charset="0"/>
              </a:rPr>
              <a:t>4</a:t>
            </a:r>
            <a:r>
              <a:rPr kumimoji="1" lang="en-US" altLang="zh-CN" sz="2400" b="1" i="1">
                <a:solidFill>
                  <a:srgbClr val="66FFFF"/>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rPr>
              <a:t>，</a:t>
            </a:r>
            <a:endParaRPr kumimoji="1" lang="zh-CN" altLang="en-US" sz="2400" b="1" i="1">
              <a:solidFill>
                <a:srgbClr val="66FFFF"/>
              </a:solidFill>
              <a:latin typeface="Times New Roman" panose="02020603050405020304" pitchFamily="18" charset="0"/>
            </a:endParaRPr>
          </a:p>
        </p:txBody>
      </p:sp>
      <p:graphicFrame>
        <p:nvGraphicFramePr>
          <p:cNvPr id="195592" name="Object 8">
            <a:extLst>
              <a:ext uri="{FF2B5EF4-FFF2-40B4-BE49-F238E27FC236}">
                <a16:creationId xmlns:a16="http://schemas.microsoft.com/office/drawing/2014/main" id="{02AD87AB-43BD-487F-8291-F9900AA6F134}"/>
              </a:ext>
            </a:extLst>
          </p:cNvPr>
          <p:cNvGraphicFramePr>
            <a:graphicFrameLocks noChangeAspect="1"/>
          </p:cNvGraphicFramePr>
          <p:nvPr/>
        </p:nvGraphicFramePr>
        <p:xfrm>
          <a:off x="1403350" y="2708275"/>
          <a:ext cx="4237038" cy="479425"/>
        </p:xfrm>
        <a:graphic>
          <a:graphicData uri="http://schemas.openxmlformats.org/presentationml/2006/ole">
            <mc:AlternateContent xmlns:mc="http://schemas.openxmlformats.org/markup-compatibility/2006">
              <mc:Choice xmlns:v="urn:schemas-microsoft-com:vml" Requires="v">
                <p:oleObj spid="_x0000_s110594" name="公式" r:id="rId3" imgW="1914429" imgH="123689" progId="Equation.3">
                  <p:embed/>
                </p:oleObj>
              </mc:Choice>
              <mc:Fallback>
                <p:oleObj name="公式" r:id="rId3" imgW="1914429" imgH="123689" progId="Equation.3">
                  <p:embed/>
                  <p:pic>
                    <p:nvPicPr>
                      <p:cNvPr id="195592" name="Object 8">
                        <a:extLst>
                          <a:ext uri="{FF2B5EF4-FFF2-40B4-BE49-F238E27FC236}">
                            <a16:creationId xmlns:a16="http://schemas.microsoft.com/office/drawing/2014/main" id="{02AD87AB-43BD-487F-8291-F9900AA6F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708275"/>
                        <a:ext cx="42370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5593" name="Rectangle 9" descr="宽上对角线">
            <a:extLst>
              <a:ext uri="{FF2B5EF4-FFF2-40B4-BE49-F238E27FC236}">
                <a16:creationId xmlns:a16="http://schemas.microsoft.com/office/drawing/2014/main" id="{65258F98-F2E9-4670-92DE-38CDD3C3FD93}"/>
              </a:ext>
            </a:extLst>
          </p:cNvPr>
          <p:cNvSpPr>
            <a:spLocks noChangeArrowheads="1"/>
          </p:cNvSpPr>
          <p:nvPr/>
        </p:nvSpPr>
        <p:spPr bwMode="auto">
          <a:xfrm>
            <a:off x="6838950" y="2509838"/>
            <a:ext cx="287338" cy="2647950"/>
          </a:xfrm>
          <a:prstGeom prst="rect">
            <a:avLst/>
          </a:prstGeom>
          <a:pattFill prst="wdUpDiag">
            <a:fgClr>
              <a:schemeClr val="hlink"/>
            </a:fgClr>
            <a:bgClr>
              <a:schemeClr val="bg1"/>
            </a:bgClr>
          </a:patt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solidFill>
                <a:srgbClr val="FFFF00"/>
              </a:solidFill>
              <a:latin typeface="Times New Roman" panose="02020603050405020304" pitchFamily="18" charset="0"/>
            </a:endParaRPr>
          </a:p>
        </p:txBody>
      </p:sp>
      <p:sp>
        <p:nvSpPr>
          <p:cNvPr id="195594" name="Rectangle 10" descr="宽上对角线">
            <a:extLst>
              <a:ext uri="{FF2B5EF4-FFF2-40B4-BE49-F238E27FC236}">
                <a16:creationId xmlns:a16="http://schemas.microsoft.com/office/drawing/2014/main" id="{2B6486FE-22F9-48AA-BFA4-3397F56C51F5}"/>
              </a:ext>
            </a:extLst>
          </p:cNvPr>
          <p:cNvSpPr>
            <a:spLocks noChangeArrowheads="1"/>
          </p:cNvSpPr>
          <p:nvPr/>
        </p:nvSpPr>
        <p:spPr bwMode="auto">
          <a:xfrm>
            <a:off x="8091488" y="2509838"/>
            <a:ext cx="287337" cy="2647950"/>
          </a:xfrm>
          <a:prstGeom prst="rect">
            <a:avLst/>
          </a:prstGeom>
          <a:pattFill prst="wdUpDiag">
            <a:fgClr>
              <a:schemeClr val="hlink"/>
            </a:fgClr>
            <a:bgClr>
              <a:srgbClr val="FFFFFF"/>
            </a:bgClr>
          </a:patt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solidFill>
                <a:srgbClr val="FFFF00"/>
              </a:solidFill>
              <a:latin typeface="Times New Roman" panose="02020603050405020304" pitchFamily="18" charset="0"/>
            </a:endParaRPr>
          </a:p>
        </p:txBody>
      </p:sp>
      <p:sp>
        <p:nvSpPr>
          <p:cNvPr id="195595" name="Rectangle 11">
            <a:extLst>
              <a:ext uri="{FF2B5EF4-FFF2-40B4-BE49-F238E27FC236}">
                <a16:creationId xmlns:a16="http://schemas.microsoft.com/office/drawing/2014/main" id="{234607D9-B435-4D4E-99D0-7191E5DA4C7C}"/>
              </a:ext>
            </a:extLst>
          </p:cNvPr>
          <p:cNvSpPr>
            <a:spLocks noChangeArrowheads="1"/>
          </p:cNvSpPr>
          <p:nvPr/>
        </p:nvSpPr>
        <p:spPr bwMode="auto">
          <a:xfrm>
            <a:off x="7415213" y="4500563"/>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FF00"/>
                </a:solidFill>
                <a:latin typeface="Times New Roman" panose="02020603050405020304" pitchFamily="18" charset="0"/>
                <a:ea typeface="仿宋_GB2312" pitchFamily="49" charset="-122"/>
              </a:rPr>
              <a:t>d</a:t>
            </a:r>
            <a:endParaRPr kumimoji="1" lang="en-US" altLang="zh-CN" sz="2400" b="1">
              <a:solidFill>
                <a:srgbClr val="00FF00"/>
              </a:solidFill>
              <a:latin typeface="Times New Roman" panose="02020603050405020304" pitchFamily="18" charset="0"/>
              <a:ea typeface="仿宋_GB2312" pitchFamily="49" charset="-122"/>
            </a:endParaRPr>
          </a:p>
        </p:txBody>
      </p:sp>
      <p:sp>
        <p:nvSpPr>
          <p:cNvPr id="195596" name="Rectangle 12">
            <a:extLst>
              <a:ext uri="{FF2B5EF4-FFF2-40B4-BE49-F238E27FC236}">
                <a16:creationId xmlns:a16="http://schemas.microsoft.com/office/drawing/2014/main" id="{2E7B7CF7-D50E-4E1F-9B85-35B0BBDF2DB0}"/>
              </a:ext>
            </a:extLst>
          </p:cNvPr>
          <p:cNvSpPr>
            <a:spLocks noChangeArrowheads="1"/>
          </p:cNvSpPr>
          <p:nvPr/>
        </p:nvSpPr>
        <p:spPr bwMode="auto">
          <a:xfrm>
            <a:off x="6423025" y="3633788"/>
            <a:ext cx="255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pitchFamily="49" charset="-122"/>
              </a:rPr>
              <a:t>S                       S</a:t>
            </a:r>
          </a:p>
        </p:txBody>
      </p:sp>
      <p:sp>
        <p:nvSpPr>
          <p:cNvPr id="195597" name="Rectangle 13">
            <a:extLst>
              <a:ext uri="{FF2B5EF4-FFF2-40B4-BE49-F238E27FC236}">
                <a16:creationId xmlns:a16="http://schemas.microsoft.com/office/drawing/2014/main" id="{EC916CFF-DDC7-4BC2-9904-24AB9856839D}"/>
              </a:ext>
            </a:extLst>
          </p:cNvPr>
          <p:cNvSpPr>
            <a:spLocks noChangeArrowheads="1"/>
          </p:cNvSpPr>
          <p:nvPr/>
        </p:nvSpPr>
        <p:spPr bwMode="auto">
          <a:xfrm>
            <a:off x="6723063" y="2035175"/>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pitchFamily="49" charset="-122"/>
              </a:rPr>
              <a:t>q</a:t>
            </a:r>
            <a:r>
              <a:rPr kumimoji="1" lang="en-US" altLang="zh-CN" sz="2400" b="1" i="1" baseline="-25000">
                <a:solidFill>
                  <a:srgbClr val="66FFFF"/>
                </a:solidFill>
                <a:latin typeface="Times New Roman" panose="02020603050405020304" pitchFamily="18" charset="0"/>
                <a:ea typeface="仿宋_GB2312" pitchFamily="49" charset="-122"/>
              </a:rPr>
              <a:t>A</a:t>
            </a:r>
            <a:endParaRPr kumimoji="1" lang="en-US" altLang="zh-CN" sz="2400" b="1">
              <a:solidFill>
                <a:schemeClr val="bg1"/>
              </a:solidFill>
              <a:latin typeface="Times New Roman" panose="02020603050405020304" pitchFamily="18" charset="0"/>
              <a:ea typeface="仿宋_GB2312" pitchFamily="49" charset="-122"/>
            </a:endParaRPr>
          </a:p>
        </p:txBody>
      </p:sp>
      <p:sp>
        <p:nvSpPr>
          <p:cNvPr id="195598" name="Rectangle 14">
            <a:extLst>
              <a:ext uri="{FF2B5EF4-FFF2-40B4-BE49-F238E27FC236}">
                <a16:creationId xmlns:a16="http://schemas.microsoft.com/office/drawing/2014/main" id="{F7E4D972-98CC-4B29-B318-51184BCC4838}"/>
              </a:ext>
            </a:extLst>
          </p:cNvPr>
          <p:cNvSpPr>
            <a:spLocks noChangeArrowheads="1"/>
          </p:cNvSpPr>
          <p:nvPr/>
        </p:nvSpPr>
        <p:spPr bwMode="auto">
          <a:xfrm>
            <a:off x="7961313" y="2006600"/>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pitchFamily="49" charset="-122"/>
              </a:rPr>
              <a:t>q</a:t>
            </a:r>
            <a:r>
              <a:rPr kumimoji="1" lang="en-US" altLang="zh-CN" sz="2400" b="1" i="1" baseline="-25000">
                <a:solidFill>
                  <a:srgbClr val="66FFFF"/>
                </a:solidFill>
                <a:latin typeface="Times New Roman" panose="02020603050405020304" pitchFamily="18" charset="0"/>
                <a:ea typeface="仿宋_GB2312" pitchFamily="49" charset="-122"/>
              </a:rPr>
              <a:t>B</a:t>
            </a:r>
            <a:endParaRPr kumimoji="1" lang="en-US" altLang="zh-CN" sz="2400" b="1">
              <a:solidFill>
                <a:schemeClr val="bg1"/>
              </a:solidFill>
              <a:latin typeface="Times New Roman" panose="02020603050405020304" pitchFamily="18" charset="0"/>
              <a:ea typeface="仿宋_GB2312" pitchFamily="49" charset="-122"/>
            </a:endParaRPr>
          </a:p>
        </p:txBody>
      </p:sp>
      <p:graphicFrame>
        <p:nvGraphicFramePr>
          <p:cNvPr id="195599" name="Object 15">
            <a:extLst>
              <a:ext uri="{FF2B5EF4-FFF2-40B4-BE49-F238E27FC236}">
                <a16:creationId xmlns:a16="http://schemas.microsoft.com/office/drawing/2014/main" id="{C4A234DB-DD0F-4E4F-9118-284A72548F86}"/>
              </a:ext>
            </a:extLst>
          </p:cNvPr>
          <p:cNvGraphicFramePr>
            <a:graphicFrameLocks noChangeAspect="1"/>
          </p:cNvGraphicFramePr>
          <p:nvPr/>
        </p:nvGraphicFramePr>
        <p:xfrm>
          <a:off x="7140575" y="3070225"/>
          <a:ext cx="400050" cy="454025"/>
        </p:xfrm>
        <a:graphic>
          <a:graphicData uri="http://schemas.openxmlformats.org/presentationml/2006/ole">
            <mc:AlternateContent xmlns:mc="http://schemas.openxmlformats.org/markup-compatibility/2006">
              <mc:Choice xmlns:v="urn:schemas-microsoft-com:vml" Requires="v">
                <p:oleObj spid="_x0000_s110595" name="公式" r:id="rId5" imgW="85629" imgH="114198" progId="Equation.3">
                  <p:embed/>
                </p:oleObj>
              </mc:Choice>
              <mc:Fallback>
                <p:oleObj name="公式" r:id="rId5" imgW="85629" imgH="114198" progId="Equation.3">
                  <p:embed/>
                  <p:pic>
                    <p:nvPicPr>
                      <p:cNvPr id="195599" name="Object 15">
                        <a:extLst>
                          <a:ext uri="{FF2B5EF4-FFF2-40B4-BE49-F238E27FC236}">
                            <a16:creationId xmlns:a16="http://schemas.microsoft.com/office/drawing/2014/main" id="{C4A234DB-DD0F-4E4F-9118-284A72548F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0575" y="3070225"/>
                        <a:ext cx="40005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00" name="Object 16">
            <a:extLst>
              <a:ext uri="{FF2B5EF4-FFF2-40B4-BE49-F238E27FC236}">
                <a16:creationId xmlns:a16="http://schemas.microsoft.com/office/drawing/2014/main" id="{A6975161-6ABA-4B65-ACFC-25AD3F72FB11}"/>
              </a:ext>
            </a:extLst>
          </p:cNvPr>
          <p:cNvGraphicFramePr>
            <a:graphicFrameLocks noChangeAspect="1"/>
          </p:cNvGraphicFramePr>
          <p:nvPr/>
        </p:nvGraphicFramePr>
        <p:xfrm>
          <a:off x="6478588" y="3070225"/>
          <a:ext cx="373062" cy="455613"/>
        </p:xfrm>
        <a:graphic>
          <a:graphicData uri="http://schemas.openxmlformats.org/presentationml/2006/ole">
            <mc:AlternateContent xmlns:mc="http://schemas.openxmlformats.org/markup-compatibility/2006">
              <mc:Choice xmlns:v="urn:schemas-microsoft-com:vml" Requires="v">
                <p:oleObj spid="_x0000_s110596" name="公式" r:id="rId7" imgW="85629" imgH="114198" progId="Equation.3">
                  <p:embed/>
                </p:oleObj>
              </mc:Choice>
              <mc:Fallback>
                <p:oleObj name="公式" r:id="rId7" imgW="85629" imgH="114198" progId="Equation.3">
                  <p:embed/>
                  <p:pic>
                    <p:nvPicPr>
                      <p:cNvPr id="195600" name="Object 16">
                        <a:extLst>
                          <a:ext uri="{FF2B5EF4-FFF2-40B4-BE49-F238E27FC236}">
                            <a16:creationId xmlns:a16="http://schemas.microsoft.com/office/drawing/2014/main" id="{A6975161-6ABA-4B65-ACFC-25AD3F72FB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588" y="3070225"/>
                        <a:ext cx="37306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01" name="Object 17">
            <a:extLst>
              <a:ext uri="{FF2B5EF4-FFF2-40B4-BE49-F238E27FC236}">
                <a16:creationId xmlns:a16="http://schemas.microsoft.com/office/drawing/2014/main" id="{080E4F24-EEBE-44C1-859B-562D55752BB7}"/>
              </a:ext>
            </a:extLst>
          </p:cNvPr>
          <p:cNvGraphicFramePr>
            <a:graphicFrameLocks noChangeAspect="1"/>
          </p:cNvGraphicFramePr>
          <p:nvPr/>
        </p:nvGraphicFramePr>
        <p:xfrm>
          <a:off x="7702550" y="3057525"/>
          <a:ext cx="400050" cy="481013"/>
        </p:xfrm>
        <a:graphic>
          <a:graphicData uri="http://schemas.openxmlformats.org/presentationml/2006/ole">
            <mc:AlternateContent xmlns:mc="http://schemas.openxmlformats.org/markup-compatibility/2006">
              <mc:Choice xmlns:v="urn:schemas-microsoft-com:vml" Requires="v">
                <p:oleObj spid="_x0000_s110597" name="公式" r:id="rId9" imgW="85629" imgH="123689" progId="Equation.3">
                  <p:embed/>
                </p:oleObj>
              </mc:Choice>
              <mc:Fallback>
                <p:oleObj name="公式" r:id="rId9" imgW="85629" imgH="123689" progId="Equation.3">
                  <p:embed/>
                  <p:pic>
                    <p:nvPicPr>
                      <p:cNvPr id="195601" name="Object 17">
                        <a:extLst>
                          <a:ext uri="{FF2B5EF4-FFF2-40B4-BE49-F238E27FC236}">
                            <a16:creationId xmlns:a16="http://schemas.microsoft.com/office/drawing/2014/main" id="{080E4F24-EEBE-44C1-859B-562D55752B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2550" y="3057525"/>
                        <a:ext cx="40005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02" name="Object 18">
            <a:extLst>
              <a:ext uri="{FF2B5EF4-FFF2-40B4-BE49-F238E27FC236}">
                <a16:creationId xmlns:a16="http://schemas.microsoft.com/office/drawing/2014/main" id="{A53F79A0-BEF1-40C4-93D8-9F3C64C63407}"/>
              </a:ext>
            </a:extLst>
          </p:cNvPr>
          <p:cNvGraphicFramePr>
            <a:graphicFrameLocks noChangeAspect="1"/>
          </p:cNvGraphicFramePr>
          <p:nvPr/>
        </p:nvGraphicFramePr>
        <p:xfrm>
          <a:off x="8350250" y="3070225"/>
          <a:ext cx="400050" cy="455613"/>
        </p:xfrm>
        <a:graphic>
          <a:graphicData uri="http://schemas.openxmlformats.org/presentationml/2006/ole">
            <mc:AlternateContent xmlns:mc="http://schemas.openxmlformats.org/markup-compatibility/2006">
              <mc:Choice xmlns:v="urn:schemas-microsoft-com:vml" Requires="v">
                <p:oleObj spid="_x0000_s110598" name="公式" r:id="rId11" imgW="85629" imgH="114198" progId="Equation.3">
                  <p:embed/>
                </p:oleObj>
              </mc:Choice>
              <mc:Fallback>
                <p:oleObj name="公式" r:id="rId11" imgW="85629" imgH="114198" progId="Equation.3">
                  <p:embed/>
                  <p:pic>
                    <p:nvPicPr>
                      <p:cNvPr id="195602" name="Object 18">
                        <a:extLst>
                          <a:ext uri="{FF2B5EF4-FFF2-40B4-BE49-F238E27FC236}">
                            <a16:creationId xmlns:a16="http://schemas.microsoft.com/office/drawing/2014/main" id="{A53F79A0-BEF1-40C4-93D8-9F3C64C634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50250" y="3070225"/>
                        <a:ext cx="40005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603" name="Rectangle 19">
            <a:extLst>
              <a:ext uri="{FF2B5EF4-FFF2-40B4-BE49-F238E27FC236}">
                <a16:creationId xmlns:a16="http://schemas.microsoft.com/office/drawing/2014/main" id="{C48A0801-D7B4-4A52-B9A9-A69D08D80277}"/>
              </a:ext>
            </a:extLst>
          </p:cNvPr>
          <p:cNvSpPr>
            <a:spLocks noChangeArrowheads="1"/>
          </p:cNvSpPr>
          <p:nvPr/>
        </p:nvSpPr>
        <p:spPr bwMode="auto">
          <a:xfrm>
            <a:off x="6500813" y="2514600"/>
            <a:ext cx="228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CC00"/>
                </a:solidFill>
                <a:latin typeface="Times New Roman" panose="02020603050405020304" pitchFamily="18" charset="0"/>
                <a:ea typeface="仿宋_GB2312" pitchFamily="49" charset="-122"/>
              </a:rPr>
              <a:t>1      2      3      4</a:t>
            </a:r>
          </a:p>
        </p:txBody>
      </p:sp>
      <p:sp>
        <p:nvSpPr>
          <p:cNvPr id="195604" name="Line 20">
            <a:extLst>
              <a:ext uri="{FF2B5EF4-FFF2-40B4-BE49-F238E27FC236}">
                <a16:creationId xmlns:a16="http://schemas.microsoft.com/office/drawing/2014/main" id="{6A9595F9-5FAC-4F58-8DA3-3230C5C41D88}"/>
              </a:ext>
            </a:extLst>
          </p:cNvPr>
          <p:cNvSpPr>
            <a:spLocks noChangeShapeType="1"/>
          </p:cNvSpPr>
          <p:nvPr/>
        </p:nvSpPr>
        <p:spPr bwMode="auto">
          <a:xfrm>
            <a:off x="7126288" y="4929188"/>
            <a:ext cx="955675" cy="0"/>
          </a:xfrm>
          <a:prstGeom prst="line">
            <a:avLst/>
          </a:prstGeom>
          <a:noFill/>
          <a:ln w="19050">
            <a:solidFill>
              <a:srgbClr val="00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605" name="Rectangle 21">
            <a:extLst>
              <a:ext uri="{FF2B5EF4-FFF2-40B4-BE49-F238E27FC236}">
                <a16:creationId xmlns:a16="http://schemas.microsoft.com/office/drawing/2014/main" id="{25542D3D-52C0-4D4B-96B6-E2F2FD9A3C7A}"/>
              </a:ext>
            </a:extLst>
          </p:cNvPr>
          <p:cNvSpPr>
            <a:spLocks noChangeArrowheads="1"/>
          </p:cNvSpPr>
          <p:nvPr/>
        </p:nvSpPr>
        <p:spPr bwMode="auto">
          <a:xfrm>
            <a:off x="3413125" y="2171700"/>
            <a:ext cx="2951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pitchFamily="49" charset="-122"/>
              </a:rPr>
              <a:t>由电荷守恒，得</a:t>
            </a:r>
            <a:endParaRPr kumimoji="1" lang="zh-CN" altLang="en-US" sz="2400" b="1" i="1">
              <a:solidFill>
                <a:srgbClr val="66FFFF"/>
              </a:solidFill>
              <a:latin typeface="Times New Roman" panose="02020603050405020304" pitchFamily="18" charset="0"/>
              <a:ea typeface="仿宋_GB2312" pitchFamily="49" charset="-122"/>
            </a:endParaRPr>
          </a:p>
        </p:txBody>
      </p:sp>
      <p:sp>
        <p:nvSpPr>
          <p:cNvPr id="195606" name="Rectangle 22">
            <a:extLst>
              <a:ext uri="{FF2B5EF4-FFF2-40B4-BE49-F238E27FC236}">
                <a16:creationId xmlns:a16="http://schemas.microsoft.com/office/drawing/2014/main" id="{0C887817-AFE3-4BAD-9C95-8ACF715C29BA}"/>
              </a:ext>
            </a:extLst>
          </p:cNvPr>
          <p:cNvSpPr>
            <a:spLocks noChangeArrowheads="1"/>
          </p:cNvSpPr>
          <p:nvPr/>
        </p:nvSpPr>
        <p:spPr bwMode="auto">
          <a:xfrm>
            <a:off x="698500" y="3284538"/>
            <a:ext cx="540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在两板内分别取任意两点</a:t>
            </a:r>
            <a:r>
              <a:rPr kumimoji="1" lang="en-US" altLang="zh-CN" sz="2400" b="1" i="1">
                <a:solidFill>
                  <a:srgbClr val="66FFFF"/>
                </a:solidFill>
                <a:latin typeface="Times New Roman" panose="02020603050405020304" pitchFamily="18" charset="0"/>
              </a:rPr>
              <a:t>A</a:t>
            </a:r>
            <a:r>
              <a:rPr kumimoji="1" lang="zh-CN" altLang="en-US" sz="2400" b="1">
                <a:solidFill>
                  <a:schemeClr val="bg1"/>
                </a:solidFill>
                <a:latin typeface="Times New Roman" panose="02020603050405020304" pitchFamily="18" charset="0"/>
              </a:rPr>
              <a:t>和</a:t>
            </a:r>
            <a:r>
              <a:rPr kumimoji="1" lang="en-US" altLang="zh-CN" sz="2400" b="1" i="1">
                <a:solidFill>
                  <a:srgbClr val="66FFFF"/>
                </a:solidFill>
                <a:latin typeface="Times New Roman" panose="02020603050405020304" pitchFamily="18" charset="0"/>
              </a:rPr>
              <a:t>B</a:t>
            </a:r>
            <a:r>
              <a:rPr kumimoji="1" lang="zh-CN" altLang="en-US" sz="2400" b="1">
                <a:solidFill>
                  <a:schemeClr val="bg1"/>
                </a:solidFill>
                <a:latin typeface="Times New Roman" panose="02020603050405020304" pitchFamily="18" charset="0"/>
              </a:rPr>
              <a:t>，则</a:t>
            </a:r>
          </a:p>
        </p:txBody>
      </p:sp>
      <p:sp>
        <p:nvSpPr>
          <p:cNvPr id="195607" name="Oval 23">
            <a:extLst>
              <a:ext uri="{FF2B5EF4-FFF2-40B4-BE49-F238E27FC236}">
                <a16:creationId xmlns:a16="http://schemas.microsoft.com/office/drawing/2014/main" id="{B3F98DB9-34CA-4D81-8660-9E4E842DC819}"/>
              </a:ext>
            </a:extLst>
          </p:cNvPr>
          <p:cNvSpPr>
            <a:spLocks noChangeAspect="1" noChangeArrowheads="1"/>
          </p:cNvSpPr>
          <p:nvPr/>
        </p:nvSpPr>
        <p:spPr bwMode="auto">
          <a:xfrm>
            <a:off x="6929438" y="4725988"/>
            <a:ext cx="93662" cy="93662"/>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endParaRPr>
          </a:p>
        </p:txBody>
      </p:sp>
      <p:sp>
        <p:nvSpPr>
          <p:cNvPr id="195608" name="Text Box 24">
            <a:extLst>
              <a:ext uri="{FF2B5EF4-FFF2-40B4-BE49-F238E27FC236}">
                <a16:creationId xmlns:a16="http://schemas.microsoft.com/office/drawing/2014/main" id="{AF6FCA27-E1BC-4AD8-A87E-034B5813C1D6}"/>
              </a:ext>
            </a:extLst>
          </p:cNvPr>
          <p:cNvSpPr txBox="1">
            <a:spLocks noChangeArrowheads="1"/>
          </p:cNvSpPr>
          <p:nvPr/>
        </p:nvSpPr>
        <p:spPr bwMode="auto">
          <a:xfrm>
            <a:off x="6815138" y="42941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3300"/>
                </a:solidFill>
                <a:latin typeface="Times New Roman" panose="02020603050405020304" pitchFamily="18" charset="0"/>
              </a:rPr>
              <a:t>A</a:t>
            </a:r>
          </a:p>
        </p:txBody>
      </p:sp>
      <p:sp>
        <p:nvSpPr>
          <p:cNvPr id="195609" name="Oval 25">
            <a:extLst>
              <a:ext uri="{FF2B5EF4-FFF2-40B4-BE49-F238E27FC236}">
                <a16:creationId xmlns:a16="http://schemas.microsoft.com/office/drawing/2014/main" id="{2086D8B8-FCD3-48AA-9381-418311855F97}"/>
              </a:ext>
            </a:extLst>
          </p:cNvPr>
          <p:cNvSpPr>
            <a:spLocks noChangeAspect="1" noChangeArrowheads="1"/>
          </p:cNvSpPr>
          <p:nvPr/>
        </p:nvSpPr>
        <p:spPr bwMode="auto">
          <a:xfrm>
            <a:off x="8181975" y="4713288"/>
            <a:ext cx="93663" cy="93662"/>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endParaRPr>
          </a:p>
        </p:txBody>
      </p:sp>
      <p:sp>
        <p:nvSpPr>
          <p:cNvPr id="195610" name="Text Box 26">
            <a:extLst>
              <a:ext uri="{FF2B5EF4-FFF2-40B4-BE49-F238E27FC236}">
                <a16:creationId xmlns:a16="http://schemas.microsoft.com/office/drawing/2014/main" id="{48C1E0D2-7FFF-4271-903A-975F3B8BF7CD}"/>
              </a:ext>
            </a:extLst>
          </p:cNvPr>
          <p:cNvSpPr txBox="1">
            <a:spLocks noChangeArrowheads="1"/>
          </p:cNvSpPr>
          <p:nvPr/>
        </p:nvSpPr>
        <p:spPr bwMode="auto">
          <a:xfrm>
            <a:off x="8067675" y="42814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3300"/>
                </a:solidFill>
                <a:latin typeface="Times New Roman" panose="02020603050405020304" pitchFamily="18" charset="0"/>
              </a:rPr>
              <a:t>B</a:t>
            </a:r>
          </a:p>
        </p:txBody>
      </p:sp>
      <p:sp>
        <p:nvSpPr>
          <p:cNvPr id="195611" name="AutoShape 27">
            <a:extLst>
              <a:ext uri="{FF2B5EF4-FFF2-40B4-BE49-F238E27FC236}">
                <a16:creationId xmlns:a16="http://schemas.microsoft.com/office/drawing/2014/main" id="{7F3243BE-BA40-4225-A614-C76B42775B50}"/>
              </a:ext>
            </a:extLst>
          </p:cNvPr>
          <p:cNvSpPr>
            <a:spLocks noChangeArrowheads="1"/>
          </p:cNvSpPr>
          <p:nvPr/>
        </p:nvSpPr>
        <p:spPr bwMode="auto">
          <a:xfrm>
            <a:off x="1042988" y="5726113"/>
            <a:ext cx="720725" cy="523875"/>
          </a:xfrm>
          <a:prstGeom prst="rightArrow">
            <a:avLst>
              <a:gd name="adj1" fmla="val 39398"/>
              <a:gd name="adj2" fmla="val 3964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5612" name="Object 28">
            <a:extLst>
              <a:ext uri="{FF2B5EF4-FFF2-40B4-BE49-F238E27FC236}">
                <a16:creationId xmlns:a16="http://schemas.microsoft.com/office/drawing/2014/main" id="{5FA0E9A9-0D78-4387-B556-1FB1B41D0DD8}"/>
              </a:ext>
            </a:extLst>
          </p:cNvPr>
          <p:cNvGraphicFramePr>
            <a:graphicFrameLocks noChangeAspect="1"/>
          </p:cNvGraphicFramePr>
          <p:nvPr/>
        </p:nvGraphicFramePr>
        <p:xfrm>
          <a:off x="1403350" y="3716338"/>
          <a:ext cx="4103688" cy="904875"/>
        </p:xfrm>
        <a:graphic>
          <a:graphicData uri="http://schemas.openxmlformats.org/presentationml/2006/ole">
            <mc:AlternateContent xmlns:mc="http://schemas.openxmlformats.org/markup-compatibility/2006">
              <mc:Choice xmlns:v="urn:schemas-microsoft-com:vml" Requires="v">
                <p:oleObj spid="_x0000_s110599" name="公式" r:id="rId13" imgW="1857241" imgH="333409" progId="Equation.3">
                  <p:embed/>
                </p:oleObj>
              </mc:Choice>
              <mc:Fallback>
                <p:oleObj name="公式" r:id="rId13" imgW="1857241" imgH="333409" progId="Equation.3">
                  <p:embed/>
                  <p:pic>
                    <p:nvPicPr>
                      <p:cNvPr id="195612" name="Object 28">
                        <a:extLst>
                          <a:ext uri="{FF2B5EF4-FFF2-40B4-BE49-F238E27FC236}">
                            <a16:creationId xmlns:a16="http://schemas.microsoft.com/office/drawing/2014/main" id="{5FA0E9A9-0D78-4387-B556-1FB1B41D0D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03350" y="3716338"/>
                        <a:ext cx="410368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613" name="Object 29">
            <a:extLst>
              <a:ext uri="{FF2B5EF4-FFF2-40B4-BE49-F238E27FC236}">
                <a16:creationId xmlns:a16="http://schemas.microsoft.com/office/drawing/2014/main" id="{90DFCA07-AC9F-499C-BBED-41DCAE990496}"/>
              </a:ext>
            </a:extLst>
          </p:cNvPr>
          <p:cNvGraphicFramePr>
            <a:graphicFrameLocks noChangeAspect="1"/>
          </p:cNvGraphicFramePr>
          <p:nvPr/>
        </p:nvGraphicFramePr>
        <p:xfrm>
          <a:off x="1403350" y="4557713"/>
          <a:ext cx="4129088" cy="904875"/>
        </p:xfrm>
        <a:graphic>
          <a:graphicData uri="http://schemas.openxmlformats.org/presentationml/2006/ole">
            <mc:AlternateContent xmlns:mc="http://schemas.openxmlformats.org/markup-compatibility/2006">
              <mc:Choice xmlns:v="urn:schemas-microsoft-com:vml" Requires="v">
                <p:oleObj spid="_x0000_s110600" name="公式" r:id="rId15" imgW="1876508" imgH="333409" progId="Equation.3">
                  <p:embed/>
                </p:oleObj>
              </mc:Choice>
              <mc:Fallback>
                <p:oleObj name="公式" r:id="rId15" imgW="1876508" imgH="333409" progId="Equation.3">
                  <p:embed/>
                  <p:pic>
                    <p:nvPicPr>
                      <p:cNvPr id="195613" name="Object 29">
                        <a:extLst>
                          <a:ext uri="{FF2B5EF4-FFF2-40B4-BE49-F238E27FC236}">
                            <a16:creationId xmlns:a16="http://schemas.microsoft.com/office/drawing/2014/main" id="{90DFCA07-AC9F-499C-BBED-41DCAE99049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3350" y="4557713"/>
                        <a:ext cx="412908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5614" name="AutoShape 30">
            <a:extLst>
              <a:ext uri="{FF2B5EF4-FFF2-40B4-BE49-F238E27FC236}">
                <a16:creationId xmlns:a16="http://schemas.microsoft.com/office/drawing/2014/main" id="{38E67C9C-A427-45B6-99D1-BE13725B2702}"/>
              </a:ext>
            </a:extLst>
          </p:cNvPr>
          <p:cNvSpPr>
            <a:spLocks/>
          </p:cNvSpPr>
          <p:nvPr/>
        </p:nvSpPr>
        <p:spPr bwMode="auto">
          <a:xfrm rot="10800000">
            <a:off x="5580063" y="3900488"/>
            <a:ext cx="217487" cy="1411287"/>
          </a:xfrm>
          <a:prstGeom prst="leftBrace">
            <a:avLst>
              <a:gd name="adj1" fmla="val 54076"/>
              <a:gd name="adj2" fmla="val 52639"/>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5615" name="Object 31">
            <a:extLst>
              <a:ext uri="{FF2B5EF4-FFF2-40B4-BE49-F238E27FC236}">
                <a16:creationId xmlns:a16="http://schemas.microsoft.com/office/drawing/2014/main" id="{ECC5DEFA-6463-4E6B-973B-AB9AB0AEA9F2}"/>
              </a:ext>
            </a:extLst>
          </p:cNvPr>
          <p:cNvGraphicFramePr>
            <a:graphicFrameLocks noChangeAspect="1"/>
          </p:cNvGraphicFramePr>
          <p:nvPr/>
        </p:nvGraphicFramePr>
        <p:xfrm>
          <a:off x="2141538" y="5503863"/>
          <a:ext cx="2717800" cy="477837"/>
        </p:xfrm>
        <a:graphic>
          <a:graphicData uri="http://schemas.openxmlformats.org/presentationml/2006/ole">
            <mc:AlternateContent xmlns:mc="http://schemas.openxmlformats.org/markup-compatibility/2006">
              <mc:Choice xmlns:v="urn:schemas-microsoft-com:vml" Requires="v">
                <p:oleObj spid="_x0000_s110601" name="公式" r:id="rId17" imgW="1190555" imgH="123689" progId="Equation.3">
                  <p:embed/>
                </p:oleObj>
              </mc:Choice>
              <mc:Fallback>
                <p:oleObj name="公式" r:id="rId17" imgW="1190555" imgH="123689" progId="Equation.3">
                  <p:embed/>
                  <p:pic>
                    <p:nvPicPr>
                      <p:cNvPr id="195615" name="Object 31">
                        <a:extLst>
                          <a:ext uri="{FF2B5EF4-FFF2-40B4-BE49-F238E27FC236}">
                            <a16:creationId xmlns:a16="http://schemas.microsoft.com/office/drawing/2014/main" id="{ECC5DEFA-6463-4E6B-973B-AB9AB0AEA9F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1538" y="5503863"/>
                        <a:ext cx="27178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616" name="Object 32">
            <a:extLst>
              <a:ext uri="{FF2B5EF4-FFF2-40B4-BE49-F238E27FC236}">
                <a16:creationId xmlns:a16="http://schemas.microsoft.com/office/drawing/2014/main" id="{3CDAC91E-B62E-43FB-9B5E-1CC1673EFD4D}"/>
              </a:ext>
            </a:extLst>
          </p:cNvPr>
          <p:cNvGraphicFramePr>
            <a:graphicFrameLocks noChangeAspect="1"/>
          </p:cNvGraphicFramePr>
          <p:nvPr/>
        </p:nvGraphicFramePr>
        <p:xfrm>
          <a:off x="2141538" y="5994400"/>
          <a:ext cx="2717800" cy="477838"/>
        </p:xfrm>
        <a:graphic>
          <a:graphicData uri="http://schemas.openxmlformats.org/presentationml/2006/ole">
            <mc:AlternateContent xmlns:mc="http://schemas.openxmlformats.org/markup-compatibility/2006">
              <mc:Choice xmlns:v="urn:schemas-microsoft-com:vml" Requires="v">
                <p:oleObj spid="_x0000_s110602" name="公式" r:id="rId19" imgW="1190555" imgH="123689" progId="Equation.3">
                  <p:embed/>
                </p:oleObj>
              </mc:Choice>
              <mc:Fallback>
                <p:oleObj name="公式" r:id="rId19" imgW="1190555" imgH="123689" progId="Equation.3">
                  <p:embed/>
                  <p:pic>
                    <p:nvPicPr>
                      <p:cNvPr id="195616" name="Object 32">
                        <a:extLst>
                          <a:ext uri="{FF2B5EF4-FFF2-40B4-BE49-F238E27FC236}">
                            <a16:creationId xmlns:a16="http://schemas.microsoft.com/office/drawing/2014/main" id="{3CDAC91E-B62E-43FB-9B5E-1CC1673EFD4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41538" y="5994400"/>
                        <a:ext cx="27178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5617" name="AutoShape 33">
            <a:extLst>
              <a:ext uri="{FF2B5EF4-FFF2-40B4-BE49-F238E27FC236}">
                <a16:creationId xmlns:a16="http://schemas.microsoft.com/office/drawing/2014/main" id="{3208D0CB-B294-4C35-9DFA-B04170B4721B}"/>
              </a:ext>
            </a:extLst>
          </p:cNvPr>
          <p:cNvSpPr>
            <a:spLocks/>
          </p:cNvSpPr>
          <p:nvPr/>
        </p:nvSpPr>
        <p:spPr bwMode="auto">
          <a:xfrm>
            <a:off x="1911350" y="5602288"/>
            <a:ext cx="287338" cy="779462"/>
          </a:xfrm>
          <a:prstGeom prst="leftBrace">
            <a:avLst>
              <a:gd name="adj1" fmla="val 22606"/>
              <a:gd name="adj2" fmla="val 48065"/>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618" name="Rectangle 34">
            <a:extLst>
              <a:ext uri="{FF2B5EF4-FFF2-40B4-BE49-F238E27FC236}">
                <a16:creationId xmlns:a16="http://schemas.microsoft.com/office/drawing/2014/main" id="{29DED5FC-4BF6-473B-A071-656BAB3E0E6D}"/>
              </a:ext>
            </a:extLst>
          </p:cNvPr>
          <p:cNvSpPr>
            <a:spLocks noChangeArrowheads="1"/>
          </p:cNvSpPr>
          <p:nvPr/>
        </p:nvSpPr>
        <p:spPr bwMode="auto">
          <a:xfrm>
            <a:off x="5651500" y="2708275"/>
            <a:ext cx="5762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3300"/>
                </a:solidFill>
                <a:latin typeface="仿宋_GB2312" pitchFamily="49" charset="-122"/>
                <a:ea typeface="仿宋_GB2312" pitchFamily="49" charset="-122"/>
              </a:rPr>
              <a:t>①</a:t>
            </a:r>
          </a:p>
        </p:txBody>
      </p:sp>
      <p:sp>
        <p:nvSpPr>
          <p:cNvPr id="195619" name="AutoShape 35">
            <a:extLst>
              <a:ext uri="{FF2B5EF4-FFF2-40B4-BE49-F238E27FC236}">
                <a16:creationId xmlns:a16="http://schemas.microsoft.com/office/drawing/2014/main" id="{FA603468-92E8-4C31-BD2A-CDB48A5B53E8}"/>
              </a:ext>
            </a:extLst>
          </p:cNvPr>
          <p:cNvSpPr>
            <a:spLocks noChangeArrowheads="1"/>
          </p:cNvSpPr>
          <p:nvPr/>
        </p:nvSpPr>
        <p:spPr bwMode="auto">
          <a:xfrm>
            <a:off x="5099050" y="5807075"/>
            <a:ext cx="1081088" cy="414338"/>
          </a:xfrm>
          <a:prstGeom prst="rightArrow">
            <a:avLst>
              <a:gd name="adj1" fmla="val 53157"/>
              <a:gd name="adj2" fmla="val 7471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5620" name="Object 36">
            <a:extLst>
              <a:ext uri="{FF2B5EF4-FFF2-40B4-BE49-F238E27FC236}">
                <a16:creationId xmlns:a16="http://schemas.microsoft.com/office/drawing/2014/main" id="{FB76C29A-F9CC-41FA-B105-9DFBCDD58E9C}"/>
              </a:ext>
            </a:extLst>
          </p:cNvPr>
          <p:cNvGraphicFramePr>
            <a:graphicFrameLocks noChangeAspect="1"/>
          </p:cNvGraphicFramePr>
          <p:nvPr/>
        </p:nvGraphicFramePr>
        <p:xfrm>
          <a:off x="6300788" y="5776913"/>
          <a:ext cx="2559050" cy="476250"/>
        </p:xfrm>
        <a:graphic>
          <a:graphicData uri="http://schemas.openxmlformats.org/presentationml/2006/ole">
            <mc:AlternateContent xmlns:mc="http://schemas.openxmlformats.org/markup-compatibility/2006">
              <mc:Choice xmlns:v="urn:schemas-microsoft-com:vml" Requires="v">
                <p:oleObj spid="_x0000_s110603" name="公式" r:id="rId21" imgW="1114406" imgH="123689" progId="Equation.3">
                  <p:embed/>
                </p:oleObj>
              </mc:Choice>
              <mc:Fallback>
                <p:oleObj name="公式" r:id="rId21" imgW="1114406" imgH="123689" progId="Equation.3">
                  <p:embed/>
                  <p:pic>
                    <p:nvPicPr>
                      <p:cNvPr id="195620" name="Object 36">
                        <a:extLst>
                          <a:ext uri="{FF2B5EF4-FFF2-40B4-BE49-F238E27FC236}">
                            <a16:creationId xmlns:a16="http://schemas.microsoft.com/office/drawing/2014/main" id="{FB76C29A-F9CC-41FA-B105-9DFBCDD58E9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00788" y="5776913"/>
                        <a:ext cx="25590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5544791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5586"/>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195587"/>
                                        </p:tgtEl>
                                        <p:attrNameLst>
                                          <p:attrName>style.visibility</p:attrName>
                                        </p:attrNameLst>
                                      </p:cBhvr>
                                      <p:to>
                                        <p:strVal val="visible"/>
                                      </p:to>
                                    </p:set>
                                    <p:animEffect transition="in" filter="wipe(left)">
                                      <p:cBhvr>
                                        <p:cTn id="10" dur="500"/>
                                        <p:tgtEl>
                                          <p:spTgt spid="1955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5593"/>
                                        </p:tgtEl>
                                        <p:attrNameLst>
                                          <p:attrName>style.visibility</p:attrName>
                                        </p:attrNameLst>
                                      </p:cBhvr>
                                      <p:to>
                                        <p:strVal val="visible"/>
                                      </p:to>
                                    </p:set>
                                    <p:animEffect transition="in" filter="wipe(down)">
                                      <p:cBhvr>
                                        <p:cTn id="15" dur="500"/>
                                        <p:tgtEl>
                                          <p:spTgt spid="19559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5594"/>
                                        </p:tgtEl>
                                        <p:attrNameLst>
                                          <p:attrName>style.visibility</p:attrName>
                                        </p:attrNameLst>
                                      </p:cBhvr>
                                      <p:to>
                                        <p:strVal val="visible"/>
                                      </p:to>
                                    </p:set>
                                    <p:animEffect transition="in" filter="wipe(down)">
                                      <p:cBhvr>
                                        <p:cTn id="18" dur="500"/>
                                        <p:tgtEl>
                                          <p:spTgt spid="19559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5604"/>
                                        </p:tgtEl>
                                        <p:attrNameLst>
                                          <p:attrName>style.visibility</p:attrName>
                                        </p:attrNameLst>
                                      </p:cBhvr>
                                      <p:to>
                                        <p:strVal val="visible"/>
                                      </p:to>
                                    </p:set>
                                    <p:animEffect transition="in" filter="wipe(left)">
                                      <p:cBhvr>
                                        <p:cTn id="23" dur="500"/>
                                        <p:tgtEl>
                                          <p:spTgt spid="195604"/>
                                        </p:tgtEl>
                                      </p:cBhvr>
                                    </p:animEffect>
                                  </p:childTnLst>
                                </p:cTn>
                              </p:par>
                            </p:childTnLst>
                          </p:cTn>
                        </p:par>
                        <p:par>
                          <p:cTn id="24" fill="hold" nodeType="afterGroup">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95595"/>
                                        </p:tgtEl>
                                        <p:attrNameLst>
                                          <p:attrName>style.visibility</p:attrName>
                                        </p:attrNameLst>
                                      </p:cBhvr>
                                      <p:to>
                                        <p:strVal val="visible"/>
                                      </p:to>
                                    </p:set>
                                    <p:animEffect transition="in" filter="wipe(left)">
                                      <p:cBhvr>
                                        <p:cTn id="27" dur="500"/>
                                        <p:tgtEl>
                                          <p:spTgt spid="195595"/>
                                        </p:tgtEl>
                                      </p:cBhvr>
                                    </p:animEffect>
                                  </p:childTnLst>
                                </p:cTn>
                              </p:par>
                            </p:childTnLst>
                          </p:cTn>
                        </p:par>
                        <p:par>
                          <p:cTn id="28" fill="hold" nodeType="afterGroup">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195596"/>
                                        </p:tgtEl>
                                        <p:attrNameLst>
                                          <p:attrName>style.visibility</p:attrName>
                                        </p:attrNameLst>
                                      </p:cBhvr>
                                      <p:to>
                                        <p:strVal val="visible"/>
                                      </p:to>
                                    </p:set>
                                    <p:animEffect transition="in" filter="wipe(down)">
                                      <p:cBhvr>
                                        <p:cTn id="31" dur="500"/>
                                        <p:tgtEl>
                                          <p:spTgt spid="195596"/>
                                        </p:tgtEl>
                                      </p:cBhvr>
                                    </p:animEffect>
                                  </p:childTnLst>
                                </p:cTn>
                              </p:par>
                            </p:childTnLst>
                          </p:cTn>
                        </p:par>
                        <p:par>
                          <p:cTn id="32" fill="hold" nodeType="afterGroup">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195597"/>
                                        </p:tgtEl>
                                        <p:attrNameLst>
                                          <p:attrName>style.visibility</p:attrName>
                                        </p:attrNameLst>
                                      </p:cBhvr>
                                      <p:to>
                                        <p:strVal val="visible"/>
                                      </p:to>
                                    </p:set>
                                    <p:animEffect transition="in" filter="wipe(left)">
                                      <p:cBhvr>
                                        <p:cTn id="35" dur="500"/>
                                        <p:tgtEl>
                                          <p:spTgt spid="195597"/>
                                        </p:tgtEl>
                                      </p:cBhvr>
                                    </p:animEffect>
                                  </p:childTnLst>
                                </p:cTn>
                              </p:par>
                            </p:childTnLst>
                          </p:cTn>
                        </p:par>
                        <p:par>
                          <p:cTn id="36" fill="hold" nodeType="afterGroup">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195598"/>
                                        </p:tgtEl>
                                        <p:attrNameLst>
                                          <p:attrName>style.visibility</p:attrName>
                                        </p:attrNameLst>
                                      </p:cBhvr>
                                      <p:to>
                                        <p:strVal val="visible"/>
                                      </p:to>
                                    </p:set>
                                    <p:animEffect transition="in" filter="wipe(left)">
                                      <p:cBhvr>
                                        <p:cTn id="39" dur="500"/>
                                        <p:tgtEl>
                                          <p:spTgt spid="19559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95589"/>
                                        </p:tgtEl>
                                        <p:attrNameLst>
                                          <p:attrName>style.visibility</p:attrName>
                                        </p:attrNameLst>
                                      </p:cBhvr>
                                      <p:to>
                                        <p:strVal val="visible"/>
                                      </p:to>
                                    </p:se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95588"/>
                                        </p:tgtEl>
                                        <p:attrNameLst>
                                          <p:attrName>style.visibility</p:attrName>
                                        </p:attrNameLst>
                                      </p:cBhvr>
                                      <p:to>
                                        <p:strVal val="visible"/>
                                      </p:to>
                                    </p:set>
                                    <p:animEffect transition="in" filter="wipe(left)">
                                      <p:cBhvr>
                                        <p:cTn id="47" dur="500"/>
                                        <p:tgtEl>
                                          <p:spTgt spid="19558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9559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95591"/>
                                        </p:tgtEl>
                                        <p:attrNameLst>
                                          <p:attrName>style.visibility</p:attrName>
                                        </p:attrNameLst>
                                      </p:cBhvr>
                                      <p:to>
                                        <p:strVal val="visible"/>
                                      </p:to>
                                    </p:set>
                                    <p:animEffect transition="in" filter="wipe(left)">
                                      <p:cBhvr>
                                        <p:cTn id="56" dur="500"/>
                                        <p:tgtEl>
                                          <p:spTgt spid="195591"/>
                                        </p:tgtEl>
                                      </p:cBhvr>
                                    </p:animEffect>
                                  </p:childTnLst>
                                </p:cTn>
                              </p:par>
                            </p:childTnLst>
                          </p:cTn>
                        </p:par>
                        <p:par>
                          <p:cTn id="57" fill="hold" nodeType="afterGroup">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195603"/>
                                        </p:tgtEl>
                                        <p:attrNameLst>
                                          <p:attrName>style.visibility</p:attrName>
                                        </p:attrNameLst>
                                      </p:cBhvr>
                                      <p:to>
                                        <p:strVal val="visible"/>
                                      </p:to>
                                    </p:set>
                                    <p:animEffect transition="in" filter="wipe(down)">
                                      <p:cBhvr>
                                        <p:cTn id="60" dur="500"/>
                                        <p:tgtEl>
                                          <p:spTgt spid="19560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95600"/>
                                        </p:tgtEl>
                                        <p:attrNameLst>
                                          <p:attrName>style.visibility</p:attrName>
                                        </p:attrNameLst>
                                      </p:cBhvr>
                                      <p:to>
                                        <p:strVal val="visible"/>
                                      </p:to>
                                    </p:set>
                                    <p:animEffect transition="in" filter="wipe(left)">
                                      <p:cBhvr>
                                        <p:cTn id="65" dur="500"/>
                                        <p:tgtEl>
                                          <p:spTgt spid="195600"/>
                                        </p:tgtEl>
                                      </p:cBhvr>
                                    </p:animEffect>
                                  </p:childTnLst>
                                </p:cTn>
                              </p:par>
                            </p:childTnLst>
                          </p:cTn>
                        </p:par>
                        <p:par>
                          <p:cTn id="66" fill="hold" nodeType="afterGroup">
                            <p:stCondLst>
                              <p:cond delay="500"/>
                            </p:stCondLst>
                            <p:childTnLst>
                              <p:par>
                                <p:cTn id="67" presetID="22" presetClass="entr" presetSubtype="8" fill="hold" nodeType="afterEffect">
                                  <p:stCondLst>
                                    <p:cond delay="0"/>
                                  </p:stCondLst>
                                  <p:childTnLst>
                                    <p:set>
                                      <p:cBhvr>
                                        <p:cTn id="68" dur="1" fill="hold">
                                          <p:stCondLst>
                                            <p:cond delay="0"/>
                                          </p:stCondLst>
                                        </p:cTn>
                                        <p:tgtEl>
                                          <p:spTgt spid="195599"/>
                                        </p:tgtEl>
                                        <p:attrNameLst>
                                          <p:attrName>style.visibility</p:attrName>
                                        </p:attrNameLst>
                                      </p:cBhvr>
                                      <p:to>
                                        <p:strVal val="visible"/>
                                      </p:to>
                                    </p:set>
                                    <p:animEffect transition="in" filter="wipe(left)">
                                      <p:cBhvr>
                                        <p:cTn id="69" dur="500"/>
                                        <p:tgtEl>
                                          <p:spTgt spid="195599"/>
                                        </p:tgtEl>
                                      </p:cBhvr>
                                    </p:animEffect>
                                  </p:childTnLst>
                                </p:cTn>
                              </p:par>
                            </p:childTnLst>
                          </p:cTn>
                        </p:par>
                        <p:par>
                          <p:cTn id="70" fill="hold" nodeType="afterGroup">
                            <p:stCondLst>
                              <p:cond delay="1000"/>
                            </p:stCondLst>
                            <p:childTnLst>
                              <p:par>
                                <p:cTn id="71" presetID="22" presetClass="entr" presetSubtype="8" fill="hold" nodeType="afterEffect">
                                  <p:stCondLst>
                                    <p:cond delay="0"/>
                                  </p:stCondLst>
                                  <p:childTnLst>
                                    <p:set>
                                      <p:cBhvr>
                                        <p:cTn id="72" dur="1" fill="hold">
                                          <p:stCondLst>
                                            <p:cond delay="0"/>
                                          </p:stCondLst>
                                        </p:cTn>
                                        <p:tgtEl>
                                          <p:spTgt spid="195601"/>
                                        </p:tgtEl>
                                        <p:attrNameLst>
                                          <p:attrName>style.visibility</p:attrName>
                                        </p:attrNameLst>
                                      </p:cBhvr>
                                      <p:to>
                                        <p:strVal val="visible"/>
                                      </p:to>
                                    </p:set>
                                    <p:animEffect transition="in" filter="wipe(left)">
                                      <p:cBhvr>
                                        <p:cTn id="73" dur="500"/>
                                        <p:tgtEl>
                                          <p:spTgt spid="195601"/>
                                        </p:tgtEl>
                                      </p:cBhvr>
                                    </p:animEffect>
                                  </p:childTnLst>
                                </p:cTn>
                              </p:par>
                            </p:childTnLst>
                          </p:cTn>
                        </p:par>
                        <p:par>
                          <p:cTn id="74" fill="hold" nodeType="afterGroup">
                            <p:stCondLst>
                              <p:cond delay="1500"/>
                            </p:stCondLst>
                            <p:childTnLst>
                              <p:par>
                                <p:cTn id="75" presetID="22" presetClass="entr" presetSubtype="8" fill="hold" nodeType="afterEffect">
                                  <p:stCondLst>
                                    <p:cond delay="0"/>
                                  </p:stCondLst>
                                  <p:childTnLst>
                                    <p:set>
                                      <p:cBhvr>
                                        <p:cTn id="76" dur="1" fill="hold">
                                          <p:stCondLst>
                                            <p:cond delay="0"/>
                                          </p:stCondLst>
                                        </p:cTn>
                                        <p:tgtEl>
                                          <p:spTgt spid="195602"/>
                                        </p:tgtEl>
                                        <p:attrNameLst>
                                          <p:attrName>style.visibility</p:attrName>
                                        </p:attrNameLst>
                                      </p:cBhvr>
                                      <p:to>
                                        <p:strVal val="visible"/>
                                      </p:to>
                                    </p:set>
                                    <p:animEffect transition="in" filter="wipe(left)">
                                      <p:cBhvr>
                                        <p:cTn id="77" dur="500"/>
                                        <p:tgtEl>
                                          <p:spTgt spid="19560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95605"/>
                                        </p:tgtEl>
                                        <p:attrNameLst>
                                          <p:attrName>style.visibility</p:attrName>
                                        </p:attrNameLst>
                                      </p:cBhvr>
                                      <p:to>
                                        <p:strVal val="visible"/>
                                      </p:to>
                                    </p:set>
                                    <p:animEffect transition="in" filter="wipe(left)">
                                      <p:cBhvr>
                                        <p:cTn id="82" dur="500"/>
                                        <p:tgtEl>
                                          <p:spTgt spid="19560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95592"/>
                                        </p:tgtEl>
                                        <p:attrNameLst>
                                          <p:attrName>style.visibility</p:attrName>
                                        </p:attrNameLst>
                                      </p:cBhvr>
                                      <p:to>
                                        <p:strVal val="visible"/>
                                      </p:to>
                                    </p:set>
                                    <p:animEffect transition="in" filter="wipe(left)">
                                      <p:cBhvr>
                                        <p:cTn id="87" dur="500"/>
                                        <p:tgtEl>
                                          <p:spTgt spid="19559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5606"/>
                                        </p:tgtEl>
                                        <p:attrNameLst>
                                          <p:attrName>style.visibility</p:attrName>
                                        </p:attrNameLst>
                                      </p:cBhvr>
                                      <p:to>
                                        <p:strVal val="visible"/>
                                      </p:to>
                                    </p:set>
                                    <p:animEffect transition="in" filter="wipe(left)">
                                      <p:cBhvr>
                                        <p:cTn id="92" dur="500"/>
                                        <p:tgtEl>
                                          <p:spTgt spid="19560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9560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5608"/>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9560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561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95612"/>
                                        </p:tgtEl>
                                        <p:attrNameLst>
                                          <p:attrName>style.visibility</p:attrName>
                                        </p:attrNameLst>
                                      </p:cBhvr>
                                      <p:to>
                                        <p:strVal val="visible"/>
                                      </p:to>
                                    </p:set>
                                    <p:animEffect transition="in" filter="wipe(left)">
                                      <p:cBhvr>
                                        <p:cTn id="109" dur="500"/>
                                        <p:tgtEl>
                                          <p:spTgt spid="195612"/>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95613"/>
                                        </p:tgtEl>
                                        <p:attrNameLst>
                                          <p:attrName>style.visibility</p:attrName>
                                        </p:attrNameLst>
                                      </p:cBhvr>
                                      <p:to>
                                        <p:strVal val="visible"/>
                                      </p:to>
                                    </p:set>
                                    <p:animEffect transition="in" filter="wipe(left)">
                                      <p:cBhvr>
                                        <p:cTn id="114" dur="500"/>
                                        <p:tgtEl>
                                          <p:spTgt spid="195613"/>
                                        </p:tgtEl>
                                      </p:cBhvr>
                                    </p:animEffect>
                                  </p:childTnLst>
                                </p:cTn>
                              </p:par>
                            </p:childTnLst>
                          </p:cTn>
                        </p:par>
                        <p:par>
                          <p:cTn id="115" fill="hold" nodeType="afterGroup">
                            <p:stCondLst>
                              <p:cond delay="500"/>
                            </p:stCondLst>
                            <p:childTnLst>
                              <p:par>
                                <p:cTn id="116" presetID="22" presetClass="entr" presetSubtype="1" fill="hold" grpId="0" nodeType="afterEffect">
                                  <p:stCondLst>
                                    <p:cond delay="0"/>
                                  </p:stCondLst>
                                  <p:childTnLst>
                                    <p:set>
                                      <p:cBhvr>
                                        <p:cTn id="117" dur="1" fill="hold">
                                          <p:stCondLst>
                                            <p:cond delay="0"/>
                                          </p:stCondLst>
                                        </p:cTn>
                                        <p:tgtEl>
                                          <p:spTgt spid="195614"/>
                                        </p:tgtEl>
                                        <p:attrNameLst>
                                          <p:attrName>style.visibility</p:attrName>
                                        </p:attrNameLst>
                                      </p:cBhvr>
                                      <p:to>
                                        <p:strVal val="visible"/>
                                      </p:to>
                                    </p:set>
                                    <p:animEffect transition="in" filter="wipe(up)">
                                      <p:cBhvr>
                                        <p:cTn id="118" dur="500"/>
                                        <p:tgtEl>
                                          <p:spTgt spid="195614"/>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95611"/>
                                        </p:tgtEl>
                                        <p:attrNameLst>
                                          <p:attrName>style.visibility</p:attrName>
                                        </p:attrNameLst>
                                      </p:cBhvr>
                                      <p:to>
                                        <p:strVal val="visible"/>
                                      </p:to>
                                    </p:set>
                                    <p:animEffect transition="in" filter="wipe(left)">
                                      <p:cBhvr>
                                        <p:cTn id="123" dur="500"/>
                                        <p:tgtEl>
                                          <p:spTgt spid="195611"/>
                                        </p:tgtEl>
                                      </p:cBhvr>
                                    </p:animEffect>
                                  </p:childTnLst>
                                </p:cTn>
                              </p:par>
                            </p:childTnLst>
                          </p:cTn>
                        </p:par>
                        <p:par>
                          <p:cTn id="124" fill="hold" nodeType="afterGroup">
                            <p:stCondLst>
                              <p:cond delay="500"/>
                            </p:stCondLst>
                            <p:childTnLst>
                              <p:par>
                                <p:cTn id="125" presetID="22" presetClass="entr" presetSubtype="1" fill="hold" grpId="0" nodeType="afterEffect">
                                  <p:stCondLst>
                                    <p:cond delay="0"/>
                                  </p:stCondLst>
                                  <p:childTnLst>
                                    <p:set>
                                      <p:cBhvr>
                                        <p:cTn id="126" dur="1" fill="hold">
                                          <p:stCondLst>
                                            <p:cond delay="0"/>
                                          </p:stCondLst>
                                        </p:cTn>
                                        <p:tgtEl>
                                          <p:spTgt spid="195617"/>
                                        </p:tgtEl>
                                        <p:attrNameLst>
                                          <p:attrName>style.visibility</p:attrName>
                                        </p:attrNameLst>
                                      </p:cBhvr>
                                      <p:to>
                                        <p:strVal val="visible"/>
                                      </p:to>
                                    </p:set>
                                    <p:animEffect transition="in" filter="wipe(up)">
                                      <p:cBhvr>
                                        <p:cTn id="127" dur="500"/>
                                        <p:tgtEl>
                                          <p:spTgt spid="195617"/>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195615"/>
                                        </p:tgtEl>
                                        <p:attrNameLst>
                                          <p:attrName>style.visibility</p:attrName>
                                        </p:attrNameLst>
                                      </p:cBhvr>
                                      <p:to>
                                        <p:strVal val="visible"/>
                                      </p:to>
                                    </p:set>
                                    <p:animEffect transition="in" filter="wipe(left)">
                                      <p:cBhvr>
                                        <p:cTn id="132" dur="500"/>
                                        <p:tgtEl>
                                          <p:spTgt spid="195615"/>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195616"/>
                                        </p:tgtEl>
                                        <p:attrNameLst>
                                          <p:attrName>style.visibility</p:attrName>
                                        </p:attrNameLst>
                                      </p:cBhvr>
                                      <p:to>
                                        <p:strVal val="visible"/>
                                      </p:to>
                                    </p:set>
                                    <p:animEffect transition="in" filter="wipe(left)">
                                      <p:cBhvr>
                                        <p:cTn id="137" dur="500"/>
                                        <p:tgtEl>
                                          <p:spTgt spid="195616"/>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95618"/>
                                        </p:tgtEl>
                                        <p:attrNameLst>
                                          <p:attrName>style.visibility</p:attrName>
                                        </p:attrNameLst>
                                      </p:cBhvr>
                                      <p:to>
                                        <p:strVal val="visible"/>
                                      </p:to>
                                    </p:set>
                                    <p:animEffect transition="in" filter="wipe(left)">
                                      <p:cBhvr>
                                        <p:cTn id="142" dur="500"/>
                                        <p:tgtEl>
                                          <p:spTgt spid="195618"/>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195619"/>
                                        </p:tgtEl>
                                        <p:attrNameLst>
                                          <p:attrName>style.visibility</p:attrName>
                                        </p:attrNameLst>
                                      </p:cBhvr>
                                      <p:to>
                                        <p:strVal val="visible"/>
                                      </p:to>
                                    </p:set>
                                    <p:animEffect transition="in" filter="wipe(left)">
                                      <p:cBhvr>
                                        <p:cTn id="147" dur="500"/>
                                        <p:tgtEl>
                                          <p:spTgt spid="195619"/>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nodeType="clickEffect">
                                  <p:stCondLst>
                                    <p:cond delay="0"/>
                                  </p:stCondLst>
                                  <p:childTnLst>
                                    <p:set>
                                      <p:cBhvr>
                                        <p:cTn id="151" dur="1" fill="hold">
                                          <p:stCondLst>
                                            <p:cond delay="0"/>
                                          </p:stCondLst>
                                        </p:cTn>
                                        <p:tgtEl>
                                          <p:spTgt spid="195620"/>
                                        </p:tgtEl>
                                        <p:attrNameLst>
                                          <p:attrName>style.visibility</p:attrName>
                                        </p:attrNameLst>
                                      </p:cBhvr>
                                      <p:to>
                                        <p:strVal val="visible"/>
                                      </p:to>
                                    </p:set>
                                    <p:animEffect transition="in" filter="wipe(left)">
                                      <p:cBhvr>
                                        <p:cTn id="152" dur="500"/>
                                        <p:tgtEl>
                                          <p:spTgt spid="195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autoUpdateAnimBg="0"/>
      <p:bldP spid="195587" grpId="0" autoUpdateAnimBg="0"/>
      <p:bldP spid="195588" grpId="0" autoUpdateAnimBg="0"/>
      <p:bldP spid="195589" grpId="0" autoUpdateAnimBg="0"/>
      <p:bldP spid="195590" grpId="0" autoUpdateAnimBg="0"/>
      <p:bldP spid="195591" grpId="0" autoUpdateAnimBg="0"/>
      <p:bldP spid="195593" grpId="0" animBg="1"/>
      <p:bldP spid="195594" grpId="0" animBg="1"/>
      <p:bldP spid="195595" grpId="0" autoUpdateAnimBg="0"/>
      <p:bldP spid="195596" grpId="0" autoUpdateAnimBg="0"/>
      <p:bldP spid="195597" grpId="0" autoUpdateAnimBg="0"/>
      <p:bldP spid="195598" grpId="0" autoUpdateAnimBg="0"/>
      <p:bldP spid="195603" grpId="0" autoUpdateAnimBg="0"/>
      <p:bldP spid="195605" grpId="0" autoUpdateAnimBg="0"/>
      <p:bldP spid="195606" grpId="0" autoUpdateAnimBg="0"/>
      <p:bldP spid="195607" grpId="0" animBg="1"/>
      <p:bldP spid="195608" grpId="0"/>
      <p:bldP spid="195609" grpId="0" animBg="1"/>
      <p:bldP spid="195610" grpId="0"/>
      <p:bldP spid="195611" grpId="0" animBg="1"/>
      <p:bldP spid="195614" grpId="0" animBg="1"/>
      <p:bldP spid="195617" grpId="0" animBg="1"/>
      <p:bldP spid="195618" grpId="0" autoUpdateAnimBg="0"/>
      <p:bldP spid="1956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B33DC2ED-10F7-44A2-B7BB-8784F73F22A0}"/>
              </a:ext>
            </a:extLst>
          </p:cNvPr>
          <p:cNvSpPr>
            <a:spLocks noChangeArrowheads="1"/>
          </p:cNvSpPr>
          <p:nvPr/>
        </p:nvSpPr>
        <p:spPr bwMode="auto">
          <a:xfrm>
            <a:off x="727075" y="549275"/>
            <a:ext cx="194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代入</a:t>
            </a:r>
            <a:r>
              <a:rPr kumimoji="1" lang="zh-CN" altLang="en-US" sz="2400" b="1">
                <a:solidFill>
                  <a:srgbClr val="FF3300"/>
                </a:solidFill>
                <a:latin typeface="Times New Roman" panose="02020603050405020304" pitchFamily="18" charset="0"/>
              </a:rPr>
              <a:t>①</a:t>
            </a:r>
            <a:r>
              <a:rPr kumimoji="1" lang="zh-CN" altLang="en-US" sz="2400" b="1">
                <a:solidFill>
                  <a:schemeClr val="bg1"/>
                </a:solidFill>
                <a:latin typeface="Times New Roman" panose="02020603050405020304" pitchFamily="18" charset="0"/>
              </a:rPr>
              <a:t>，得</a:t>
            </a:r>
          </a:p>
        </p:txBody>
      </p:sp>
      <p:graphicFrame>
        <p:nvGraphicFramePr>
          <p:cNvPr id="196611" name="Object 3">
            <a:extLst>
              <a:ext uri="{FF2B5EF4-FFF2-40B4-BE49-F238E27FC236}">
                <a16:creationId xmlns:a16="http://schemas.microsoft.com/office/drawing/2014/main" id="{E6AC2886-B149-492B-BD20-C53B2445620C}"/>
              </a:ext>
            </a:extLst>
          </p:cNvPr>
          <p:cNvGraphicFramePr>
            <a:graphicFrameLocks noChangeAspect="1"/>
          </p:cNvGraphicFramePr>
          <p:nvPr/>
        </p:nvGraphicFramePr>
        <p:xfrm>
          <a:off x="1695450" y="1052513"/>
          <a:ext cx="2371725" cy="819150"/>
        </p:xfrm>
        <a:graphic>
          <a:graphicData uri="http://schemas.openxmlformats.org/presentationml/2006/ole">
            <mc:AlternateContent xmlns:mc="http://schemas.openxmlformats.org/markup-compatibility/2006">
              <mc:Choice xmlns:v="urn:schemas-microsoft-com:vml" Requires="v">
                <p:oleObj spid="_x0000_s111618" name="公式" r:id="rId3" imgW="1047737" imgH="304936" progId="Equation.3">
                  <p:embed/>
                </p:oleObj>
              </mc:Choice>
              <mc:Fallback>
                <p:oleObj name="公式" r:id="rId3" imgW="1047737" imgH="304936" progId="Equation.3">
                  <p:embed/>
                  <p:pic>
                    <p:nvPicPr>
                      <p:cNvPr id="196611" name="Object 3">
                        <a:extLst>
                          <a:ext uri="{FF2B5EF4-FFF2-40B4-BE49-F238E27FC236}">
                            <a16:creationId xmlns:a16="http://schemas.microsoft.com/office/drawing/2014/main" id="{E6AC2886-B149-492B-BD20-C53B24456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450" y="1052513"/>
                        <a:ext cx="23717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12" name="Object 4">
            <a:extLst>
              <a:ext uri="{FF2B5EF4-FFF2-40B4-BE49-F238E27FC236}">
                <a16:creationId xmlns:a16="http://schemas.microsoft.com/office/drawing/2014/main" id="{6F53DD99-89D2-474C-920F-8A415E3E22B1}"/>
              </a:ext>
            </a:extLst>
          </p:cNvPr>
          <p:cNvGraphicFramePr>
            <a:graphicFrameLocks noChangeAspect="1"/>
          </p:cNvGraphicFramePr>
          <p:nvPr/>
        </p:nvGraphicFramePr>
        <p:xfrm>
          <a:off x="1677988" y="1903413"/>
          <a:ext cx="2559050" cy="819150"/>
        </p:xfrm>
        <a:graphic>
          <a:graphicData uri="http://schemas.openxmlformats.org/presentationml/2006/ole">
            <mc:AlternateContent xmlns:mc="http://schemas.openxmlformats.org/markup-compatibility/2006">
              <mc:Choice xmlns:v="urn:schemas-microsoft-com:vml" Requires="v">
                <p:oleObj spid="_x0000_s111619" name="公式" r:id="rId5" imgW="1123886" imgH="304936" progId="Equation.3">
                  <p:embed/>
                </p:oleObj>
              </mc:Choice>
              <mc:Fallback>
                <p:oleObj name="公式" r:id="rId5" imgW="1123886" imgH="304936" progId="Equation.3">
                  <p:embed/>
                  <p:pic>
                    <p:nvPicPr>
                      <p:cNvPr id="196612" name="Object 4">
                        <a:extLst>
                          <a:ext uri="{FF2B5EF4-FFF2-40B4-BE49-F238E27FC236}">
                            <a16:creationId xmlns:a16="http://schemas.microsoft.com/office/drawing/2014/main" id="{6F53DD99-89D2-474C-920F-8A415E3E22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7988" y="1903413"/>
                        <a:ext cx="25590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69" name="Group 5">
            <a:extLst>
              <a:ext uri="{FF2B5EF4-FFF2-40B4-BE49-F238E27FC236}">
                <a16:creationId xmlns:a16="http://schemas.microsoft.com/office/drawing/2014/main" id="{02854508-C434-4A41-BFD9-EB58226D741C}"/>
              </a:ext>
            </a:extLst>
          </p:cNvPr>
          <p:cNvGrpSpPr>
            <a:grpSpLocks/>
          </p:cNvGrpSpPr>
          <p:nvPr/>
        </p:nvGrpSpPr>
        <p:grpSpPr bwMode="auto">
          <a:xfrm>
            <a:off x="6227763" y="422275"/>
            <a:ext cx="2555875" cy="3151188"/>
            <a:chOff x="3969" y="1173"/>
            <a:chExt cx="1610" cy="1985"/>
          </a:xfrm>
        </p:grpSpPr>
        <p:sp>
          <p:nvSpPr>
            <p:cNvPr id="11275" name="Rectangle 6" descr="宽上对角线">
              <a:extLst>
                <a:ext uri="{FF2B5EF4-FFF2-40B4-BE49-F238E27FC236}">
                  <a16:creationId xmlns:a16="http://schemas.microsoft.com/office/drawing/2014/main" id="{75275135-124A-4C3F-A193-AB17505B435A}"/>
                </a:ext>
              </a:extLst>
            </p:cNvPr>
            <p:cNvSpPr>
              <a:spLocks noChangeArrowheads="1"/>
            </p:cNvSpPr>
            <p:nvPr/>
          </p:nvSpPr>
          <p:spPr bwMode="auto">
            <a:xfrm>
              <a:off x="4231" y="1490"/>
              <a:ext cx="181" cy="1668"/>
            </a:xfrm>
            <a:prstGeom prst="rect">
              <a:avLst/>
            </a:prstGeom>
            <a:pattFill prst="wdUpDiag">
              <a:fgClr>
                <a:schemeClr val="hlink"/>
              </a:fgClr>
              <a:bgClr>
                <a:schemeClr val="bg1"/>
              </a:bgClr>
            </a:patt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solidFill>
                  <a:srgbClr val="FFFF00"/>
                </a:solidFill>
                <a:latin typeface="Times New Roman" panose="02020603050405020304" pitchFamily="18" charset="0"/>
              </a:endParaRPr>
            </a:p>
          </p:txBody>
        </p:sp>
        <p:sp>
          <p:nvSpPr>
            <p:cNvPr id="11276" name="Rectangle 7" descr="宽上对角线">
              <a:extLst>
                <a:ext uri="{FF2B5EF4-FFF2-40B4-BE49-F238E27FC236}">
                  <a16:creationId xmlns:a16="http://schemas.microsoft.com/office/drawing/2014/main" id="{DE2AC766-2CA2-4AD2-ABA5-2D453D8B410D}"/>
                </a:ext>
              </a:extLst>
            </p:cNvPr>
            <p:cNvSpPr>
              <a:spLocks noChangeArrowheads="1"/>
            </p:cNvSpPr>
            <p:nvPr/>
          </p:nvSpPr>
          <p:spPr bwMode="auto">
            <a:xfrm>
              <a:off x="5020" y="1490"/>
              <a:ext cx="181" cy="1668"/>
            </a:xfrm>
            <a:prstGeom prst="rect">
              <a:avLst/>
            </a:prstGeom>
            <a:pattFill prst="wdUpDiag">
              <a:fgClr>
                <a:schemeClr val="hlink"/>
              </a:fgClr>
              <a:bgClr>
                <a:srgbClr val="FFFFFF"/>
              </a:bgClr>
            </a:patt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solidFill>
                  <a:srgbClr val="FFFF00"/>
                </a:solidFill>
                <a:latin typeface="Times New Roman" panose="02020603050405020304" pitchFamily="18" charset="0"/>
              </a:endParaRPr>
            </a:p>
          </p:txBody>
        </p:sp>
        <p:sp>
          <p:nvSpPr>
            <p:cNvPr id="11277" name="Rectangle 8">
              <a:extLst>
                <a:ext uri="{FF2B5EF4-FFF2-40B4-BE49-F238E27FC236}">
                  <a16:creationId xmlns:a16="http://schemas.microsoft.com/office/drawing/2014/main" id="{A087851B-87CE-4D86-BC66-B76A85C7F9F3}"/>
                </a:ext>
              </a:extLst>
            </p:cNvPr>
            <p:cNvSpPr>
              <a:spLocks noChangeArrowheads="1"/>
            </p:cNvSpPr>
            <p:nvPr/>
          </p:nvSpPr>
          <p:spPr bwMode="auto">
            <a:xfrm>
              <a:off x="4594" y="2744"/>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FF00"/>
                  </a:solidFill>
                  <a:latin typeface="Times New Roman" panose="02020603050405020304" pitchFamily="18" charset="0"/>
                  <a:ea typeface="仿宋_GB2312" pitchFamily="49" charset="-122"/>
                </a:rPr>
                <a:t>d</a:t>
              </a:r>
              <a:endParaRPr kumimoji="1" lang="en-US" altLang="zh-CN" sz="2400" b="1">
                <a:solidFill>
                  <a:srgbClr val="00FF00"/>
                </a:solidFill>
                <a:latin typeface="Times New Roman" panose="02020603050405020304" pitchFamily="18" charset="0"/>
                <a:ea typeface="仿宋_GB2312" pitchFamily="49" charset="-122"/>
              </a:endParaRPr>
            </a:p>
          </p:txBody>
        </p:sp>
        <p:sp>
          <p:nvSpPr>
            <p:cNvPr id="11278" name="Rectangle 9">
              <a:extLst>
                <a:ext uri="{FF2B5EF4-FFF2-40B4-BE49-F238E27FC236}">
                  <a16:creationId xmlns:a16="http://schemas.microsoft.com/office/drawing/2014/main" id="{A2E06E13-7DCA-47FC-90C9-C971C268E6F5}"/>
                </a:ext>
              </a:extLst>
            </p:cNvPr>
            <p:cNvSpPr>
              <a:spLocks noChangeArrowheads="1"/>
            </p:cNvSpPr>
            <p:nvPr/>
          </p:nvSpPr>
          <p:spPr bwMode="auto">
            <a:xfrm>
              <a:off x="3969" y="2198"/>
              <a:ext cx="16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pitchFamily="49" charset="-122"/>
                </a:rPr>
                <a:t>S                       S</a:t>
              </a:r>
            </a:p>
          </p:txBody>
        </p:sp>
        <p:sp>
          <p:nvSpPr>
            <p:cNvPr id="11279" name="Rectangle 10">
              <a:extLst>
                <a:ext uri="{FF2B5EF4-FFF2-40B4-BE49-F238E27FC236}">
                  <a16:creationId xmlns:a16="http://schemas.microsoft.com/office/drawing/2014/main" id="{BE1A6577-A8E2-457D-9BB9-EC154AC39C0D}"/>
                </a:ext>
              </a:extLst>
            </p:cNvPr>
            <p:cNvSpPr>
              <a:spLocks noChangeArrowheads="1"/>
            </p:cNvSpPr>
            <p:nvPr/>
          </p:nvSpPr>
          <p:spPr bwMode="auto">
            <a:xfrm>
              <a:off x="4158" y="1191"/>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pitchFamily="49" charset="-122"/>
                </a:rPr>
                <a:t>q</a:t>
              </a:r>
              <a:r>
                <a:rPr kumimoji="1" lang="en-US" altLang="zh-CN" sz="2400" b="1" i="1" baseline="-25000">
                  <a:solidFill>
                    <a:srgbClr val="66FFFF"/>
                  </a:solidFill>
                  <a:latin typeface="Times New Roman" panose="02020603050405020304" pitchFamily="18" charset="0"/>
                  <a:ea typeface="仿宋_GB2312" pitchFamily="49" charset="-122"/>
                </a:rPr>
                <a:t>A</a:t>
              </a:r>
              <a:endParaRPr kumimoji="1" lang="en-US" altLang="zh-CN" sz="2400" b="1">
                <a:solidFill>
                  <a:schemeClr val="bg1"/>
                </a:solidFill>
                <a:latin typeface="Times New Roman" panose="02020603050405020304" pitchFamily="18" charset="0"/>
                <a:ea typeface="仿宋_GB2312" pitchFamily="49" charset="-122"/>
              </a:endParaRPr>
            </a:p>
          </p:txBody>
        </p:sp>
        <p:sp>
          <p:nvSpPr>
            <p:cNvPr id="11280" name="Rectangle 11">
              <a:extLst>
                <a:ext uri="{FF2B5EF4-FFF2-40B4-BE49-F238E27FC236}">
                  <a16:creationId xmlns:a16="http://schemas.microsoft.com/office/drawing/2014/main" id="{E2A7FD10-FC34-4B62-A469-E5D7C23EF108}"/>
                </a:ext>
              </a:extLst>
            </p:cNvPr>
            <p:cNvSpPr>
              <a:spLocks noChangeArrowheads="1"/>
            </p:cNvSpPr>
            <p:nvPr/>
          </p:nvSpPr>
          <p:spPr bwMode="auto">
            <a:xfrm>
              <a:off x="4938" y="1173"/>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pitchFamily="49" charset="-122"/>
                </a:rPr>
                <a:t>q</a:t>
              </a:r>
              <a:r>
                <a:rPr kumimoji="1" lang="en-US" altLang="zh-CN" sz="2400" b="1" i="1" baseline="-25000">
                  <a:solidFill>
                    <a:srgbClr val="66FFFF"/>
                  </a:solidFill>
                  <a:latin typeface="Times New Roman" panose="02020603050405020304" pitchFamily="18" charset="0"/>
                  <a:ea typeface="仿宋_GB2312" pitchFamily="49" charset="-122"/>
                </a:rPr>
                <a:t>B</a:t>
              </a:r>
              <a:endParaRPr kumimoji="1" lang="en-US" altLang="zh-CN" sz="2400" b="1">
                <a:solidFill>
                  <a:schemeClr val="bg1"/>
                </a:solidFill>
                <a:latin typeface="Times New Roman" panose="02020603050405020304" pitchFamily="18" charset="0"/>
                <a:ea typeface="仿宋_GB2312" pitchFamily="49" charset="-122"/>
              </a:endParaRPr>
            </a:p>
          </p:txBody>
        </p:sp>
        <p:graphicFrame>
          <p:nvGraphicFramePr>
            <p:cNvPr id="11281" name="Object 12">
              <a:extLst>
                <a:ext uri="{FF2B5EF4-FFF2-40B4-BE49-F238E27FC236}">
                  <a16:creationId xmlns:a16="http://schemas.microsoft.com/office/drawing/2014/main" id="{AE26098C-BD93-4026-A7EF-8D9FBF5CA761}"/>
                </a:ext>
              </a:extLst>
            </p:cNvPr>
            <p:cNvGraphicFramePr>
              <a:graphicFrameLocks noChangeAspect="1"/>
            </p:cNvGraphicFramePr>
            <p:nvPr/>
          </p:nvGraphicFramePr>
          <p:xfrm>
            <a:off x="4421" y="1843"/>
            <a:ext cx="252" cy="286"/>
          </p:xfrm>
          <a:graphic>
            <a:graphicData uri="http://schemas.openxmlformats.org/presentationml/2006/ole">
              <mc:AlternateContent xmlns:mc="http://schemas.openxmlformats.org/markup-compatibility/2006">
                <mc:Choice xmlns:v="urn:schemas-microsoft-com:vml" Requires="v">
                  <p:oleObj spid="_x0000_s111620" name="公式" r:id="rId7" imgW="95110" imgH="123689" progId="Equation.3">
                    <p:embed/>
                  </p:oleObj>
                </mc:Choice>
                <mc:Fallback>
                  <p:oleObj name="公式" r:id="rId7" imgW="95110" imgH="123689" progId="Equation.3">
                    <p:embed/>
                    <p:pic>
                      <p:nvPicPr>
                        <p:cNvPr id="11281" name="Object 12">
                          <a:extLst>
                            <a:ext uri="{FF2B5EF4-FFF2-40B4-BE49-F238E27FC236}">
                              <a16:creationId xmlns:a16="http://schemas.microsoft.com/office/drawing/2014/main" id="{AE26098C-BD93-4026-A7EF-8D9FBF5CA7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1" y="1843"/>
                          <a:ext cx="252"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82" name="Object 13">
              <a:extLst>
                <a:ext uri="{FF2B5EF4-FFF2-40B4-BE49-F238E27FC236}">
                  <a16:creationId xmlns:a16="http://schemas.microsoft.com/office/drawing/2014/main" id="{C9CCAB3E-8D9E-4690-9C45-9EEBA90C60C6}"/>
                </a:ext>
              </a:extLst>
            </p:cNvPr>
            <p:cNvGraphicFramePr>
              <a:graphicFrameLocks noChangeAspect="1"/>
            </p:cNvGraphicFramePr>
            <p:nvPr/>
          </p:nvGraphicFramePr>
          <p:xfrm>
            <a:off x="4004" y="1843"/>
            <a:ext cx="235" cy="287"/>
          </p:xfrm>
          <a:graphic>
            <a:graphicData uri="http://schemas.openxmlformats.org/presentationml/2006/ole">
              <mc:AlternateContent xmlns:mc="http://schemas.openxmlformats.org/markup-compatibility/2006">
                <mc:Choice xmlns:v="urn:schemas-microsoft-com:vml" Requires="v">
                  <p:oleObj spid="_x0000_s111621" name="公式" r:id="rId9" imgW="95110" imgH="123689" progId="Equation.3">
                    <p:embed/>
                  </p:oleObj>
                </mc:Choice>
                <mc:Fallback>
                  <p:oleObj name="公式" r:id="rId9" imgW="95110" imgH="123689" progId="Equation.3">
                    <p:embed/>
                    <p:pic>
                      <p:nvPicPr>
                        <p:cNvPr id="11282" name="Object 13">
                          <a:extLst>
                            <a:ext uri="{FF2B5EF4-FFF2-40B4-BE49-F238E27FC236}">
                              <a16:creationId xmlns:a16="http://schemas.microsoft.com/office/drawing/2014/main" id="{C9CCAB3E-8D9E-4690-9C45-9EEBA90C60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4" y="1843"/>
                          <a:ext cx="235"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83" name="Object 14">
              <a:extLst>
                <a:ext uri="{FF2B5EF4-FFF2-40B4-BE49-F238E27FC236}">
                  <a16:creationId xmlns:a16="http://schemas.microsoft.com/office/drawing/2014/main" id="{40A60ED4-763E-4E1F-8BE7-62843822E7F3}"/>
                </a:ext>
              </a:extLst>
            </p:cNvPr>
            <p:cNvGraphicFramePr>
              <a:graphicFrameLocks noChangeAspect="1"/>
            </p:cNvGraphicFramePr>
            <p:nvPr/>
          </p:nvGraphicFramePr>
          <p:xfrm>
            <a:off x="4775" y="1835"/>
            <a:ext cx="252" cy="303"/>
          </p:xfrm>
          <a:graphic>
            <a:graphicData uri="http://schemas.openxmlformats.org/presentationml/2006/ole">
              <mc:AlternateContent xmlns:mc="http://schemas.openxmlformats.org/markup-compatibility/2006">
                <mc:Choice xmlns:v="urn:schemas-microsoft-com:vml" Requires="v">
                  <p:oleObj spid="_x0000_s111622" name="公式" r:id="rId11" imgW="95110" imgH="133486" progId="Equation.3">
                    <p:embed/>
                  </p:oleObj>
                </mc:Choice>
                <mc:Fallback>
                  <p:oleObj name="公式" r:id="rId11" imgW="95110" imgH="133486" progId="Equation.3">
                    <p:embed/>
                    <p:pic>
                      <p:nvPicPr>
                        <p:cNvPr id="11283" name="Object 14">
                          <a:extLst>
                            <a:ext uri="{FF2B5EF4-FFF2-40B4-BE49-F238E27FC236}">
                              <a16:creationId xmlns:a16="http://schemas.microsoft.com/office/drawing/2014/main" id="{40A60ED4-763E-4E1F-8BE7-62843822E7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75" y="1835"/>
                          <a:ext cx="252"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84" name="Object 15">
              <a:extLst>
                <a:ext uri="{FF2B5EF4-FFF2-40B4-BE49-F238E27FC236}">
                  <a16:creationId xmlns:a16="http://schemas.microsoft.com/office/drawing/2014/main" id="{C222C9E6-0AD7-4AD6-9706-CE4D94FBAF9B}"/>
                </a:ext>
              </a:extLst>
            </p:cNvPr>
            <p:cNvGraphicFramePr>
              <a:graphicFrameLocks noChangeAspect="1"/>
            </p:cNvGraphicFramePr>
            <p:nvPr/>
          </p:nvGraphicFramePr>
          <p:xfrm>
            <a:off x="5183" y="1843"/>
            <a:ext cx="252" cy="287"/>
          </p:xfrm>
          <a:graphic>
            <a:graphicData uri="http://schemas.openxmlformats.org/presentationml/2006/ole">
              <mc:AlternateContent xmlns:mc="http://schemas.openxmlformats.org/markup-compatibility/2006">
                <mc:Choice xmlns:v="urn:schemas-microsoft-com:vml" Requires="v">
                  <p:oleObj spid="_x0000_s111623" name="公式" r:id="rId13" imgW="95110" imgH="123689" progId="Equation.3">
                    <p:embed/>
                  </p:oleObj>
                </mc:Choice>
                <mc:Fallback>
                  <p:oleObj name="公式" r:id="rId13" imgW="95110" imgH="123689" progId="Equation.3">
                    <p:embed/>
                    <p:pic>
                      <p:nvPicPr>
                        <p:cNvPr id="11284" name="Object 15">
                          <a:extLst>
                            <a:ext uri="{FF2B5EF4-FFF2-40B4-BE49-F238E27FC236}">
                              <a16:creationId xmlns:a16="http://schemas.microsoft.com/office/drawing/2014/main" id="{C222C9E6-0AD7-4AD6-9706-CE4D94FBAF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3" y="1843"/>
                          <a:ext cx="25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85" name="Rectangle 16">
              <a:extLst>
                <a:ext uri="{FF2B5EF4-FFF2-40B4-BE49-F238E27FC236}">
                  <a16:creationId xmlns:a16="http://schemas.microsoft.com/office/drawing/2014/main" id="{BD1E1201-4C10-41AC-B423-0489F19619CB}"/>
                </a:ext>
              </a:extLst>
            </p:cNvPr>
            <p:cNvSpPr>
              <a:spLocks noChangeArrowheads="1"/>
            </p:cNvSpPr>
            <p:nvPr/>
          </p:nvSpPr>
          <p:spPr bwMode="auto">
            <a:xfrm>
              <a:off x="4018" y="1493"/>
              <a:ext cx="14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CC00"/>
                  </a:solidFill>
                  <a:latin typeface="Times New Roman" panose="02020603050405020304" pitchFamily="18" charset="0"/>
                  <a:ea typeface="仿宋_GB2312" pitchFamily="49" charset="-122"/>
                </a:rPr>
                <a:t>1      2      3      4</a:t>
              </a:r>
            </a:p>
          </p:txBody>
        </p:sp>
        <p:sp>
          <p:nvSpPr>
            <p:cNvPr id="11286" name="Line 17">
              <a:extLst>
                <a:ext uri="{FF2B5EF4-FFF2-40B4-BE49-F238E27FC236}">
                  <a16:creationId xmlns:a16="http://schemas.microsoft.com/office/drawing/2014/main" id="{2B51E7B4-EA57-481E-A3C7-86147B215455}"/>
                </a:ext>
              </a:extLst>
            </p:cNvPr>
            <p:cNvSpPr>
              <a:spLocks noChangeShapeType="1"/>
            </p:cNvSpPr>
            <p:nvPr/>
          </p:nvSpPr>
          <p:spPr bwMode="auto">
            <a:xfrm>
              <a:off x="4412" y="3014"/>
              <a:ext cx="602" cy="0"/>
            </a:xfrm>
            <a:prstGeom prst="line">
              <a:avLst/>
            </a:prstGeom>
            <a:noFill/>
            <a:ln w="19050">
              <a:solidFill>
                <a:srgbClr val="00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7" name="Oval 18">
              <a:extLst>
                <a:ext uri="{FF2B5EF4-FFF2-40B4-BE49-F238E27FC236}">
                  <a16:creationId xmlns:a16="http://schemas.microsoft.com/office/drawing/2014/main" id="{AE210E65-EC19-44A8-91A8-5B8D84129171}"/>
                </a:ext>
              </a:extLst>
            </p:cNvPr>
            <p:cNvSpPr>
              <a:spLocks noChangeAspect="1" noChangeArrowheads="1"/>
            </p:cNvSpPr>
            <p:nvPr/>
          </p:nvSpPr>
          <p:spPr bwMode="auto">
            <a:xfrm>
              <a:off x="4288" y="2886"/>
              <a:ext cx="59" cy="59"/>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endParaRPr>
            </a:p>
          </p:txBody>
        </p:sp>
        <p:sp>
          <p:nvSpPr>
            <p:cNvPr id="11288" name="Text Box 19">
              <a:extLst>
                <a:ext uri="{FF2B5EF4-FFF2-40B4-BE49-F238E27FC236}">
                  <a16:creationId xmlns:a16="http://schemas.microsoft.com/office/drawing/2014/main" id="{4E93EBBC-D666-4CD6-BB9A-E90201BB99C4}"/>
                </a:ext>
              </a:extLst>
            </p:cNvPr>
            <p:cNvSpPr txBox="1">
              <a:spLocks noChangeArrowheads="1"/>
            </p:cNvSpPr>
            <p:nvPr/>
          </p:nvSpPr>
          <p:spPr bwMode="auto">
            <a:xfrm>
              <a:off x="4216" y="261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3300"/>
                  </a:solidFill>
                  <a:latin typeface="Times New Roman" panose="02020603050405020304" pitchFamily="18" charset="0"/>
                </a:rPr>
                <a:t>A</a:t>
              </a:r>
            </a:p>
          </p:txBody>
        </p:sp>
        <p:sp>
          <p:nvSpPr>
            <p:cNvPr id="11289" name="Oval 20">
              <a:extLst>
                <a:ext uri="{FF2B5EF4-FFF2-40B4-BE49-F238E27FC236}">
                  <a16:creationId xmlns:a16="http://schemas.microsoft.com/office/drawing/2014/main" id="{2E8C55BD-A014-4624-ABA5-469E853192A5}"/>
                </a:ext>
              </a:extLst>
            </p:cNvPr>
            <p:cNvSpPr>
              <a:spLocks noChangeAspect="1" noChangeArrowheads="1"/>
            </p:cNvSpPr>
            <p:nvPr/>
          </p:nvSpPr>
          <p:spPr bwMode="auto">
            <a:xfrm>
              <a:off x="5077" y="2878"/>
              <a:ext cx="59" cy="59"/>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chemeClr val="bg1"/>
                </a:solidFill>
              </a:endParaRPr>
            </a:p>
          </p:txBody>
        </p:sp>
        <p:sp>
          <p:nvSpPr>
            <p:cNvPr id="11290" name="Text Box 21">
              <a:extLst>
                <a:ext uri="{FF2B5EF4-FFF2-40B4-BE49-F238E27FC236}">
                  <a16:creationId xmlns:a16="http://schemas.microsoft.com/office/drawing/2014/main" id="{DA5F16E8-3BF6-4316-BE88-85021AC90CFD}"/>
                </a:ext>
              </a:extLst>
            </p:cNvPr>
            <p:cNvSpPr txBox="1">
              <a:spLocks noChangeArrowheads="1"/>
            </p:cNvSpPr>
            <p:nvPr/>
          </p:nvSpPr>
          <p:spPr bwMode="auto">
            <a:xfrm>
              <a:off x="5005" y="2606"/>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3300"/>
                  </a:solidFill>
                  <a:latin typeface="Times New Roman" panose="02020603050405020304" pitchFamily="18" charset="0"/>
                </a:rPr>
                <a:t>B</a:t>
              </a:r>
            </a:p>
          </p:txBody>
        </p:sp>
      </p:grpSp>
      <p:sp>
        <p:nvSpPr>
          <p:cNvPr id="196630" name="Rectangle 22">
            <a:extLst>
              <a:ext uri="{FF2B5EF4-FFF2-40B4-BE49-F238E27FC236}">
                <a16:creationId xmlns:a16="http://schemas.microsoft.com/office/drawing/2014/main" id="{FB33C356-99FE-4604-8E48-F75DEDC1F8EF}"/>
              </a:ext>
            </a:extLst>
          </p:cNvPr>
          <p:cNvSpPr>
            <a:spLocks noChangeArrowheads="1"/>
          </p:cNvSpPr>
          <p:nvPr/>
        </p:nvSpPr>
        <p:spPr bwMode="auto">
          <a:xfrm>
            <a:off x="655638" y="2997200"/>
            <a:ext cx="54006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可见，</a:t>
            </a:r>
            <a:r>
              <a:rPr kumimoji="1" lang="en-US" altLang="zh-CN" sz="2400" b="1" i="1">
                <a:solidFill>
                  <a:srgbClr val="66FFFF"/>
                </a:solidFill>
                <a:latin typeface="Times New Roman" panose="02020603050405020304" pitchFamily="18" charset="0"/>
              </a:rPr>
              <a:t>A</a:t>
            </a:r>
            <a:r>
              <a:rPr kumimoji="1" lang="zh-CN" altLang="en-US" sz="2400" b="1">
                <a:solidFill>
                  <a:schemeClr val="bg1"/>
                </a:solidFill>
                <a:latin typeface="Times New Roman" panose="02020603050405020304" pitchFamily="18" charset="0"/>
              </a:rPr>
              <a:t>、</a:t>
            </a:r>
            <a:r>
              <a:rPr kumimoji="1" lang="en-US" altLang="zh-CN" sz="2400" b="1" i="1">
                <a:solidFill>
                  <a:srgbClr val="66FFFF"/>
                </a:solidFill>
                <a:latin typeface="Times New Roman" panose="02020603050405020304" pitchFamily="18" charset="0"/>
              </a:rPr>
              <a:t>B</a:t>
            </a:r>
            <a:r>
              <a:rPr kumimoji="1" lang="zh-CN" altLang="en-US" sz="2400" b="1">
                <a:solidFill>
                  <a:schemeClr val="bg1"/>
                </a:solidFill>
                <a:latin typeface="Times New Roman" panose="02020603050405020304" pitchFamily="18" charset="0"/>
              </a:rPr>
              <a:t>两板的内侧面带等量异号电荷；两板的外侧面带等量同号电荷。</a:t>
            </a:r>
          </a:p>
        </p:txBody>
      </p:sp>
      <p:sp>
        <p:nvSpPr>
          <p:cNvPr id="196631" name="Text Box 23">
            <a:extLst>
              <a:ext uri="{FF2B5EF4-FFF2-40B4-BE49-F238E27FC236}">
                <a16:creationId xmlns:a16="http://schemas.microsoft.com/office/drawing/2014/main" id="{CB088068-F712-4C1C-BF44-9A83CDB4F0E5}"/>
              </a:ext>
            </a:extLst>
          </p:cNvPr>
          <p:cNvSpPr txBox="1">
            <a:spLocks noChangeArrowheads="1"/>
          </p:cNvSpPr>
          <p:nvPr/>
        </p:nvSpPr>
        <p:spPr bwMode="auto">
          <a:xfrm>
            <a:off x="355600" y="4195763"/>
            <a:ext cx="5991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u"/>
            </a:pPr>
            <a:r>
              <a:rPr kumimoji="1" lang="zh-CN" altLang="en-US" sz="2000" b="1" i="1">
                <a:solidFill>
                  <a:srgbClr val="FFFF66"/>
                </a:solidFill>
                <a:latin typeface="Times New Roman" panose="02020603050405020304" pitchFamily="18" charset="0"/>
              </a:rPr>
              <a:t> </a:t>
            </a:r>
            <a:r>
              <a:rPr kumimoji="1" lang="zh-CN" altLang="en-US" sz="2400" b="1">
                <a:solidFill>
                  <a:schemeClr val="bg1"/>
                </a:solidFill>
                <a:latin typeface="Times New Roman" panose="02020603050405020304" pitchFamily="18" charset="0"/>
                <a:ea typeface="仿宋_GB2312" pitchFamily="49" charset="-122"/>
              </a:rPr>
              <a:t>特别地，</a:t>
            </a:r>
            <a:r>
              <a:rPr kumimoji="1" lang="zh-CN" altLang="en-US" sz="2400" b="1">
                <a:solidFill>
                  <a:schemeClr val="bg1"/>
                </a:solidFill>
                <a:latin typeface="仿宋_GB2312" pitchFamily="49" charset="-122"/>
                <a:ea typeface="仿宋_GB2312" pitchFamily="49" charset="-122"/>
              </a:rPr>
              <a:t>若</a:t>
            </a:r>
            <a:r>
              <a:rPr kumimoji="1" lang="en-US" altLang="zh-CN" sz="2400" b="1" i="1">
                <a:solidFill>
                  <a:srgbClr val="66FFFF"/>
                </a:solidFill>
                <a:latin typeface="Times New Roman" panose="02020603050405020304" pitchFamily="18" charset="0"/>
                <a:ea typeface="仿宋_GB2312" pitchFamily="49" charset="-122"/>
              </a:rPr>
              <a:t>q</a:t>
            </a:r>
            <a:r>
              <a:rPr kumimoji="1" lang="en-US" altLang="zh-CN" sz="2400" b="1" i="1" baseline="-25000">
                <a:solidFill>
                  <a:srgbClr val="66FFFF"/>
                </a:solidFill>
                <a:latin typeface="Times New Roman" panose="02020603050405020304" pitchFamily="18" charset="0"/>
                <a:ea typeface="仿宋_GB2312" pitchFamily="49" charset="-122"/>
              </a:rPr>
              <a:t>A</a:t>
            </a:r>
            <a:r>
              <a:rPr kumimoji="1" lang="zh-CN" altLang="en-US" sz="2400" b="1">
                <a:solidFill>
                  <a:srgbClr val="66FFFF"/>
                </a:solidFill>
                <a:latin typeface="Times New Roman" panose="02020603050405020304" pitchFamily="18" charset="0"/>
                <a:ea typeface="仿宋_GB2312" pitchFamily="49" charset="-122"/>
              </a:rPr>
              <a:t>＝－</a:t>
            </a:r>
            <a:r>
              <a:rPr kumimoji="1" lang="en-US" altLang="zh-CN" sz="2400" b="1" i="1">
                <a:solidFill>
                  <a:srgbClr val="66FFFF"/>
                </a:solidFill>
                <a:latin typeface="Times New Roman" panose="02020603050405020304" pitchFamily="18" charset="0"/>
                <a:ea typeface="仿宋_GB2312" pitchFamily="49" charset="-122"/>
              </a:rPr>
              <a:t>q</a:t>
            </a:r>
            <a:r>
              <a:rPr kumimoji="1" lang="en-US" altLang="zh-CN" sz="2400" b="1" i="1" baseline="-25000">
                <a:solidFill>
                  <a:srgbClr val="66FFFF"/>
                </a:solidFill>
                <a:latin typeface="Times New Roman" panose="02020603050405020304" pitchFamily="18" charset="0"/>
                <a:ea typeface="仿宋_GB2312" pitchFamily="49" charset="-122"/>
              </a:rPr>
              <a:t>B</a:t>
            </a:r>
            <a:r>
              <a:rPr kumimoji="1" lang="zh-CN" altLang="en-US" sz="2400" b="1">
                <a:solidFill>
                  <a:srgbClr val="66FFFF"/>
                </a:solidFill>
                <a:latin typeface="Times New Roman" panose="02020603050405020304" pitchFamily="18" charset="0"/>
                <a:ea typeface="仿宋_GB2312" pitchFamily="49" charset="-122"/>
              </a:rPr>
              <a:t>＝</a:t>
            </a:r>
            <a:r>
              <a:rPr kumimoji="1" lang="en-US" altLang="zh-CN" sz="2400" b="1" i="1">
                <a:solidFill>
                  <a:srgbClr val="66FFFF"/>
                </a:solidFill>
                <a:latin typeface="Times New Roman" panose="02020603050405020304" pitchFamily="18" charset="0"/>
                <a:ea typeface="仿宋_GB2312" pitchFamily="49" charset="-122"/>
              </a:rPr>
              <a:t>q</a:t>
            </a:r>
            <a:r>
              <a:rPr kumimoji="1" lang="zh-CN" altLang="en-US" sz="2400" b="1">
                <a:solidFill>
                  <a:schemeClr val="bg1"/>
                </a:solidFill>
                <a:latin typeface="仿宋_GB2312" pitchFamily="49" charset="-122"/>
                <a:ea typeface="仿宋_GB2312" pitchFamily="49" charset="-122"/>
              </a:rPr>
              <a:t>，则</a:t>
            </a:r>
          </a:p>
        </p:txBody>
      </p:sp>
      <p:graphicFrame>
        <p:nvGraphicFramePr>
          <p:cNvPr id="196632" name="Object 24">
            <a:extLst>
              <a:ext uri="{FF2B5EF4-FFF2-40B4-BE49-F238E27FC236}">
                <a16:creationId xmlns:a16="http://schemas.microsoft.com/office/drawing/2014/main" id="{B8B559D5-46C1-49F3-9D74-F555C82BE199}"/>
              </a:ext>
            </a:extLst>
          </p:cNvPr>
          <p:cNvGraphicFramePr>
            <a:graphicFrameLocks noChangeAspect="1"/>
          </p:cNvGraphicFramePr>
          <p:nvPr/>
        </p:nvGraphicFramePr>
        <p:xfrm>
          <a:off x="1736725" y="4881563"/>
          <a:ext cx="1546225" cy="449262"/>
        </p:xfrm>
        <a:graphic>
          <a:graphicData uri="http://schemas.openxmlformats.org/presentationml/2006/ole">
            <mc:AlternateContent xmlns:mc="http://schemas.openxmlformats.org/markup-compatibility/2006">
              <mc:Choice xmlns:v="urn:schemas-microsoft-com:vml" Requires="v">
                <p:oleObj spid="_x0000_s111624" name="公式" r:id="rId15" imgW="647725" imgH="123689" progId="Equation.3">
                  <p:embed/>
                </p:oleObj>
              </mc:Choice>
              <mc:Fallback>
                <p:oleObj name="公式" r:id="rId15" imgW="647725" imgH="123689" progId="Equation.3">
                  <p:embed/>
                  <p:pic>
                    <p:nvPicPr>
                      <p:cNvPr id="196632" name="Object 24">
                        <a:extLst>
                          <a:ext uri="{FF2B5EF4-FFF2-40B4-BE49-F238E27FC236}">
                            <a16:creationId xmlns:a16="http://schemas.microsoft.com/office/drawing/2014/main" id="{B8B559D5-46C1-49F3-9D74-F555C82BE1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36725" y="4881563"/>
                        <a:ext cx="154622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33" name="Object 25">
            <a:extLst>
              <a:ext uri="{FF2B5EF4-FFF2-40B4-BE49-F238E27FC236}">
                <a16:creationId xmlns:a16="http://schemas.microsoft.com/office/drawing/2014/main" id="{61D3BFEC-A1E4-4B21-A685-46EF0474CC3A}"/>
              </a:ext>
            </a:extLst>
          </p:cNvPr>
          <p:cNvGraphicFramePr>
            <a:graphicFrameLocks noChangeAspect="1"/>
          </p:cNvGraphicFramePr>
          <p:nvPr/>
        </p:nvGraphicFramePr>
        <p:xfrm>
          <a:off x="3768725" y="4884738"/>
          <a:ext cx="2132013" cy="476250"/>
        </p:xfrm>
        <a:graphic>
          <a:graphicData uri="http://schemas.openxmlformats.org/presentationml/2006/ole">
            <mc:AlternateContent xmlns:mc="http://schemas.openxmlformats.org/markup-compatibility/2006">
              <mc:Choice xmlns:v="urn:schemas-microsoft-com:vml" Requires="v">
                <p:oleObj spid="_x0000_s111625" name="公式" r:id="rId17" imgW="923880" imgH="133486" progId="Equation.3">
                  <p:embed/>
                </p:oleObj>
              </mc:Choice>
              <mc:Fallback>
                <p:oleObj name="公式" r:id="rId17" imgW="923880" imgH="133486" progId="Equation.3">
                  <p:embed/>
                  <p:pic>
                    <p:nvPicPr>
                      <p:cNvPr id="196633" name="Object 25">
                        <a:extLst>
                          <a:ext uri="{FF2B5EF4-FFF2-40B4-BE49-F238E27FC236}">
                            <a16:creationId xmlns:a16="http://schemas.microsoft.com/office/drawing/2014/main" id="{61D3BFEC-A1E4-4B21-A685-46EF0474CC3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68725" y="4884738"/>
                        <a:ext cx="21320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6634" name="Rectangle 26">
            <a:extLst>
              <a:ext uri="{FF2B5EF4-FFF2-40B4-BE49-F238E27FC236}">
                <a16:creationId xmlns:a16="http://schemas.microsoft.com/office/drawing/2014/main" id="{99D652B5-51AE-4254-AA78-4DEFB71C96A4}"/>
              </a:ext>
            </a:extLst>
          </p:cNvPr>
          <p:cNvSpPr>
            <a:spLocks noChangeArrowheads="1"/>
          </p:cNvSpPr>
          <p:nvPr/>
        </p:nvSpPr>
        <p:spPr bwMode="auto">
          <a:xfrm>
            <a:off x="655638" y="5589588"/>
            <a:ext cx="7085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pitchFamily="49" charset="-122"/>
              </a:rPr>
              <a:t>电荷只分布在两板的内侧面，外侧面不带电。</a:t>
            </a:r>
          </a:p>
        </p:txBody>
      </p:sp>
    </p:spTree>
    <p:extLst>
      <p:ext uri="{BB962C8B-B14F-4D97-AF65-F5344CB8AC3E}">
        <p14:creationId xmlns:p14="http://schemas.microsoft.com/office/powerpoint/2010/main" val="257251725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wipe(left)">
                                      <p:cBhvr>
                                        <p:cTn id="7" dur="500"/>
                                        <p:tgtEl>
                                          <p:spTgt spid="196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6611"/>
                                        </p:tgtEl>
                                        <p:attrNameLst>
                                          <p:attrName>style.visibility</p:attrName>
                                        </p:attrNameLst>
                                      </p:cBhvr>
                                      <p:to>
                                        <p:strVal val="visible"/>
                                      </p:to>
                                    </p:set>
                                    <p:animEffect transition="in" filter="wipe(left)">
                                      <p:cBhvr>
                                        <p:cTn id="12" dur="500"/>
                                        <p:tgtEl>
                                          <p:spTgt spid="196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6612"/>
                                        </p:tgtEl>
                                        <p:attrNameLst>
                                          <p:attrName>style.visibility</p:attrName>
                                        </p:attrNameLst>
                                      </p:cBhvr>
                                      <p:to>
                                        <p:strVal val="visible"/>
                                      </p:to>
                                    </p:set>
                                    <p:animEffect transition="in" filter="wipe(left)">
                                      <p:cBhvr>
                                        <p:cTn id="17" dur="500"/>
                                        <p:tgtEl>
                                          <p:spTgt spid="1966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6630"/>
                                        </p:tgtEl>
                                        <p:attrNameLst>
                                          <p:attrName>style.visibility</p:attrName>
                                        </p:attrNameLst>
                                      </p:cBhvr>
                                      <p:to>
                                        <p:strVal val="visible"/>
                                      </p:to>
                                    </p:set>
                                    <p:animEffect transition="in" filter="wipe(left)">
                                      <p:cBhvr>
                                        <p:cTn id="22" dur="500"/>
                                        <p:tgtEl>
                                          <p:spTgt spid="1966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6631"/>
                                        </p:tgtEl>
                                        <p:attrNameLst>
                                          <p:attrName>style.visibility</p:attrName>
                                        </p:attrNameLst>
                                      </p:cBhvr>
                                      <p:to>
                                        <p:strVal val="visible"/>
                                      </p:to>
                                    </p:set>
                                    <p:animEffect transition="in" filter="wipe(left)">
                                      <p:cBhvr>
                                        <p:cTn id="27" dur="500"/>
                                        <p:tgtEl>
                                          <p:spTgt spid="1966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6632"/>
                                        </p:tgtEl>
                                        <p:attrNameLst>
                                          <p:attrName>style.visibility</p:attrName>
                                        </p:attrNameLst>
                                      </p:cBhvr>
                                      <p:to>
                                        <p:strVal val="visible"/>
                                      </p:to>
                                    </p:set>
                                    <p:animEffect transition="in" filter="wipe(left)">
                                      <p:cBhvr>
                                        <p:cTn id="32" dur="500"/>
                                        <p:tgtEl>
                                          <p:spTgt spid="19663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96633"/>
                                        </p:tgtEl>
                                        <p:attrNameLst>
                                          <p:attrName>style.visibility</p:attrName>
                                        </p:attrNameLst>
                                      </p:cBhvr>
                                      <p:to>
                                        <p:strVal val="visible"/>
                                      </p:to>
                                    </p:set>
                                    <p:animEffect transition="in" filter="wipe(left)">
                                      <p:cBhvr>
                                        <p:cTn id="37" dur="500"/>
                                        <p:tgtEl>
                                          <p:spTgt spid="19663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6634"/>
                                        </p:tgtEl>
                                        <p:attrNameLst>
                                          <p:attrName>style.visibility</p:attrName>
                                        </p:attrNameLst>
                                      </p:cBhvr>
                                      <p:to>
                                        <p:strVal val="visible"/>
                                      </p:to>
                                    </p:set>
                                    <p:animEffect transition="in" filter="wipe(left)">
                                      <p:cBhvr>
                                        <p:cTn id="42" dur="500"/>
                                        <p:tgtEl>
                                          <p:spTgt spid="196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utoUpdateAnimBg="0"/>
      <p:bldP spid="196630" grpId="0" autoUpdateAnimBg="0"/>
      <p:bldP spid="196631" grpId="0" autoUpdateAnimBg="0"/>
      <p:bldP spid="196634"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5">
            <a:extLst>
              <a:ext uri="{FF2B5EF4-FFF2-40B4-BE49-F238E27FC236}">
                <a16:creationId xmlns:a16="http://schemas.microsoft.com/office/drawing/2014/main" id="{5AA815F0-6922-4C96-8F3F-470521F1462A}"/>
              </a:ext>
            </a:extLst>
          </p:cNvPr>
          <p:cNvSpPr txBox="1">
            <a:spLocks noChangeArrowheads="1"/>
          </p:cNvSpPr>
          <p:nvPr/>
        </p:nvSpPr>
        <p:spPr bwMode="auto">
          <a:xfrm>
            <a:off x="484188" y="188913"/>
            <a:ext cx="8408987"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600" b="1">
                <a:solidFill>
                  <a:schemeClr val="bg1"/>
                </a:solidFill>
              </a:rPr>
              <a:t>例</a:t>
            </a:r>
            <a:r>
              <a:rPr lang="en-US" altLang="zh-CN" sz="2600" b="1">
                <a:solidFill>
                  <a:schemeClr val="bg1"/>
                </a:solidFill>
              </a:rPr>
              <a:t>2  </a:t>
            </a:r>
            <a:r>
              <a:rPr lang="zh-CN" altLang="en-US" sz="2600" b="1">
                <a:solidFill>
                  <a:schemeClr val="bg1"/>
                </a:solidFill>
              </a:rPr>
              <a:t>半径为</a:t>
            </a:r>
            <a:r>
              <a:rPr lang="en-US" altLang="zh-CN" sz="2600" b="1">
                <a:solidFill>
                  <a:schemeClr val="bg1"/>
                </a:solidFill>
              </a:rPr>
              <a:t>R</a:t>
            </a:r>
            <a:r>
              <a:rPr lang="en-US" altLang="zh-CN" sz="2600" b="1" baseline="-25000">
                <a:solidFill>
                  <a:schemeClr val="bg1"/>
                </a:solidFill>
              </a:rPr>
              <a:t>1</a:t>
            </a:r>
            <a:r>
              <a:rPr lang="zh-CN" altLang="en-US" sz="2600" b="1">
                <a:solidFill>
                  <a:schemeClr val="bg1"/>
                </a:solidFill>
              </a:rPr>
              <a:t>的导体球带有电荷</a:t>
            </a:r>
            <a:r>
              <a:rPr lang="en-US" altLang="zh-CN" sz="2600" b="1">
                <a:solidFill>
                  <a:schemeClr val="bg1"/>
                </a:solidFill>
              </a:rPr>
              <a:t>q</a:t>
            </a:r>
            <a:r>
              <a:rPr lang="zh-CN" altLang="en-US" sz="2600" b="1">
                <a:solidFill>
                  <a:schemeClr val="bg1"/>
                </a:solidFill>
              </a:rPr>
              <a:t>，球外有一个内、外半径为</a:t>
            </a:r>
            <a:r>
              <a:rPr lang="en-US" altLang="zh-CN" sz="2600" b="1">
                <a:solidFill>
                  <a:schemeClr val="bg1"/>
                </a:solidFill>
              </a:rPr>
              <a:t>R</a:t>
            </a:r>
            <a:r>
              <a:rPr lang="en-US" altLang="zh-CN" sz="2600" b="1" baseline="-25000">
                <a:solidFill>
                  <a:schemeClr val="bg1"/>
                </a:solidFill>
              </a:rPr>
              <a:t>2 </a:t>
            </a:r>
            <a:r>
              <a:rPr lang="zh-CN" altLang="en-US" sz="2600" b="1" baseline="-25000">
                <a:solidFill>
                  <a:schemeClr val="bg1"/>
                </a:solidFill>
              </a:rPr>
              <a:t>、</a:t>
            </a:r>
            <a:r>
              <a:rPr lang="en-US" altLang="zh-CN" sz="2600" b="1">
                <a:solidFill>
                  <a:schemeClr val="bg1"/>
                </a:solidFill>
              </a:rPr>
              <a:t>R</a:t>
            </a:r>
            <a:r>
              <a:rPr lang="en-US" altLang="zh-CN" sz="2600" b="1" baseline="-25000">
                <a:solidFill>
                  <a:schemeClr val="bg1"/>
                </a:solidFill>
              </a:rPr>
              <a:t>3</a:t>
            </a:r>
            <a:r>
              <a:rPr lang="zh-CN" altLang="en-US" sz="2600" b="1">
                <a:solidFill>
                  <a:schemeClr val="bg1"/>
                </a:solidFill>
              </a:rPr>
              <a:t>的同心导体球壳，壳上带有电量为</a:t>
            </a:r>
            <a:r>
              <a:rPr lang="en-US" altLang="zh-CN" sz="2600" b="1">
                <a:solidFill>
                  <a:schemeClr val="bg1"/>
                </a:solidFill>
              </a:rPr>
              <a:t>Q</a:t>
            </a:r>
            <a:r>
              <a:rPr lang="zh-CN" altLang="en-US" sz="2600" b="1">
                <a:solidFill>
                  <a:schemeClr val="bg1"/>
                </a:solidFill>
              </a:rPr>
              <a:t>，如图所示，求</a:t>
            </a:r>
            <a:r>
              <a:rPr lang="en-US" altLang="zh-CN" sz="2600" b="1">
                <a:solidFill>
                  <a:schemeClr val="bg1"/>
                </a:solidFill>
              </a:rPr>
              <a:t>:</a:t>
            </a:r>
          </a:p>
          <a:p>
            <a:pPr eaLnBrk="1" hangingPunct="1"/>
            <a:endParaRPr lang="zh-CN" altLang="en-US" sz="2600">
              <a:solidFill>
                <a:schemeClr val="bg1"/>
              </a:solidFill>
            </a:endParaRPr>
          </a:p>
        </p:txBody>
      </p:sp>
      <p:pic>
        <p:nvPicPr>
          <p:cNvPr id="12291" name="Picture 26">
            <a:extLst>
              <a:ext uri="{FF2B5EF4-FFF2-40B4-BE49-F238E27FC236}">
                <a16:creationId xmlns:a16="http://schemas.microsoft.com/office/drawing/2014/main" id="{E48A31BE-1034-409A-94CD-A3860674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1628775"/>
            <a:ext cx="8118475" cy="460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51193"/>
      </p:ext>
    </p:extLst>
  </p:cSld>
  <p:clrMapOvr>
    <a:masterClrMapping/>
  </p:clrMapOvr>
  <p:transitio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5">
            <a:extLst>
              <a:ext uri="{FF2B5EF4-FFF2-40B4-BE49-F238E27FC236}">
                <a16:creationId xmlns:a16="http://schemas.microsoft.com/office/drawing/2014/main" id="{7CC56B31-16CB-4288-85D0-5FCFB852E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52400"/>
            <a:ext cx="7951787"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16">
            <a:extLst>
              <a:ext uri="{FF2B5EF4-FFF2-40B4-BE49-F238E27FC236}">
                <a16:creationId xmlns:a16="http://schemas.microsoft.com/office/drawing/2014/main" id="{ECDFBEAF-5436-4EFE-BD78-D8F3EA469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2852738"/>
            <a:ext cx="8053387" cy="338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979164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4">
            <a:extLst>
              <a:ext uri="{FF2B5EF4-FFF2-40B4-BE49-F238E27FC236}">
                <a16:creationId xmlns:a16="http://schemas.microsoft.com/office/drawing/2014/main" id="{B56BA530-17B0-417B-B761-E0EEA2616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17463"/>
            <a:ext cx="8002587" cy="399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25">
            <a:extLst>
              <a:ext uri="{FF2B5EF4-FFF2-40B4-BE49-F238E27FC236}">
                <a16:creationId xmlns:a16="http://schemas.microsoft.com/office/drawing/2014/main" id="{B0552490-5CB2-4B37-B9F0-92D9662DD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8" y="4022725"/>
            <a:ext cx="8031162" cy="151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6">
            <a:extLst>
              <a:ext uri="{FF2B5EF4-FFF2-40B4-BE49-F238E27FC236}">
                <a16:creationId xmlns:a16="http://schemas.microsoft.com/office/drawing/2014/main" id="{ED9EEDDE-42B2-40E1-A1E4-23AC58A83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8" y="5335588"/>
            <a:ext cx="7699375" cy="1522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35937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0">
            <a:extLst>
              <a:ext uri="{FF2B5EF4-FFF2-40B4-BE49-F238E27FC236}">
                <a16:creationId xmlns:a16="http://schemas.microsoft.com/office/drawing/2014/main" id="{C8C4FB3C-0C26-45E1-9D52-E959B518B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8455025" cy="287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41" name="Picture 21">
            <a:extLst>
              <a:ext uri="{FF2B5EF4-FFF2-40B4-BE49-F238E27FC236}">
                <a16:creationId xmlns:a16="http://schemas.microsoft.com/office/drawing/2014/main" id="{F09DD900-8243-40A5-9A5D-74B556CA7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141663"/>
            <a:ext cx="8470900" cy="3455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740694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9">
            <a:extLst>
              <a:ext uri="{FF2B5EF4-FFF2-40B4-BE49-F238E27FC236}">
                <a16:creationId xmlns:a16="http://schemas.microsoft.com/office/drawing/2014/main" id="{C07293E3-AFEE-4F84-B97F-EEA3C1846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404813"/>
            <a:ext cx="8558212" cy="590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1809633"/>
      </p:ext>
    </p:extLst>
  </p:cSld>
  <p:clrMapOvr>
    <a:masterClrMapping/>
  </p:clrMapOvr>
  <p:transitio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a:extLst>
              <a:ext uri="{FF2B5EF4-FFF2-40B4-BE49-F238E27FC236}">
                <a16:creationId xmlns:a16="http://schemas.microsoft.com/office/drawing/2014/main" id="{79CD0751-0F44-4BB1-90C1-62030C31BA54}"/>
              </a:ext>
            </a:extLst>
          </p:cNvPr>
          <p:cNvSpPr txBox="1">
            <a:spLocks noChangeArrowheads="1"/>
          </p:cNvSpPr>
          <p:nvPr/>
        </p:nvSpPr>
        <p:spPr bwMode="auto">
          <a:xfrm>
            <a:off x="323850" y="322263"/>
            <a:ext cx="86407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latin typeface="华文中宋" panose="02010600040101010101" pitchFamily="2" charset="-122"/>
              </a:rPr>
              <a:t>例</a:t>
            </a:r>
            <a:r>
              <a:rPr lang="en-US" altLang="zh-CN" sz="2400" b="1">
                <a:solidFill>
                  <a:schemeClr val="bg1"/>
                </a:solidFill>
                <a:latin typeface="华文中宋" panose="02010600040101010101" pitchFamily="2" charset="-122"/>
              </a:rPr>
              <a:t>3:  </a:t>
            </a:r>
            <a:r>
              <a:rPr lang="zh-CN" altLang="en-US" sz="2400" b="1">
                <a:solidFill>
                  <a:schemeClr val="bg1"/>
                </a:solidFill>
                <a:latin typeface="华文中宋" panose="02010600040101010101" pitchFamily="2" charset="-122"/>
              </a:rPr>
              <a:t>接地导体球附近有一点电荷，求</a:t>
            </a:r>
            <a:r>
              <a:rPr lang="en-US" altLang="zh-CN" sz="2400" b="1">
                <a:solidFill>
                  <a:schemeClr val="bg1"/>
                </a:solidFill>
                <a:latin typeface="华文中宋" panose="02010600040101010101" pitchFamily="2" charset="-122"/>
              </a:rPr>
              <a:t>:  </a:t>
            </a:r>
            <a:r>
              <a:rPr lang="zh-CN" altLang="en-US" sz="2400" b="1">
                <a:solidFill>
                  <a:schemeClr val="bg1"/>
                </a:solidFill>
                <a:latin typeface="华文中宋" panose="02010600040101010101" pitchFamily="2" charset="-122"/>
              </a:rPr>
              <a:t>导体上的感应电荷。</a:t>
            </a:r>
          </a:p>
        </p:txBody>
      </p:sp>
      <p:pic>
        <p:nvPicPr>
          <p:cNvPr id="17411" name="Picture 13">
            <a:extLst>
              <a:ext uri="{FF2B5EF4-FFF2-40B4-BE49-F238E27FC236}">
                <a16:creationId xmlns:a16="http://schemas.microsoft.com/office/drawing/2014/main" id="{9759CF11-425E-4012-9DFA-FE7C4173B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900" y="981075"/>
            <a:ext cx="2736850" cy="2030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14">
            <a:extLst>
              <a:ext uri="{FF2B5EF4-FFF2-40B4-BE49-F238E27FC236}">
                <a16:creationId xmlns:a16="http://schemas.microsoft.com/office/drawing/2014/main" id="{53A043D8-C1C4-4771-93DA-931671D88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 y="908050"/>
            <a:ext cx="5848350"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749509"/>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0" y="373063"/>
            <a:ext cx="8893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3200" b="1">
                <a:solidFill>
                  <a:srgbClr val="66FF33"/>
                </a:solidFill>
                <a:latin typeface="Times New Roman" pitchFamily="18" charset="0"/>
                <a:ea typeface="黑体" pitchFamily="49" charset="-122"/>
              </a:rPr>
              <a:t>9.2  </a:t>
            </a:r>
            <a:r>
              <a:rPr kumimoji="1" lang="zh-CN" altLang="en-US" sz="3200" b="1">
                <a:solidFill>
                  <a:srgbClr val="66FF33"/>
                </a:solidFill>
                <a:latin typeface="Times New Roman" pitchFamily="18" charset="0"/>
                <a:ea typeface="黑体" pitchFamily="49" charset="-122"/>
              </a:rPr>
              <a:t>静电场  电场强度</a:t>
            </a:r>
            <a:endParaRPr kumimoji="1" lang="en-US" altLang="zh-CN" sz="3200" b="1">
              <a:solidFill>
                <a:srgbClr val="66FF33"/>
              </a:solidFill>
              <a:latin typeface="Times New Roman" pitchFamily="18" charset="0"/>
              <a:ea typeface="黑体" pitchFamily="49" charset="-122"/>
            </a:endParaRPr>
          </a:p>
        </p:txBody>
      </p:sp>
      <p:sp>
        <p:nvSpPr>
          <p:cNvPr id="10243" name="Text Box 3"/>
          <p:cNvSpPr txBox="1">
            <a:spLocks noChangeArrowheads="1"/>
          </p:cNvSpPr>
          <p:nvPr/>
        </p:nvSpPr>
        <p:spPr bwMode="auto">
          <a:xfrm>
            <a:off x="223838" y="952500"/>
            <a:ext cx="2530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静电场</a:t>
            </a:r>
          </a:p>
        </p:txBody>
      </p:sp>
      <p:sp>
        <p:nvSpPr>
          <p:cNvPr id="10244" name="Rectangle 4"/>
          <p:cNvSpPr>
            <a:spLocks noChangeArrowheads="1"/>
          </p:cNvSpPr>
          <p:nvPr/>
        </p:nvSpPr>
        <p:spPr bwMode="auto">
          <a:xfrm>
            <a:off x="558800" y="2768600"/>
            <a:ext cx="5957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rgbClr val="66FFFF"/>
                </a:solidFill>
                <a:latin typeface="宋体" pitchFamily="2" charset="-122"/>
              </a:rPr>
              <a:t>后来</a:t>
            </a:r>
            <a:r>
              <a:rPr kumimoji="1" lang="en-US" altLang="zh-CN" sz="2400" b="1">
                <a:solidFill>
                  <a:srgbClr val="66FFFF"/>
                </a:solidFill>
                <a:latin typeface="宋体" pitchFamily="2" charset="-122"/>
              </a:rPr>
              <a:t>:</a:t>
            </a:r>
            <a:r>
              <a:rPr kumimoji="1" lang="en-US" altLang="zh-CN" sz="2400" b="1">
                <a:solidFill>
                  <a:srgbClr val="CCFFFF"/>
                </a:solidFill>
                <a:latin typeface="宋体" pitchFamily="2" charset="-122"/>
              </a:rPr>
              <a:t> </a:t>
            </a:r>
            <a:r>
              <a:rPr kumimoji="1" lang="zh-CN" altLang="en-US" sz="2400" b="1">
                <a:solidFill>
                  <a:schemeClr val="bg1"/>
                </a:solidFill>
                <a:latin typeface="宋体" pitchFamily="2" charset="-122"/>
              </a:rPr>
              <a:t>法拉第提出</a:t>
            </a:r>
            <a:r>
              <a:rPr kumimoji="1" lang="zh-CN" altLang="en-US" sz="2400" b="1">
                <a:solidFill>
                  <a:srgbClr val="FFFF66"/>
                </a:solidFill>
                <a:latin typeface="宋体" pitchFamily="2" charset="-122"/>
              </a:rPr>
              <a:t>场（力线）</a:t>
            </a:r>
            <a:r>
              <a:rPr kumimoji="1" lang="zh-CN" altLang="en-US" sz="2400" b="1">
                <a:solidFill>
                  <a:schemeClr val="bg1"/>
                </a:solidFill>
                <a:latin typeface="宋体" pitchFamily="2" charset="-122"/>
              </a:rPr>
              <a:t>的概念</a:t>
            </a:r>
          </a:p>
        </p:txBody>
      </p:sp>
      <p:sp>
        <p:nvSpPr>
          <p:cNvPr id="10245" name="Text Box 5"/>
          <p:cNvSpPr txBox="1">
            <a:spLocks noChangeArrowheads="1"/>
          </p:cNvSpPr>
          <p:nvPr/>
        </p:nvSpPr>
        <p:spPr bwMode="auto">
          <a:xfrm>
            <a:off x="558800" y="2292350"/>
            <a:ext cx="6359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spcBef>
                <a:spcPct val="50000"/>
              </a:spcBef>
            </a:pPr>
            <a:r>
              <a:rPr kumimoji="1" lang="zh-CN" altLang="en-US" sz="2400" b="1">
                <a:solidFill>
                  <a:srgbClr val="FFFF66"/>
                </a:solidFill>
                <a:latin typeface="仿宋_GB2312" pitchFamily="49" charset="-122"/>
                <a:ea typeface="仿宋_GB2312" pitchFamily="49" charset="-122"/>
                <a:sym typeface="Wingdings" pitchFamily="2" charset="2"/>
              </a:rPr>
              <a:t> </a:t>
            </a:r>
            <a:r>
              <a:rPr kumimoji="1" lang="zh-CN" altLang="en-US" sz="2400" b="1">
                <a:solidFill>
                  <a:srgbClr val="66FFFF"/>
                </a:solidFill>
                <a:latin typeface="宋体" pitchFamily="2" charset="-122"/>
              </a:rPr>
              <a:t>早期：</a:t>
            </a:r>
            <a:r>
              <a:rPr kumimoji="1" lang="zh-CN" altLang="en-US" sz="2400" b="1">
                <a:solidFill>
                  <a:schemeClr val="bg1"/>
                </a:solidFill>
                <a:latin typeface="宋体" pitchFamily="2" charset="-122"/>
              </a:rPr>
              <a:t>电磁理论是</a:t>
            </a:r>
            <a:r>
              <a:rPr kumimoji="1" lang="zh-CN" altLang="en-US" sz="2400" b="1">
                <a:solidFill>
                  <a:srgbClr val="FFFF66"/>
                </a:solidFill>
                <a:latin typeface="宋体" pitchFamily="2" charset="-122"/>
              </a:rPr>
              <a:t>超距</a:t>
            </a:r>
            <a:r>
              <a:rPr kumimoji="1" lang="zh-CN" altLang="en-US" sz="2400" b="1">
                <a:solidFill>
                  <a:schemeClr val="bg1"/>
                </a:solidFill>
                <a:latin typeface="宋体" pitchFamily="2" charset="-122"/>
              </a:rPr>
              <a:t>作用和“以太”理论</a:t>
            </a:r>
          </a:p>
        </p:txBody>
      </p:sp>
      <p:sp>
        <p:nvSpPr>
          <p:cNvPr id="10246" name="Text Box 6"/>
          <p:cNvSpPr txBox="1">
            <a:spLocks noChangeArrowheads="1"/>
          </p:cNvSpPr>
          <p:nvPr/>
        </p:nvSpPr>
        <p:spPr bwMode="auto">
          <a:xfrm>
            <a:off x="492125" y="4954588"/>
            <a:ext cx="32099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b="1" dirty="0">
                <a:solidFill>
                  <a:srgbClr val="FFFF66"/>
                </a:solidFill>
                <a:latin typeface="仿宋_GB2312" pitchFamily="49" charset="-122"/>
                <a:ea typeface="仿宋_GB2312" pitchFamily="49" charset="-122"/>
                <a:sym typeface="Wingdings" pitchFamily="2" charset="2"/>
              </a:rPr>
              <a:t></a:t>
            </a:r>
            <a:r>
              <a:rPr kumimoji="1" lang="zh-CN" altLang="en-US" sz="3200" b="1" dirty="0">
                <a:solidFill>
                  <a:srgbClr val="FF99FF"/>
                </a:solidFill>
                <a:latin typeface="Times New Roman" pitchFamily="18" charset="0"/>
                <a:sym typeface="Symbol" pitchFamily="18" charset="2"/>
              </a:rPr>
              <a:t> </a:t>
            </a:r>
            <a:r>
              <a:rPr kumimoji="1" lang="zh-CN" altLang="en-US" sz="2400" b="1" dirty="0">
                <a:solidFill>
                  <a:srgbClr val="66FFFF"/>
                </a:solidFill>
                <a:latin typeface="宋体" pitchFamily="2" charset="-122"/>
                <a:sym typeface="Monotype Sorts" pitchFamily="2" charset="2"/>
              </a:rPr>
              <a:t>电场的特点</a:t>
            </a:r>
          </a:p>
        </p:txBody>
      </p:sp>
      <p:sp>
        <p:nvSpPr>
          <p:cNvPr id="10247" name="Text Box 7"/>
          <p:cNvSpPr txBox="1">
            <a:spLocks noChangeArrowheads="1"/>
          </p:cNvSpPr>
          <p:nvPr/>
        </p:nvSpPr>
        <p:spPr bwMode="auto">
          <a:xfrm>
            <a:off x="749300" y="5526088"/>
            <a:ext cx="58832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(1) </a:t>
            </a:r>
            <a:r>
              <a:rPr kumimoji="1" lang="zh-CN" altLang="en-US" sz="2400" b="1">
                <a:solidFill>
                  <a:schemeClr val="bg1"/>
                </a:solidFill>
                <a:latin typeface="宋体" pitchFamily="2" charset="-122"/>
              </a:rPr>
              <a:t>对位于其中的带电体有力的作用</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力</a:t>
            </a:r>
          </a:p>
        </p:txBody>
      </p:sp>
      <p:sp>
        <p:nvSpPr>
          <p:cNvPr id="10248" name="Text Box 8"/>
          <p:cNvSpPr txBox="1">
            <a:spLocks noChangeArrowheads="1"/>
          </p:cNvSpPr>
          <p:nvPr/>
        </p:nvSpPr>
        <p:spPr bwMode="auto">
          <a:xfrm>
            <a:off x="738188" y="6021388"/>
            <a:ext cx="66579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solidFill>
                  <a:schemeClr val="bg1"/>
                </a:solidFill>
                <a:latin typeface="Times New Roman" pitchFamily="18" charset="0"/>
              </a:rPr>
              <a:t>(2) </a:t>
            </a:r>
            <a:r>
              <a:rPr kumimoji="1" lang="zh-CN" altLang="en-US" sz="2400" b="1">
                <a:solidFill>
                  <a:schemeClr val="bg1"/>
                </a:solidFill>
                <a:latin typeface="宋体" pitchFamily="2" charset="-122"/>
              </a:rPr>
              <a:t>带电体在电场中运动</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电场力要作功</a:t>
            </a:r>
            <a:r>
              <a:rPr kumimoji="1" lang="en-US" altLang="zh-CN" sz="2400" b="1">
                <a:solidFill>
                  <a:schemeClr val="bg1"/>
                </a:solidFill>
                <a:latin typeface="宋体" pitchFamily="2" charset="-122"/>
              </a:rPr>
              <a:t>----</a:t>
            </a:r>
            <a:r>
              <a:rPr kumimoji="1" lang="zh-CN" altLang="en-US" sz="2400" b="1">
                <a:solidFill>
                  <a:schemeClr val="bg1"/>
                </a:solidFill>
                <a:latin typeface="宋体" pitchFamily="2" charset="-122"/>
              </a:rPr>
              <a:t>能量</a:t>
            </a:r>
          </a:p>
        </p:txBody>
      </p:sp>
      <p:graphicFrame>
        <p:nvGraphicFramePr>
          <p:cNvPr id="10249" name="Object 27"/>
          <p:cNvGraphicFramePr>
            <a:graphicFrameLocks noChangeAspect="1"/>
          </p:cNvGraphicFramePr>
          <p:nvPr/>
        </p:nvGraphicFramePr>
        <p:xfrm>
          <a:off x="6329363" y="352425"/>
          <a:ext cx="414337" cy="552450"/>
        </p:xfrm>
        <a:graphic>
          <a:graphicData uri="http://schemas.openxmlformats.org/presentationml/2006/ole">
            <mc:AlternateContent xmlns:mc="http://schemas.openxmlformats.org/markup-compatibility/2006">
              <mc:Choice xmlns:v="urn:schemas-microsoft-com:vml" Requires="v">
                <p:oleObj spid="_x0000_s10282" name="公式" r:id="rId3" imgW="47510" imgH="95287" progId="Equation.3">
                  <p:embed/>
                </p:oleObj>
              </mc:Choice>
              <mc:Fallback>
                <p:oleObj name="公式" r:id="rId3" imgW="47510" imgH="95287"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363" y="352425"/>
                        <a:ext cx="4143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0" name="TextBox 1"/>
          <p:cNvSpPr txBox="1">
            <a:spLocks noChangeArrowheads="1"/>
          </p:cNvSpPr>
          <p:nvPr/>
        </p:nvSpPr>
        <p:spPr bwMode="auto">
          <a:xfrm>
            <a:off x="906463" y="1471613"/>
            <a:ext cx="52371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接触力</a:t>
            </a:r>
            <a:r>
              <a:rPr lang="en-US" altLang="zh-CN" sz="2400" b="1">
                <a:solidFill>
                  <a:schemeClr val="bg1"/>
                </a:solidFill>
              </a:rPr>
              <a:t>----</a:t>
            </a:r>
            <a:r>
              <a:rPr lang="zh-CN" altLang="en-US" sz="2400" b="1">
                <a:solidFill>
                  <a:schemeClr val="bg1"/>
                </a:solidFill>
              </a:rPr>
              <a:t>近距作用</a:t>
            </a:r>
            <a:endParaRPr lang="en-US" altLang="zh-CN" sz="2400" b="1">
              <a:solidFill>
                <a:schemeClr val="bg1"/>
              </a:solidFill>
            </a:endParaRPr>
          </a:p>
          <a:p>
            <a:pPr eaLnBrk="1" hangingPunct="1"/>
            <a:r>
              <a:rPr lang="zh-CN" altLang="en-US" sz="2400" b="1">
                <a:solidFill>
                  <a:schemeClr val="bg1"/>
                </a:solidFill>
              </a:rPr>
              <a:t>非接触力</a:t>
            </a:r>
            <a:r>
              <a:rPr lang="en-US" altLang="zh-CN" sz="2400" b="1">
                <a:solidFill>
                  <a:schemeClr val="bg1"/>
                </a:solidFill>
              </a:rPr>
              <a:t>----</a:t>
            </a:r>
            <a:r>
              <a:rPr lang="zh-CN" altLang="en-US" sz="2400" b="1">
                <a:solidFill>
                  <a:schemeClr val="bg1"/>
                </a:solidFill>
              </a:rPr>
              <a:t>超距作用，无需作用时间</a:t>
            </a:r>
          </a:p>
        </p:txBody>
      </p:sp>
      <p:pic>
        <p:nvPicPr>
          <p:cNvPr id="10251"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9038" y="3314700"/>
            <a:ext cx="4354512"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52" name="TextBox 2"/>
          <p:cNvSpPr txBox="1">
            <a:spLocks noChangeArrowheads="1"/>
          </p:cNvSpPr>
          <p:nvPr/>
        </p:nvSpPr>
        <p:spPr bwMode="auto">
          <a:xfrm>
            <a:off x="642938" y="3810000"/>
            <a:ext cx="7986712"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电磁场是物质的一种形态，它可以脱离电荷和电流独立存在，具有能量、动量和角动量等物质的基本属性。它在真空中以光速传播。</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0247" grpId="0"/>
      <p:bldP spid="10248" grpId="0"/>
      <p:bldP spid="1025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a:extLst>
              <a:ext uri="{FF2B5EF4-FFF2-40B4-BE49-F238E27FC236}">
                <a16:creationId xmlns:a16="http://schemas.microsoft.com/office/drawing/2014/main" id="{B77C25FF-3D0F-4C48-88D6-BDF8757C57B0}"/>
              </a:ext>
            </a:extLst>
          </p:cNvPr>
          <p:cNvSpPr txBox="1">
            <a:spLocks noChangeArrowheads="1"/>
          </p:cNvSpPr>
          <p:nvPr/>
        </p:nvSpPr>
        <p:spPr bwMode="auto">
          <a:xfrm>
            <a:off x="384175" y="3141663"/>
            <a:ext cx="7989888"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电容只与导体的几何因素和介质有关，与导体带电量和电势大小无关；</a:t>
            </a:r>
            <a:r>
              <a:rPr lang="zh-CN" altLang="en-US" sz="2400" b="1">
                <a:solidFill>
                  <a:schemeClr val="bg1"/>
                </a:solidFill>
              </a:rPr>
              <a:t>物理意义</a:t>
            </a:r>
            <a:r>
              <a:rPr lang="en-US" altLang="zh-CN" sz="2400" b="1">
                <a:solidFill>
                  <a:schemeClr val="bg1"/>
                </a:solidFill>
              </a:rPr>
              <a:t>: </a:t>
            </a:r>
            <a:r>
              <a:rPr lang="zh-CN" altLang="en-US" sz="2400" b="1">
                <a:solidFill>
                  <a:schemeClr val="bg1"/>
                </a:solidFill>
              </a:rPr>
              <a:t>导体每升高单位电势所需的电量</a:t>
            </a:r>
          </a:p>
        </p:txBody>
      </p:sp>
      <p:sp>
        <p:nvSpPr>
          <p:cNvPr id="161795" name="Text Box 3">
            <a:extLst>
              <a:ext uri="{FF2B5EF4-FFF2-40B4-BE49-F238E27FC236}">
                <a16:creationId xmlns:a16="http://schemas.microsoft.com/office/drawing/2014/main" id="{D14C783C-FDF5-4BD4-941C-8280BCB31335}"/>
              </a:ext>
            </a:extLst>
          </p:cNvPr>
          <p:cNvSpPr txBox="1">
            <a:spLocks noChangeArrowheads="1"/>
          </p:cNvSpPr>
          <p:nvPr/>
        </p:nvSpPr>
        <p:spPr bwMode="auto">
          <a:xfrm>
            <a:off x="187325" y="461963"/>
            <a:ext cx="5032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宋体" panose="02010600030101010101" pitchFamily="2" charset="-122"/>
              </a:rPr>
              <a:t>.</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孤立导体的电容</a:t>
            </a:r>
          </a:p>
        </p:txBody>
      </p:sp>
      <p:sp>
        <p:nvSpPr>
          <p:cNvPr id="161797" name="Rectangle 5">
            <a:extLst>
              <a:ext uri="{FF2B5EF4-FFF2-40B4-BE49-F238E27FC236}">
                <a16:creationId xmlns:a16="http://schemas.microsoft.com/office/drawing/2014/main" id="{027BCDC7-9BBB-478E-B48B-C2990D4151AE}"/>
              </a:ext>
            </a:extLst>
          </p:cNvPr>
          <p:cNvSpPr>
            <a:spLocks noChangeArrowheads="1"/>
          </p:cNvSpPr>
          <p:nvPr/>
        </p:nvSpPr>
        <p:spPr bwMode="auto">
          <a:xfrm>
            <a:off x="1201738" y="1924050"/>
            <a:ext cx="1465262" cy="9144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0000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1798" name="Text Box 6">
            <a:extLst>
              <a:ext uri="{FF2B5EF4-FFF2-40B4-BE49-F238E27FC236}">
                <a16:creationId xmlns:a16="http://schemas.microsoft.com/office/drawing/2014/main" id="{0C171DE0-0247-4354-98E3-B012DDCE9F9F}"/>
              </a:ext>
            </a:extLst>
          </p:cNvPr>
          <p:cNvSpPr txBox="1">
            <a:spLocks noChangeArrowheads="1"/>
          </p:cNvSpPr>
          <p:nvPr/>
        </p:nvSpPr>
        <p:spPr bwMode="auto">
          <a:xfrm>
            <a:off x="3124200" y="2416175"/>
            <a:ext cx="289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chemeClr val="bg1"/>
                </a:solidFill>
                <a:latin typeface="楷体_GB2312" pitchFamily="49" charset="-122"/>
                <a:ea typeface="楷体_GB2312" pitchFamily="49" charset="-122"/>
              </a:rPr>
              <a:t>单位</a:t>
            </a:r>
            <a:r>
              <a:rPr kumimoji="1" lang="en-US" altLang="zh-CN" sz="2000" b="1">
                <a:solidFill>
                  <a:schemeClr val="bg1"/>
                </a:solidFill>
                <a:latin typeface="楷体_GB2312" pitchFamily="49" charset="-122"/>
                <a:ea typeface="楷体_GB2312" pitchFamily="49" charset="-122"/>
              </a:rPr>
              <a:t>:</a:t>
            </a:r>
            <a:r>
              <a:rPr kumimoji="1" lang="zh-CN" altLang="en-US" sz="2000" b="1">
                <a:solidFill>
                  <a:srgbClr val="FF0000"/>
                </a:solidFill>
                <a:latin typeface="楷体_GB2312" pitchFamily="49" charset="-122"/>
                <a:ea typeface="楷体_GB2312" pitchFamily="49" charset="-122"/>
              </a:rPr>
              <a:t>法拉</a:t>
            </a:r>
            <a:r>
              <a:rPr kumimoji="1" lang="en-US" altLang="zh-CN" sz="2000" b="1">
                <a:solidFill>
                  <a:srgbClr val="FF0000"/>
                </a:solidFill>
                <a:latin typeface="Times New Roman" panose="02020603050405020304" pitchFamily="18" charset="0"/>
                <a:ea typeface="楷体_GB2312" pitchFamily="49" charset="-122"/>
              </a:rPr>
              <a:t>( F )</a:t>
            </a:r>
          </a:p>
        </p:txBody>
      </p:sp>
      <p:graphicFrame>
        <p:nvGraphicFramePr>
          <p:cNvPr id="161799" name="Object 7">
            <a:extLst>
              <a:ext uri="{FF2B5EF4-FFF2-40B4-BE49-F238E27FC236}">
                <a16:creationId xmlns:a16="http://schemas.microsoft.com/office/drawing/2014/main" id="{19A130C1-6D95-4574-8DC9-C66B41147DAB}"/>
              </a:ext>
            </a:extLst>
          </p:cNvPr>
          <p:cNvGraphicFramePr>
            <a:graphicFrameLocks/>
          </p:cNvGraphicFramePr>
          <p:nvPr/>
        </p:nvGraphicFramePr>
        <p:xfrm>
          <a:off x="3402013" y="1260475"/>
          <a:ext cx="874712" cy="392113"/>
        </p:xfrm>
        <a:graphic>
          <a:graphicData uri="http://schemas.openxmlformats.org/presentationml/2006/ole">
            <mc:AlternateContent xmlns:mc="http://schemas.openxmlformats.org/markup-compatibility/2006">
              <mc:Choice xmlns:v="urn:schemas-microsoft-com:vml" Requires="v">
                <p:oleObj spid="_x0000_s112642" name="Equation" r:id="rId4" imgW="771582" imgH="295139" progId="Equation.3">
                  <p:embed/>
                </p:oleObj>
              </mc:Choice>
              <mc:Fallback>
                <p:oleObj name="Equation" r:id="rId4" imgW="771582" imgH="295139" progId="Equation.3">
                  <p:embed/>
                  <p:pic>
                    <p:nvPicPr>
                      <p:cNvPr id="161799" name="Object 7">
                        <a:extLst>
                          <a:ext uri="{FF2B5EF4-FFF2-40B4-BE49-F238E27FC236}">
                            <a16:creationId xmlns:a16="http://schemas.microsoft.com/office/drawing/2014/main" id="{19A130C1-6D95-4574-8DC9-C66B41147DA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2013" y="1260475"/>
                        <a:ext cx="8747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0" name="Text Box 8">
            <a:extLst>
              <a:ext uri="{FF2B5EF4-FFF2-40B4-BE49-F238E27FC236}">
                <a16:creationId xmlns:a16="http://schemas.microsoft.com/office/drawing/2014/main" id="{00DD58CD-A229-4A23-A760-23AE1D0C50EF}"/>
              </a:ext>
            </a:extLst>
          </p:cNvPr>
          <p:cNvSpPr txBox="1">
            <a:spLocks noChangeArrowheads="1"/>
          </p:cNvSpPr>
          <p:nvPr/>
        </p:nvSpPr>
        <p:spPr bwMode="auto">
          <a:xfrm>
            <a:off x="779463" y="1196975"/>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孤立导体的电势</a:t>
            </a:r>
          </a:p>
        </p:txBody>
      </p:sp>
      <p:graphicFrame>
        <p:nvGraphicFramePr>
          <p:cNvPr id="161801" name="Object 9">
            <a:extLst>
              <a:ext uri="{FF2B5EF4-FFF2-40B4-BE49-F238E27FC236}">
                <a16:creationId xmlns:a16="http://schemas.microsoft.com/office/drawing/2014/main" id="{67B95719-DDD2-48E3-85AD-B1E6F8128549}"/>
              </a:ext>
            </a:extLst>
          </p:cNvPr>
          <p:cNvGraphicFramePr>
            <a:graphicFrameLocks/>
          </p:cNvGraphicFramePr>
          <p:nvPr/>
        </p:nvGraphicFramePr>
        <p:xfrm>
          <a:off x="2076450" y="1958975"/>
          <a:ext cx="315913" cy="823913"/>
        </p:xfrm>
        <a:graphic>
          <a:graphicData uri="http://schemas.openxmlformats.org/presentationml/2006/ole">
            <mc:AlternateContent xmlns:mc="http://schemas.openxmlformats.org/markup-compatibility/2006">
              <mc:Choice xmlns:v="urn:schemas-microsoft-com:vml" Requires="v">
                <p:oleObj spid="_x0000_s112643" name="Equation" r:id="rId6" imgW="209486" imgH="723764" progId="Equation.3">
                  <p:embed/>
                </p:oleObj>
              </mc:Choice>
              <mc:Fallback>
                <p:oleObj name="Equation" r:id="rId6" imgW="209486" imgH="723764" progId="Equation.3">
                  <p:embed/>
                  <p:pic>
                    <p:nvPicPr>
                      <p:cNvPr id="161801" name="Object 9">
                        <a:extLst>
                          <a:ext uri="{FF2B5EF4-FFF2-40B4-BE49-F238E27FC236}">
                            <a16:creationId xmlns:a16="http://schemas.microsoft.com/office/drawing/2014/main" id="{67B95719-DDD2-48E3-85AD-B1E6F812854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1958975"/>
                        <a:ext cx="3159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2" name="Rectangle 10">
            <a:extLst>
              <a:ext uri="{FF2B5EF4-FFF2-40B4-BE49-F238E27FC236}">
                <a16:creationId xmlns:a16="http://schemas.microsoft.com/office/drawing/2014/main" id="{298DB281-3FD5-4B51-94F0-40499893046D}"/>
              </a:ext>
            </a:extLst>
          </p:cNvPr>
          <p:cNvSpPr>
            <a:spLocks noChangeArrowheads="1"/>
          </p:cNvSpPr>
          <p:nvPr/>
        </p:nvSpPr>
        <p:spPr bwMode="auto">
          <a:xfrm>
            <a:off x="3124200" y="1941513"/>
            <a:ext cx="1973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ea typeface="楷体_GB2312" pitchFamily="49" charset="-122"/>
              </a:rPr>
              <a:t>孤立导体的电容</a:t>
            </a:r>
          </a:p>
        </p:txBody>
      </p:sp>
      <p:graphicFrame>
        <p:nvGraphicFramePr>
          <p:cNvPr id="161803" name="Object 11">
            <a:extLst>
              <a:ext uri="{FF2B5EF4-FFF2-40B4-BE49-F238E27FC236}">
                <a16:creationId xmlns:a16="http://schemas.microsoft.com/office/drawing/2014/main" id="{45CE66C5-AEA4-47C5-A912-DA6B2E1E97EA}"/>
              </a:ext>
            </a:extLst>
          </p:cNvPr>
          <p:cNvGraphicFramePr>
            <a:graphicFrameLocks/>
          </p:cNvGraphicFramePr>
          <p:nvPr/>
        </p:nvGraphicFramePr>
        <p:xfrm>
          <a:off x="1385888" y="2193925"/>
          <a:ext cx="557212" cy="317500"/>
        </p:xfrm>
        <a:graphic>
          <a:graphicData uri="http://schemas.openxmlformats.org/presentationml/2006/ole">
            <mc:AlternateContent xmlns:mc="http://schemas.openxmlformats.org/markup-compatibility/2006">
              <mc:Choice xmlns:v="urn:schemas-microsoft-com:vml" Requires="v">
                <p:oleObj spid="_x0000_s112644" name="Equation" r:id="rId8" imgW="457200" imgH="209414" progId="Equation.3">
                  <p:embed/>
                </p:oleObj>
              </mc:Choice>
              <mc:Fallback>
                <p:oleObj name="Equation" r:id="rId8" imgW="457200" imgH="209414" progId="Equation.3">
                  <p:embed/>
                  <p:pic>
                    <p:nvPicPr>
                      <p:cNvPr id="161803" name="Object 11">
                        <a:extLst>
                          <a:ext uri="{FF2B5EF4-FFF2-40B4-BE49-F238E27FC236}">
                            <a16:creationId xmlns:a16="http://schemas.microsoft.com/office/drawing/2014/main" id="{45CE66C5-AEA4-47C5-A912-DA6B2E1E97EA}"/>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5888" y="2193925"/>
                        <a:ext cx="5572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04" name="Oval 12">
            <a:extLst>
              <a:ext uri="{FF2B5EF4-FFF2-40B4-BE49-F238E27FC236}">
                <a16:creationId xmlns:a16="http://schemas.microsoft.com/office/drawing/2014/main" id="{D4179017-81B0-4C2A-AC1E-A62FE9AD5A34}"/>
              </a:ext>
            </a:extLst>
          </p:cNvPr>
          <p:cNvSpPr>
            <a:spLocks noChangeArrowheads="1"/>
          </p:cNvSpPr>
          <p:nvPr/>
        </p:nvSpPr>
        <p:spPr bwMode="auto">
          <a:xfrm>
            <a:off x="6324600" y="1482725"/>
            <a:ext cx="2362200" cy="1536700"/>
          </a:xfrm>
          <a:prstGeom prst="ellipse">
            <a:avLst/>
          </a:prstGeom>
          <a:gradFill rotWithShape="0">
            <a:gsLst>
              <a:gs pos="0">
                <a:srgbClr val="FF3300"/>
              </a:gs>
              <a:gs pos="100000">
                <a:srgbClr val="FFFF00"/>
              </a:gs>
            </a:gsLst>
            <a:path path="shape">
              <a:fillToRect l="50000" t="50000" r="50000" b="50000"/>
            </a:path>
          </a:gradFill>
          <a:ln w="2857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600">
              <a:latin typeface="Times New Roman" panose="02020603050405020304" pitchFamily="18" charset="0"/>
            </a:endParaRPr>
          </a:p>
        </p:txBody>
      </p:sp>
      <p:grpSp>
        <p:nvGrpSpPr>
          <p:cNvPr id="161805" name="Group 13">
            <a:extLst>
              <a:ext uri="{FF2B5EF4-FFF2-40B4-BE49-F238E27FC236}">
                <a16:creationId xmlns:a16="http://schemas.microsoft.com/office/drawing/2014/main" id="{20BE75D4-F76E-4E88-9E57-AAB2BE5A98BE}"/>
              </a:ext>
            </a:extLst>
          </p:cNvPr>
          <p:cNvGrpSpPr>
            <a:grpSpLocks/>
          </p:cNvGrpSpPr>
          <p:nvPr/>
        </p:nvGrpSpPr>
        <p:grpSpPr bwMode="auto">
          <a:xfrm>
            <a:off x="6300788" y="1431925"/>
            <a:ext cx="2435225" cy="1616075"/>
            <a:chOff x="4000" y="968"/>
            <a:chExt cx="1343" cy="626"/>
          </a:xfrm>
        </p:grpSpPr>
        <p:sp>
          <p:nvSpPr>
            <p:cNvPr id="18466" name="Text Box 14">
              <a:extLst>
                <a:ext uri="{FF2B5EF4-FFF2-40B4-BE49-F238E27FC236}">
                  <a16:creationId xmlns:a16="http://schemas.microsoft.com/office/drawing/2014/main" id="{C1893291-DC0F-461D-8EFF-A734DA5C0EF9}"/>
                </a:ext>
              </a:extLst>
            </p:cNvPr>
            <p:cNvSpPr txBox="1">
              <a:spLocks noChangeArrowheads="1"/>
            </p:cNvSpPr>
            <p:nvPr/>
          </p:nvSpPr>
          <p:spPr bwMode="auto">
            <a:xfrm>
              <a:off x="4547" y="968"/>
              <a:ext cx="221"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Times New Roman" panose="02020603050405020304" pitchFamily="18" charset="0"/>
                </a:rPr>
                <a:t>  </a:t>
              </a:r>
              <a:r>
                <a:rPr kumimoji="1" lang="en-US" altLang="zh-CN" sz="1600">
                  <a:latin typeface="Times New Roman" panose="02020603050405020304" pitchFamily="18" charset="0"/>
                </a:rPr>
                <a:t>+</a:t>
              </a:r>
            </a:p>
          </p:txBody>
        </p:sp>
        <p:sp>
          <p:nvSpPr>
            <p:cNvPr id="18467" name="Text Box 15">
              <a:extLst>
                <a:ext uri="{FF2B5EF4-FFF2-40B4-BE49-F238E27FC236}">
                  <a16:creationId xmlns:a16="http://schemas.microsoft.com/office/drawing/2014/main" id="{303DE54B-9B7E-4287-B5BE-CE0D88C49EEF}"/>
                </a:ext>
              </a:extLst>
            </p:cNvPr>
            <p:cNvSpPr txBox="1">
              <a:spLocks noChangeArrowheads="1"/>
            </p:cNvSpPr>
            <p:nvPr/>
          </p:nvSpPr>
          <p:spPr bwMode="auto">
            <a:xfrm>
              <a:off x="4533" y="1464"/>
              <a:ext cx="249"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1600">
                  <a:latin typeface="Times New Roman" panose="02020603050405020304" pitchFamily="18" charset="0"/>
                </a:rPr>
                <a:t>   </a:t>
              </a:r>
              <a:r>
                <a:rPr kumimoji="1" lang="en-US" altLang="zh-CN" sz="1600">
                  <a:latin typeface="Times New Roman" panose="02020603050405020304" pitchFamily="18" charset="0"/>
                </a:rPr>
                <a:t>+</a:t>
              </a:r>
            </a:p>
          </p:txBody>
        </p:sp>
        <p:sp>
          <p:nvSpPr>
            <p:cNvPr id="18468" name="Text Box 16">
              <a:extLst>
                <a:ext uri="{FF2B5EF4-FFF2-40B4-BE49-F238E27FC236}">
                  <a16:creationId xmlns:a16="http://schemas.microsoft.com/office/drawing/2014/main" id="{13F8A537-7CEB-4C28-9605-AF98D9F15683}"/>
                </a:ext>
              </a:extLst>
            </p:cNvPr>
            <p:cNvSpPr txBox="1">
              <a:spLocks noChangeArrowheads="1"/>
            </p:cNvSpPr>
            <p:nvPr/>
          </p:nvSpPr>
          <p:spPr bwMode="auto">
            <a:xfrm>
              <a:off x="5178" y="1207"/>
              <a:ext cx="165" cy="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rPr>
                <a:t>+</a:t>
              </a:r>
            </a:p>
          </p:txBody>
        </p:sp>
        <p:sp>
          <p:nvSpPr>
            <p:cNvPr id="18469" name="Text Box 17">
              <a:extLst>
                <a:ext uri="{FF2B5EF4-FFF2-40B4-BE49-F238E27FC236}">
                  <a16:creationId xmlns:a16="http://schemas.microsoft.com/office/drawing/2014/main" id="{AC60960D-61A9-497F-9544-7BDD1A179F82}"/>
                </a:ext>
              </a:extLst>
            </p:cNvPr>
            <p:cNvSpPr txBox="1">
              <a:spLocks noChangeArrowheads="1"/>
            </p:cNvSpPr>
            <p:nvPr/>
          </p:nvSpPr>
          <p:spPr bwMode="auto">
            <a:xfrm>
              <a:off x="4000" y="1215"/>
              <a:ext cx="165" cy="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rPr>
                <a:t>+</a:t>
              </a:r>
            </a:p>
          </p:txBody>
        </p:sp>
        <p:sp>
          <p:nvSpPr>
            <p:cNvPr id="18470" name="Text Box 18">
              <a:extLst>
                <a:ext uri="{FF2B5EF4-FFF2-40B4-BE49-F238E27FC236}">
                  <a16:creationId xmlns:a16="http://schemas.microsoft.com/office/drawing/2014/main" id="{D8F58764-F398-4A4C-896A-A30ABF786C20}"/>
                </a:ext>
              </a:extLst>
            </p:cNvPr>
            <p:cNvSpPr txBox="1">
              <a:spLocks noChangeArrowheads="1"/>
            </p:cNvSpPr>
            <p:nvPr/>
          </p:nvSpPr>
          <p:spPr bwMode="auto">
            <a:xfrm>
              <a:off x="4136" y="1376"/>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rPr>
                <a:t>+</a:t>
              </a:r>
            </a:p>
          </p:txBody>
        </p:sp>
        <p:sp>
          <p:nvSpPr>
            <p:cNvPr id="18471" name="Text Box 19">
              <a:extLst>
                <a:ext uri="{FF2B5EF4-FFF2-40B4-BE49-F238E27FC236}">
                  <a16:creationId xmlns:a16="http://schemas.microsoft.com/office/drawing/2014/main" id="{83D8522E-8ADF-4E0C-AEE0-7FC1C2EB7DCE}"/>
                </a:ext>
              </a:extLst>
            </p:cNvPr>
            <p:cNvSpPr txBox="1">
              <a:spLocks noChangeArrowheads="1"/>
            </p:cNvSpPr>
            <p:nvPr/>
          </p:nvSpPr>
          <p:spPr bwMode="auto">
            <a:xfrm>
              <a:off x="4137" y="1039"/>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rPr>
                <a:t>+</a:t>
              </a:r>
            </a:p>
          </p:txBody>
        </p:sp>
        <p:sp>
          <p:nvSpPr>
            <p:cNvPr id="18472" name="Text Box 20">
              <a:extLst>
                <a:ext uri="{FF2B5EF4-FFF2-40B4-BE49-F238E27FC236}">
                  <a16:creationId xmlns:a16="http://schemas.microsoft.com/office/drawing/2014/main" id="{2FF479E5-B93D-48EB-A529-0690A1BA685B}"/>
                </a:ext>
              </a:extLst>
            </p:cNvPr>
            <p:cNvSpPr txBox="1">
              <a:spLocks noChangeArrowheads="1"/>
            </p:cNvSpPr>
            <p:nvPr/>
          </p:nvSpPr>
          <p:spPr bwMode="auto">
            <a:xfrm>
              <a:off x="5032" y="1376"/>
              <a:ext cx="165"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rPr>
                <a:t>+</a:t>
              </a:r>
            </a:p>
          </p:txBody>
        </p:sp>
        <p:sp>
          <p:nvSpPr>
            <p:cNvPr id="18473" name="Text Box 21">
              <a:extLst>
                <a:ext uri="{FF2B5EF4-FFF2-40B4-BE49-F238E27FC236}">
                  <a16:creationId xmlns:a16="http://schemas.microsoft.com/office/drawing/2014/main" id="{C6578912-1BAB-418B-B235-E19F9E658D28}"/>
                </a:ext>
              </a:extLst>
            </p:cNvPr>
            <p:cNvSpPr txBox="1">
              <a:spLocks noChangeArrowheads="1"/>
            </p:cNvSpPr>
            <p:nvPr/>
          </p:nvSpPr>
          <p:spPr bwMode="auto">
            <a:xfrm>
              <a:off x="5034" y="1039"/>
              <a:ext cx="164" cy="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600">
                  <a:latin typeface="Times New Roman" panose="02020603050405020304" pitchFamily="18" charset="0"/>
                </a:rPr>
                <a:t>+</a:t>
              </a:r>
            </a:p>
          </p:txBody>
        </p:sp>
      </p:grpSp>
      <p:grpSp>
        <p:nvGrpSpPr>
          <p:cNvPr id="161814" name="Group 22">
            <a:extLst>
              <a:ext uri="{FF2B5EF4-FFF2-40B4-BE49-F238E27FC236}">
                <a16:creationId xmlns:a16="http://schemas.microsoft.com/office/drawing/2014/main" id="{EC6CC98B-752F-4DD5-8528-F0D205760AB5}"/>
              </a:ext>
            </a:extLst>
          </p:cNvPr>
          <p:cNvGrpSpPr>
            <a:grpSpLocks/>
          </p:cNvGrpSpPr>
          <p:nvPr/>
        </p:nvGrpSpPr>
        <p:grpSpPr bwMode="auto">
          <a:xfrm>
            <a:off x="6362700" y="1482725"/>
            <a:ext cx="2274888" cy="1536700"/>
            <a:chOff x="4040" y="976"/>
            <a:chExt cx="1200" cy="590"/>
          </a:xfrm>
        </p:grpSpPr>
        <p:sp>
          <p:nvSpPr>
            <p:cNvPr id="18458" name="Text Box 23">
              <a:extLst>
                <a:ext uri="{FF2B5EF4-FFF2-40B4-BE49-F238E27FC236}">
                  <a16:creationId xmlns:a16="http://schemas.microsoft.com/office/drawing/2014/main" id="{E8A221E6-AB31-46A6-806F-98F6CD68C226}"/>
                </a:ext>
              </a:extLst>
            </p:cNvPr>
            <p:cNvSpPr txBox="1">
              <a:spLocks noChangeArrowheads="1"/>
            </p:cNvSpPr>
            <p:nvPr/>
          </p:nvSpPr>
          <p:spPr bwMode="auto">
            <a:xfrm>
              <a:off x="4317" y="985"/>
              <a:ext cx="139"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a:t>
              </a:r>
            </a:p>
          </p:txBody>
        </p:sp>
        <p:sp>
          <p:nvSpPr>
            <p:cNvPr id="18459" name="Text Box 24">
              <a:extLst>
                <a:ext uri="{FF2B5EF4-FFF2-40B4-BE49-F238E27FC236}">
                  <a16:creationId xmlns:a16="http://schemas.microsoft.com/office/drawing/2014/main" id="{506C28E8-6140-4580-A52D-53D26A42B13E}"/>
                </a:ext>
              </a:extLst>
            </p:cNvPr>
            <p:cNvSpPr txBox="1">
              <a:spLocks noChangeArrowheads="1"/>
            </p:cNvSpPr>
            <p:nvPr/>
          </p:nvSpPr>
          <p:spPr bwMode="auto">
            <a:xfrm>
              <a:off x="4317" y="1425"/>
              <a:ext cx="139"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a:t>
              </a:r>
            </a:p>
          </p:txBody>
        </p:sp>
        <p:sp>
          <p:nvSpPr>
            <p:cNvPr id="18460" name="Text Box 25">
              <a:extLst>
                <a:ext uri="{FF2B5EF4-FFF2-40B4-BE49-F238E27FC236}">
                  <a16:creationId xmlns:a16="http://schemas.microsoft.com/office/drawing/2014/main" id="{A342B89B-6C3B-4161-89A0-62F4142C68E7}"/>
                </a:ext>
              </a:extLst>
            </p:cNvPr>
            <p:cNvSpPr txBox="1">
              <a:spLocks noChangeArrowheads="1"/>
            </p:cNvSpPr>
            <p:nvPr/>
          </p:nvSpPr>
          <p:spPr bwMode="auto">
            <a:xfrm>
              <a:off x="4829" y="976"/>
              <a:ext cx="139"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a:t>
              </a:r>
            </a:p>
          </p:txBody>
        </p:sp>
        <p:sp>
          <p:nvSpPr>
            <p:cNvPr id="18461" name="Text Box 26">
              <a:extLst>
                <a:ext uri="{FF2B5EF4-FFF2-40B4-BE49-F238E27FC236}">
                  <a16:creationId xmlns:a16="http://schemas.microsoft.com/office/drawing/2014/main" id="{9373EF56-347A-47CB-9FA9-4075D98F19B1}"/>
                </a:ext>
              </a:extLst>
            </p:cNvPr>
            <p:cNvSpPr txBox="1">
              <a:spLocks noChangeArrowheads="1"/>
            </p:cNvSpPr>
            <p:nvPr/>
          </p:nvSpPr>
          <p:spPr bwMode="auto">
            <a:xfrm>
              <a:off x="4829" y="1416"/>
              <a:ext cx="139"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a:t>
              </a:r>
            </a:p>
          </p:txBody>
        </p:sp>
        <p:sp>
          <p:nvSpPr>
            <p:cNvPr id="18462" name="Text Box 27">
              <a:extLst>
                <a:ext uri="{FF2B5EF4-FFF2-40B4-BE49-F238E27FC236}">
                  <a16:creationId xmlns:a16="http://schemas.microsoft.com/office/drawing/2014/main" id="{F8B4C968-AA1C-4536-87C9-4B1B9745425C}"/>
                </a:ext>
              </a:extLst>
            </p:cNvPr>
            <p:cNvSpPr txBox="1">
              <a:spLocks noChangeArrowheads="1"/>
            </p:cNvSpPr>
            <p:nvPr/>
          </p:nvSpPr>
          <p:spPr bwMode="auto">
            <a:xfrm>
              <a:off x="5101" y="1088"/>
              <a:ext cx="139"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a:t>
              </a:r>
            </a:p>
          </p:txBody>
        </p:sp>
        <p:sp>
          <p:nvSpPr>
            <p:cNvPr id="18463" name="Text Box 28">
              <a:extLst>
                <a:ext uri="{FF2B5EF4-FFF2-40B4-BE49-F238E27FC236}">
                  <a16:creationId xmlns:a16="http://schemas.microsoft.com/office/drawing/2014/main" id="{B7D3AE0D-0F28-470C-BF02-9F6F76654763}"/>
                </a:ext>
              </a:extLst>
            </p:cNvPr>
            <p:cNvSpPr txBox="1">
              <a:spLocks noChangeArrowheads="1"/>
            </p:cNvSpPr>
            <p:nvPr/>
          </p:nvSpPr>
          <p:spPr bwMode="auto">
            <a:xfrm>
              <a:off x="5101" y="1321"/>
              <a:ext cx="139"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a:t>
              </a:r>
            </a:p>
          </p:txBody>
        </p:sp>
        <p:sp>
          <p:nvSpPr>
            <p:cNvPr id="18464" name="Text Box 29">
              <a:extLst>
                <a:ext uri="{FF2B5EF4-FFF2-40B4-BE49-F238E27FC236}">
                  <a16:creationId xmlns:a16="http://schemas.microsoft.com/office/drawing/2014/main" id="{75310B7C-278F-4461-9979-554D4B6354DE}"/>
                </a:ext>
              </a:extLst>
            </p:cNvPr>
            <p:cNvSpPr txBox="1">
              <a:spLocks noChangeArrowheads="1"/>
            </p:cNvSpPr>
            <p:nvPr/>
          </p:nvSpPr>
          <p:spPr bwMode="auto">
            <a:xfrm>
              <a:off x="4040" y="1088"/>
              <a:ext cx="139"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a:t>
              </a:r>
            </a:p>
          </p:txBody>
        </p:sp>
        <p:sp>
          <p:nvSpPr>
            <p:cNvPr id="18465" name="Text Box 30">
              <a:extLst>
                <a:ext uri="{FF2B5EF4-FFF2-40B4-BE49-F238E27FC236}">
                  <a16:creationId xmlns:a16="http://schemas.microsoft.com/office/drawing/2014/main" id="{7BD913E5-0DF8-4BD6-9268-3FAB12E9C234}"/>
                </a:ext>
              </a:extLst>
            </p:cNvPr>
            <p:cNvSpPr txBox="1">
              <a:spLocks noChangeArrowheads="1"/>
            </p:cNvSpPr>
            <p:nvPr/>
          </p:nvSpPr>
          <p:spPr bwMode="auto">
            <a:xfrm>
              <a:off x="4040" y="1321"/>
              <a:ext cx="139"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a:t>
              </a:r>
            </a:p>
          </p:txBody>
        </p:sp>
      </p:grpSp>
      <p:sp>
        <p:nvSpPr>
          <p:cNvPr id="161823" name="Rectangle 31">
            <a:extLst>
              <a:ext uri="{FF2B5EF4-FFF2-40B4-BE49-F238E27FC236}">
                <a16:creationId xmlns:a16="http://schemas.microsoft.com/office/drawing/2014/main" id="{65EB3D08-7D2F-47E0-A505-CABDBF8DFC7D}"/>
              </a:ext>
            </a:extLst>
          </p:cNvPr>
          <p:cNvSpPr>
            <a:spLocks noChangeArrowheads="1"/>
          </p:cNvSpPr>
          <p:nvPr/>
        </p:nvSpPr>
        <p:spPr bwMode="auto">
          <a:xfrm>
            <a:off x="6318250" y="10668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i="1">
                <a:solidFill>
                  <a:srgbClr val="00FFCC"/>
                </a:solidFill>
                <a:latin typeface="Times New Roman" panose="02020603050405020304" pitchFamily="18" charset="0"/>
              </a:rPr>
              <a:t>Q</a:t>
            </a:r>
            <a:endParaRPr kumimoji="1" lang="en-US" altLang="zh-CN" sz="2400" b="1">
              <a:solidFill>
                <a:schemeClr val="bg1"/>
              </a:solidFill>
              <a:latin typeface="Times New Roman" panose="02020603050405020304" pitchFamily="18" charset="0"/>
            </a:endParaRPr>
          </a:p>
        </p:txBody>
      </p:sp>
      <p:sp>
        <p:nvSpPr>
          <p:cNvPr id="161824" name="Rectangle 32">
            <a:extLst>
              <a:ext uri="{FF2B5EF4-FFF2-40B4-BE49-F238E27FC236}">
                <a16:creationId xmlns:a16="http://schemas.microsoft.com/office/drawing/2014/main" id="{05CCD003-7BC8-4D79-B0A3-D2D3191B8237}"/>
              </a:ext>
            </a:extLst>
          </p:cNvPr>
          <p:cNvSpPr>
            <a:spLocks noChangeArrowheads="1"/>
          </p:cNvSpPr>
          <p:nvPr/>
        </p:nvSpPr>
        <p:spPr bwMode="auto">
          <a:xfrm>
            <a:off x="5715000" y="1782763"/>
            <a:ext cx="914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i="1">
                <a:solidFill>
                  <a:srgbClr val="00FFCC"/>
                </a:solidFill>
                <a:latin typeface="Times New Roman" panose="02020603050405020304" pitchFamily="18" charset="0"/>
              </a:rPr>
              <a:t>u</a:t>
            </a:r>
            <a:r>
              <a:rPr kumimoji="1" lang="en-US" altLang="zh-CN" sz="3200" b="1">
                <a:solidFill>
                  <a:schemeClr val="bg1"/>
                </a:solidFill>
                <a:latin typeface="Bookman Old Style" panose="02050604050505020204" pitchFamily="18" charset="0"/>
              </a:rPr>
              <a:t>↑</a:t>
            </a:r>
          </a:p>
        </p:txBody>
      </p:sp>
      <p:sp>
        <p:nvSpPr>
          <p:cNvPr id="161825" name="Rectangle 33">
            <a:extLst>
              <a:ext uri="{FF2B5EF4-FFF2-40B4-BE49-F238E27FC236}">
                <a16:creationId xmlns:a16="http://schemas.microsoft.com/office/drawing/2014/main" id="{2557A02B-99C5-4851-A8D8-CD476A3479D1}"/>
              </a:ext>
            </a:extLst>
          </p:cNvPr>
          <p:cNvSpPr>
            <a:spLocks noChangeArrowheads="1"/>
          </p:cNvSpPr>
          <p:nvPr/>
        </p:nvSpPr>
        <p:spPr bwMode="auto">
          <a:xfrm>
            <a:off x="7773988" y="10477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00FFCC"/>
                </a:solidFill>
                <a:latin typeface="Times New Roman" panose="02020603050405020304" pitchFamily="18" charset="0"/>
              </a:rPr>
              <a:t>E</a:t>
            </a:r>
            <a:endParaRPr kumimoji="1" lang="en-US" altLang="zh-CN" sz="2400" b="1">
              <a:solidFill>
                <a:schemeClr val="bg1"/>
              </a:solidFill>
              <a:latin typeface="Times New Roman" panose="02020603050405020304" pitchFamily="18" charset="0"/>
            </a:endParaRPr>
          </a:p>
        </p:txBody>
      </p:sp>
      <p:sp>
        <p:nvSpPr>
          <p:cNvPr id="161826" name="Rectangle 34">
            <a:extLst>
              <a:ext uri="{FF2B5EF4-FFF2-40B4-BE49-F238E27FC236}">
                <a16:creationId xmlns:a16="http://schemas.microsoft.com/office/drawing/2014/main" id="{28B89267-7422-4CB2-8D71-78C1EC5D40D9}"/>
              </a:ext>
            </a:extLst>
          </p:cNvPr>
          <p:cNvSpPr>
            <a:spLocks noChangeArrowheads="1"/>
          </p:cNvSpPr>
          <p:nvPr/>
        </p:nvSpPr>
        <p:spPr bwMode="auto">
          <a:xfrm>
            <a:off x="6569075" y="990600"/>
            <a:ext cx="593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chemeClr val="bg1"/>
                </a:solidFill>
                <a:latin typeface="Times New Roman" panose="02020603050405020304" pitchFamily="18" charset="0"/>
              </a:rPr>
              <a:t>↑</a:t>
            </a:r>
          </a:p>
        </p:txBody>
      </p:sp>
      <p:sp>
        <p:nvSpPr>
          <p:cNvPr id="161827" name="Text Box 35">
            <a:extLst>
              <a:ext uri="{FF2B5EF4-FFF2-40B4-BE49-F238E27FC236}">
                <a16:creationId xmlns:a16="http://schemas.microsoft.com/office/drawing/2014/main" id="{113DBCB6-8582-4A0F-B5AD-B3B55DB8D5E6}"/>
              </a:ext>
            </a:extLst>
          </p:cNvPr>
          <p:cNvSpPr txBox="1">
            <a:spLocks noChangeArrowheads="1"/>
          </p:cNvSpPr>
          <p:nvPr/>
        </p:nvSpPr>
        <p:spPr bwMode="auto">
          <a:xfrm>
            <a:off x="349250" y="4264025"/>
            <a:ext cx="777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chemeClr val="bg1"/>
                </a:solidFill>
                <a:latin typeface="宋体" panose="02010600030101010101" pitchFamily="2" charset="-122"/>
                <a:sym typeface="Symbol" panose="05050102010706020507" pitchFamily="18" charset="2"/>
              </a:rPr>
              <a:t> </a:t>
            </a:r>
            <a:r>
              <a:rPr kumimoji="1" lang="zh-CN" altLang="en-US" sz="2400" b="1">
                <a:solidFill>
                  <a:srgbClr val="66FFFF"/>
                </a:solidFill>
                <a:latin typeface="宋体" panose="02010600030101010101" pitchFamily="2" charset="-122"/>
                <a:sym typeface="Symbol" panose="05050102010706020507" pitchFamily="18" charset="2"/>
              </a:rPr>
              <a:t>求</a:t>
            </a:r>
            <a:r>
              <a:rPr kumimoji="1" lang="zh-CN" altLang="en-US" sz="2400" b="1">
                <a:solidFill>
                  <a:srgbClr val="66FFFF"/>
                </a:solidFill>
                <a:latin typeface="宋体" panose="02010600030101010101" pitchFamily="2" charset="-122"/>
              </a:rPr>
              <a:t>半径为</a:t>
            </a:r>
            <a:r>
              <a:rPr kumimoji="1" lang="en-US" altLang="zh-CN" sz="2400" b="1" i="1">
                <a:solidFill>
                  <a:srgbClr val="66FFFF"/>
                </a:solidFill>
                <a:latin typeface="Times New Roman" panose="02020603050405020304" pitchFamily="18" charset="0"/>
              </a:rPr>
              <a:t>R </a:t>
            </a:r>
            <a:r>
              <a:rPr kumimoji="1" lang="zh-CN" altLang="en-US" sz="2400" b="1">
                <a:solidFill>
                  <a:srgbClr val="66FFFF"/>
                </a:solidFill>
                <a:latin typeface="Times New Roman" panose="02020603050405020304" pitchFamily="18" charset="0"/>
              </a:rPr>
              <a:t>的</a:t>
            </a:r>
            <a:r>
              <a:rPr kumimoji="1" lang="zh-CN" altLang="en-US" sz="2400" b="1">
                <a:solidFill>
                  <a:srgbClr val="66FFFF"/>
                </a:solidFill>
                <a:latin typeface="宋体" panose="02010600030101010101" pitchFamily="2" charset="-122"/>
              </a:rPr>
              <a:t>孤立导体球的电容</a:t>
            </a:r>
            <a:r>
              <a:rPr kumimoji="1" lang="en-US" altLang="zh-CN" sz="2400" b="1">
                <a:solidFill>
                  <a:srgbClr val="66FFFF"/>
                </a:solidFill>
                <a:latin typeface="宋体" panose="02010600030101010101" pitchFamily="2" charset="-122"/>
              </a:rPr>
              <a:t>.</a:t>
            </a:r>
          </a:p>
        </p:txBody>
      </p:sp>
      <p:sp>
        <p:nvSpPr>
          <p:cNvPr id="161828" name="Text Box 36">
            <a:extLst>
              <a:ext uri="{FF2B5EF4-FFF2-40B4-BE49-F238E27FC236}">
                <a16:creationId xmlns:a16="http://schemas.microsoft.com/office/drawing/2014/main" id="{89E07BAE-F18D-458D-861D-A9D58A2A34B1}"/>
              </a:ext>
            </a:extLst>
          </p:cNvPr>
          <p:cNvSpPr txBox="1">
            <a:spLocks noChangeArrowheads="1"/>
          </p:cNvSpPr>
          <p:nvPr/>
        </p:nvSpPr>
        <p:spPr bwMode="auto">
          <a:xfrm>
            <a:off x="820738" y="49657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电势为</a:t>
            </a:r>
          </a:p>
        </p:txBody>
      </p:sp>
      <p:graphicFrame>
        <p:nvGraphicFramePr>
          <p:cNvPr id="161829" name="Object 37">
            <a:extLst>
              <a:ext uri="{FF2B5EF4-FFF2-40B4-BE49-F238E27FC236}">
                <a16:creationId xmlns:a16="http://schemas.microsoft.com/office/drawing/2014/main" id="{39DEB690-5A1E-4334-8C91-D43E21E73C04}"/>
              </a:ext>
            </a:extLst>
          </p:cNvPr>
          <p:cNvGraphicFramePr>
            <a:graphicFrameLocks/>
          </p:cNvGraphicFramePr>
          <p:nvPr/>
        </p:nvGraphicFramePr>
        <p:xfrm>
          <a:off x="2495550" y="4760913"/>
          <a:ext cx="1612900" cy="914400"/>
        </p:xfrm>
        <a:graphic>
          <a:graphicData uri="http://schemas.openxmlformats.org/presentationml/2006/ole">
            <mc:AlternateContent xmlns:mc="http://schemas.openxmlformats.org/markup-compatibility/2006">
              <mc:Choice xmlns:v="urn:schemas-microsoft-com:vml" Requires="v">
                <p:oleObj spid="_x0000_s112645" name="Equation" r:id="rId10" imgW="1504937" imgH="809489" progId="Equation.3">
                  <p:embed/>
                </p:oleObj>
              </mc:Choice>
              <mc:Fallback>
                <p:oleObj name="Equation" r:id="rId10" imgW="1504937" imgH="809489" progId="Equation.3">
                  <p:embed/>
                  <p:pic>
                    <p:nvPicPr>
                      <p:cNvPr id="161829" name="Object 37">
                        <a:extLst>
                          <a:ext uri="{FF2B5EF4-FFF2-40B4-BE49-F238E27FC236}">
                            <a16:creationId xmlns:a16="http://schemas.microsoft.com/office/drawing/2014/main" id="{39DEB690-5A1E-4334-8C91-D43E21E73C04}"/>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95550" y="4760913"/>
                        <a:ext cx="1612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30" name="Object 38">
            <a:extLst>
              <a:ext uri="{FF2B5EF4-FFF2-40B4-BE49-F238E27FC236}">
                <a16:creationId xmlns:a16="http://schemas.microsoft.com/office/drawing/2014/main" id="{B693F025-A3C9-4BFE-8282-8C3577DF2E35}"/>
              </a:ext>
            </a:extLst>
          </p:cNvPr>
          <p:cNvGraphicFramePr>
            <a:graphicFrameLocks/>
          </p:cNvGraphicFramePr>
          <p:nvPr/>
        </p:nvGraphicFramePr>
        <p:xfrm>
          <a:off x="2460625" y="5759450"/>
          <a:ext cx="1547813" cy="431800"/>
        </p:xfrm>
        <a:graphic>
          <a:graphicData uri="http://schemas.openxmlformats.org/presentationml/2006/ole">
            <mc:AlternateContent xmlns:mc="http://schemas.openxmlformats.org/markup-compatibility/2006">
              <mc:Choice xmlns:v="urn:schemas-microsoft-com:vml" Requires="v">
                <p:oleObj spid="_x0000_s112646" name="Equation" r:id="rId12" imgW="1447749" imgH="333409" progId="Equation.3">
                  <p:embed/>
                </p:oleObj>
              </mc:Choice>
              <mc:Fallback>
                <p:oleObj name="Equation" r:id="rId12" imgW="1447749" imgH="333409" progId="Equation.3">
                  <p:embed/>
                  <p:pic>
                    <p:nvPicPr>
                      <p:cNvPr id="161830" name="Object 38">
                        <a:extLst>
                          <a:ext uri="{FF2B5EF4-FFF2-40B4-BE49-F238E27FC236}">
                            <a16:creationId xmlns:a16="http://schemas.microsoft.com/office/drawing/2014/main" id="{B693F025-A3C9-4BFE-8282-8C3577DF2E35}"/>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0625" y="5759450"/>
                        <a:ext cx="15478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831" name="Text Box 39">
            <a:extLst>
              <a:ext uri="{FF2B5EF4-FFF2-40B4-BE49-F238E27FC236}">
                <a16:creationId xmlns:a16="http://schemas.microsoft.com/office/drawing/2014/main" id="{3D12B586-2CC2-424A-854F-2BB66B5BC1A6}"/>
              </a:ext>
            </a:extLst>
          </p:cNvPr>
          <p:cNvSpPr txBox="1">
            <a:spLocks noChangeArrowheads="1"/>
          </p:cNvSpPr>
          <p:nvPr/>
        </p:nvSpPr>
        <p:spPr bwMode="auto">
          <a:xfrm>
            <a:off x="815975" y="5703888"/>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电容为</a:t>
            </a:r>
          </a:p>
        </p:txBody>
      </p:sp>
      <p:sp>
        <p:nvSpPr>
          <p:cNvPr id="161832" name="Oval 40">
            <a:extLst>
              <a:ext uri="{FF2B5EF4-FFF2-40B4-BE49-F238E27FC236}">
                <a16:creationId xmlns:a16="http://schemas.microsoft.com/office/drawing/2014/main" id="{50B867EB-40E8-43B2-A094-FA22A5279D99}"/>
              </a:ext>
            </a:extLst>
          </p:cNvPr>
          <p:cNvSpPr>
            <a:spLocks noChangeArrowheads="1"/>
          </p:cNvSpPr>
          <p:nvPr/>
        </p:nvSpPr>
        <p:spPr bwMode="auto">
          <a:xfrm>
            <a:off x="6902450" y="4281488"/>
            <a:ext cx="1422400" cy="1422400"/>
          </a:xfrm>
          <a:prstGeom prst="ellipse">
            <a:avLst/>
          </a:prstGeom>
          <a:gradFill rotWithShape="0">
            <a:gsLst>
              <a:gs pos="0">
                <a:srgbClr val="FF6600"/>
              </a:gs>
              <a:gs pos="100000">
                <a:srgbClr val="FFFF00"/>
              </a:gs>
            </a:gsLst>
            <a:path path="shape">
              <a:fillToRect l="50000" t="50000" r="50000" b="50000"/>
            </a:path>
          </a:gradFill>
          <a:ln w="3810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latin typeface="Times New Roman" panose="02020603050405020304" pitchFamily="18" charset="0"/>
            </a:endParaRPr>
          </a:p>
        </p:txBody>
      </p:sp>
      <p:sp>
        <p:nvSpPr>
          <p:cNvPr id="161833" name="Line 41">
            <a:extLst>
              <a:ext uri="{FF2B5EF4-FFF2-40B4-BE49-F238E27FC236}">
                <a16:creationId xmlns:a16="http://schemas.microsoft.com/office/drawing/2014/main" id="{88FAC3F2-9EAC-431D-A6B9-7C0B91D25C54}"/>
              </a:ext>
            </a:extLst>
          </p:cNvPr>
          <p:cNvSpPr>
            <a:spLocks noChangeAspect="1" noChangeShapeType="1"/>
          </p:cNvSpPr>
          <p:nvPr/>
        </p:nvSpPr>
        <p:spPr bwMode="auto">
          <a:xfrm>
            <a:off x="7642225" y="4941888"/>
            <a:ext cx="407988" cy="601662"/>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34" name="Text Box 42">
            <a:extLst>
              <a:ext uri="{FF2B5EF4-FFF2-40B4-BE49-F238E27FC236}">
                <a16:creationId xmlns:a16="http://schemas.microsoft.com/office/drawing/2014/main" id="{DF7E3C1A-5C7D-4F05-B4B4-4BAD7EE3992E}"/>
              </a:ext>
            </a:extLst>
          </p:cNvPr>
          <p:cNvSpPr txBox="1">
            <a:spLocks noChangeArrowheads="1"/>
          </p:cNvSpPr>
          <p:nvPr/>
        </p:nvSpPr>
        <p:spPr bwMode="auto">
          <a:xfrm>
            <a:off x="7783513" y="48148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rgbClr val="0000FF"/>
                </a:solidFill>
                <a:latin typeface="Times New Roman" panose="02020603050405020304" pitchFamily="18" charset="0"/>
              </a:rPr>
              <a:t>R</a:t>
            </a:r>
          </a:p>
        </p:txBody>
      </p:sp>
    </p:spTree>
    <p:extLst>
      <p:ext uri="{BB962C8B-B14F-4D97-AF65-F5344CB8AC3E}">
        <p14:creationId xmlns:p14="http://schemas.microsoft.com/office/powerpoint/2010/main" val="137894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animEffect transition="in" filter="wipe(left)">
                                      <p:cBhvr>
                                        <p:cTn id="7" dur="500"/>
                                        <p:tgtEl>
                                          <p:spTgt spid="161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1804"/>
                                        </p:tgtEl>
                                        <p:attrNameLst>
                                          <p:attrName>style.visibility</p:attrName>
                                        </p:attrNameLst>
                                      </p:cBhvr>
                                      <p:to>
                                        <p:strVal val="visible"/>
                                      </p:to>
                                    </p:set>
                                    <p:animEffect transition="in" filter="wipe(left)">
                                      <p:cBhvr>
                                        <p:cTn id="12" dur="500"/>
                                        <p:tgtEl>
                                          <p:spTgt spid="1618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1805"/>
                                        </p:tgtEl>
                                        <p:attrNameLst>
                                          <p:attrName>style.visibility</p:attrName>
                                        </p:attrNameLst>
                                      </p:cBhvr>
                                      <p:to>
                                        <p:strVal val="visible"/>
                                      </p:to>
                                    </p:set>
                                    <p:animEffect transition="in" filter="wipe(left)">
                                      <p:cBhvr>
                                        <p:cTn id="17" dur="500"/>
                                        <p:tgtEl>
                                          <p:spTgt spid="161805"/>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61814"/>
                                        </p:tgtEl>
                                        <p:attrNameLst>
                                          <p:attrName>style.visibility</p:attrName>
                                        </p:attrNameLst>
                                      </p:cBhvr>
                                      <p:to>
                                        <p:strVal val="visible"/>
                                      </p:to>
                                    </p:set>
                                    <p:animEffect transition="in" filter="wipe(left)">
                                      <p:cBhvr>
                                        <p:cTn id="21" dur="500"/>
                                        <p:tgtEl>
                                          <p:spTgt spid="161814"/>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161823"/>
                                        </p:tgtEl>
                                        <p:attrNameLst>
                                          <p:attrName>style.visibility</p:attrName>
                                        </p:attrNameLst>
                                      </p:cBhvr>
                                      <p:to>
                                        <p:strVal val="visible"/>
                                      </p:to>
                                    </p:set>
                                  </p:childTnLst>
                                </p:cTn>
                              </p:par>
                            </p:childTnLst>
                          </p:cTn>
                        </p:par>
                        <p:par>
                          <p:cTn id="25" fill="hold" nodeType="afterGroup">
                            <p:stCondLst>
                              <p:cond delay="1500"/>
                            </p:stCondLst>
                            <p:childTnLst>
                              <p:par>
                                <p:cTn id="26" presetID="23" presetClass="entr" presetSubtype="16" fill="hold" grpId="0" nodeType="afterEffect">
                                  <p:stCondLst>
                                    <p:cond delay="0"/>
                                  </p:stCondLst>
                                  <p:childTnLst>
                                    <p:set>
                                      <p:cBhvr>
                                        <p:cTn id="27" dur="1" fill="hold">
                                          <p:stCondLst>
                                            <p:cond delay="0"/>
                                          </p:stCondLst>
                                        </p:cTn>
                                        <p:tgtEl>
                                          <p:spTgt spid="161825"/>
                                        </p:tgtEl>
                                        <p:attrNameLst>
                                          <p:attrName>style.visibility</p:attrName>
                                        </p:attrNameLst>
                                      </p:cBhvr>
                                      <p:to>
                                        <p:strVal val="visible"/>
                                      </p:to>
                                    </p:set>
                                    <p:anim calcmode="lin" valueType="num">
                                      <p:cBhvr>
                                        <p:cTn id="28" dur="500" fill="hold"/>
                                        <p:tgtEl>
                                          <p:spTgt spid="161825"/>
                                        </p:tgtEl>
                                        <p:attrNameLst>
                                          <p:attrName>ppt_w</p:attrName>
                                        </p:attrNameLst>
                                      </p:cBhvr>
                                      <p:tavLst>
                                        <p:tav tm="0">
                                          <p:val>
                                            <p:fltVal val="0"/>
                                          </p:val>
                                        </p:tav>
                                        <p:tav tm="100000">
                                          <p:val>
                                            <p:strVal val="#ppt_w"/>
                                          </p:val>
                                        </p:tav>
                                      </p:tavLst>
                                    </p:anim>
                                    <p:anim calcmode="lin" valueType="num">
                                      <p:cBhvr>
                                        <p:cTn id="29" dur="500" fill="hold"/>
                                        <p:tgtEl>
                                          <p:spTgt spid="161825"/>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61800"/>
                                        </p:tgtEl>
                                        <p:attrNameLst>
                                          <p:attrName>style.visibility</p:attrName>
                                        </p:attrNameLst>
                                      </p:cBhvr>
                                      <p:to>
                                        <p:strVal val="visible"/>
                                      </p:to>
                                    </p:set>
                                    <p:animEffect transition="in" filter="wipe(left)">
                                      <p:cBhvr>
                                        <p:cTn id="34" dur="500"/>
                                        <p:tgtEl>
                                          <p:spTgt spid="16180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61826"/>
                                        </p:tgtEl>
                                        <p:attrNameLst>
                                          <p:attrName>style.visibility</p:attrName>
                                        </p:attrNameLst>
                                      </p:cBhvr>
                                      <p:to>
                                        <p:strVal val="visible"/>
                                      </p:to>
                                    </p:set>
                                    <p:animEffect transition="in" filter="wipe(down)">
                                      <p:cBhvr>
                                        <p:cTn id="39" dur="500"/>
                                        <p:tgtEl>
                                          <p:spTgt spid="16182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6182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61799"/>
                                        </p:tgtEl>
                                        <p:attrNameLst>
                                          <p:attrName>style.visibility</p:attrName>
                                        </p:attrNameLst>
                                      </p:cBhvr>
                                      <p:to>
                                        <p:strVal val="visible"/>
                                      </p:to>
                                    </p:set>
                                    <p:animEffect transition="in" filter="wipe(left)">
                                      <p:cBhvr>
                                        <p:cTn id="48" dur="500"/>
                                        <p:tgtEl>
                                          <p:spTgt spid="16179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61801"/>
                                        </p:tgtEl>
                                        <p:attrNameLst>
                                          <p:attrName>style.visibility</p:attrName>
                                        </p:attrNameLst>
                                      </p:cBhvr>
                                      <p:to>
                                        <p:strVal val="visible"/>
                                      </p:to>
                                    </p:set>
                                    <p:animEffect transition="in" filter="wipe(left)">
                                      <p:cBhvr>
                                        <p:cTn id="53" dur="500"/>
                                        <p:tgtEl>
                                          <p:spTgt spid="16180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61803"/>
                                        </p:tgtEl>
                                        <p:attrNameLst>
                                          <p:attrName>style.visibility</p:attrName>
                                        </p:attrNameLst>
                                      </p:cBhvr>
                                      <p:to>
                                        <p:strVal val="visible"/>
                                      </p:to>
                                    </p:set>
                                    <p:animEffect transition="in" filter="wipe(left)">
                                      <p:cBhvr>
                                        <p:cTn id="58" dur="500"/>
                                        <p:tgtEl>
                                          <p:spTgt spid="16180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1797"/>
                                        </p:tgtEl>
                                        <p:attrNameLst>
                                          <p:attrName>style.visibility</p:attrName>
                                        </p:attrNameLst>
                                      </p:cBhvr>
                                      <p:to>
                                        <p:strVal val="visible"/>
                                      </p:to>
                                    </p:set>
                                    <p:animEffect transition="in" filter="wipe(left)">
                                      <p:cBhvr>
                                        <p:cTn id="63" dur="500"/>
                                        <p:tgtEl>
                                          <p:spTgt spid="161797"/>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61802"/>
                                        </p:tgtEl>
                                        <p:attrNameLst>
                                          <p:attrName>style.visibility</p:attrName>
                                        </p:attrNameLst>
                                      </p:cBhvr>
                                      <p:to>
                                        <p:strVal val="visible"/>
                                      </p:to>
                                    </p:set>
                                    <p:animEffect transition="in" filter="wipe(left)">
                                      <p:cBhvr>
                                        <p:cTn id="67" dur="500"/>
                                        <p:tgtEl>
                                          <p:spTgt spid="161802"/>
                                        </p:tgtEl>
                                      </p:cBhvr>
                                    </p:animEffect>
                                  </p:childTnLst>
                                </p:cTn>
                              </p:par>
                            </p:childTnLst>
                          </p:cTn>
                        </p:par>
                        <p:par>
                          <p:cTn id="68" fill="hold" nodeType="afterGroup">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161798"/>
                                        </p:tgtEl>
                                        <p:attrNameLst>
                                          <p:attrName>style.visibility</p:attrName>
                                        </p:attrNameLst>
                                      </p:cBhvr>
                                      <p:to>
                                        <p:strVal val="visible"/>
                                      </p:to>
                                    </p:set>
                                    <p:animEffect transition="in" filter="wipe(left)">
                                      <p:cBhvr>
                                        <p:cTn id="71" dur="500"/>
                                        <p:tgtEl>
                                          <p:spTgt spid="16179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61794"/>
                                        </p:tgtEl>
                                        <p:attrNameLst>
                                          <p:attrName>style.visibility</p:attrName>
                                        </p:attrNameLst>
                                      </p:cBhvr>
                                      <p:to>
                                        <p:strVal val="visible"/>
                                      </p:to>
                                    </p:set>
                                    <p:animEffect transition="in" filter="wipe(left)">
                                      <p:cBhvr>
                                        <p:cTn id="76" dur="500"/>
                                        <p:tgtEl>
                                          <p:spTgt spid="16179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61827"/>
                                        </p:tgtEl>
                                        <p:attrNameLst>
                                          <p:attrName>style.visibility</p:attrName>
                                        </p:attrNameLst>
                                      </p:cBhvr>
                                      <p:to>
                                        <p:strVal val="visible"/>
                                      </p:to>
                                    </p:set>
                                    <p:animEffect transition="in" filter="wipe(left)">
                                      <p:cBhvr>
                                        <p:cTn id="81" dur="500"/>
                                        <p:tgtEl>
                                          <p:spTgt spid="161827"/>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61832"/>
                                        </p:tgtEl>
                                        <p:attrNameLst>
                                          <p:attrName>style.visibility</p:attrName>
                                        </p:attrNameLst>
                                      </p:cBhvr>
                                      <p:to>
                                        <p:strVal val="visible"/>
                                      </p:to>
                                    </p:set>
                                    <p:animEffect transition="in" filter="wipe(left)">
                                      <p:cBhvr>
                                        <p:cTn id="86" dur="500"/>
                                        <p:tgtEl>
                                          <p:spTgt spid="161832"/>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61833"/>
                                        </p:tgtEl>
                                        <p:attrNameLst>
                                          <p:attrName>style.visibility</p:attrName>
                                        </p:attrNameLst>
                                      </p:cBhvr>
                                      <p:to>
                                        <p:strVal val="visible"/>
                                      </p:to>
                                    </p:set>
                                    <p:animEffect transition="in" filter="wipe(left)">
                                      <p:cBhvr>
                                        <p:cTn id="91" dur="500"/>
                                        <p:tgtEl>
                                          <p:spTgt spid="16183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61834"/>
                                        </p:tgtEl>
                                        <p:attrNameLst>
                                          <p:attrName>style.visibility</p:attrName>
                                        </p:attrNameLst>
                                      </p:cBhvr>
                                      <p:to>
                                        <p:strVal val="visible"/>
                                      </p:to>
                                    </p:set>
                                    <p:animEffect transition="in" filter="wipe(left)">
                                      <p:cBhvr>
                                        <p:cTn id="96" dur="500"/>
                                        <p:tgtEl>
                                          <p:spTgt spid="161834"/>
                                        </p:tgtEl>
                                      </p:cBhvr>
                                    </p:animEffect>
                                  </p:childTnLst>
                                  <p:subTnLst>
                                    <p:audio>
                                      <p:cMediaNode>
                                        <p:cTn display="0" masterRel="sameClick">
                                          <p:stCondLst>
                                            <p:cond evt="begin" delay="0">
                                              <p:tn val="94"/>
                                            </p:cond>
                                          </p:stCondLst>
                                          <p:endCondLst>
                                            <p:cond evt="onStopAudio" delay="0">
                                              <p:tgtEl>
                                                <p:sldTgt/>
                                              </p:tgtEl>
                                            </p:cond>
                                          </p:endCondLst>
                                        </p:cTn>
                                        <p:tgtEl>
                                          <p:sndTgt r:embed="rId3" name="type.wav"/>
                                        </p:tgtEl>
                                      </p:cMediaNode>
                                    </p:audio>
                                  </p:sub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61828"/>
                                        </p:tgtEl>
                                        <p:attrNameLst>
                                          <p:attrName>style.visibility</p:attrName>
                                        </p:attrNameLst>
                                      </p:cBhvr>
                                      <p:to>
                                        <p:strVal val="visible"/>
                                      </p:to>
                                    </p:set>
                                    <p:animEffect transition="in" filter="wipe(left)">
                                      <p:cBhvr>
                                        <p:cTn id="101" dur="500"/>
                                        <p:tgtEl>
                                          <p:spTgt spid="161828"/>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61829"/>
                                        </p:tgtEl>
                                        <p:attrNameLst>
                                          <p:attrName>style.visibility</p:attrName>
                                        </p:attrNameLst>
                                      </p:cBhvr>
                                      <p:to>
                                        <p:strVal val="visible"/>
                                      </p:to>
                                    </p:set>
                                    <p:animEffect transition="in" filter="wipe(left)">
                                      <p:cBhvr>
                                        <p:cTn id="106" dur="500"/>
                                        <p:tgtEl>
                                          <p:spTgt spid="16182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161831"/>
                                        </p:tgtEl>
                                        <p:attrNameLst>
                                          <p:attrName>style.visibility</p:attrName>
                                        </p:attrNameLst>
                                      </p:cBhvr>
                                      <p:to>
                                        <p:strVal val="visible"/>
                                      </p:to>
                                    </p:set>
                                    <p:animEffect transition="in" filter="wipe(left)">
                                      <p:cBhvr>
                                        <p:cTn id="111" dur="500"/>
                                        <p:tgtEl>
                                          <p:spTgt spid="161831"/>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161830"/>
                                        </p:tgtEl>
                                        <p:attrNameLst>
                                          <p:attrName>style.visibility</p:attrName>
                                        </p:attrNameLst>
                                      </p:cBhvr>
                                      <p:to>
                                        <p:strVal val="visible"/>
                                      </p:to>
                                    </p:set>
                                    <p:animEffect transition="in" filter="wipe(left)">
                                      <p:cBhvr>
                                        <p:cTn id="116" dur="500"/>
                                        <p:tgtEl>
                                          <p:spTgt spid="161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autoUpdateAnimBg="0"/>
      <p:bldP spid="161795" grpId="0" build="p" autoUpdateAnimBg="0"/>
      <p:bldP spid="161797" grpId="0" animBg="1"/>
      <p:bldP spid="161798" grpId="0" autoUpdateAnimBg="0"/>
      <p:bldP spid="161800" grpId="0" autoUpdateAnimBg="0"/>
      <p:bldP spid="161802" grpId="0" autoUpdateAnimBg="0"/>
      <p:bldP spid="161804" grpId="0" animBg="1" autoUpdateAnimBg="0"/>
      <p:bldP spid="161823" grpId="0" autoUpdateAnimBg="0"/>
      <p:bldP spid="161824" grpId="0" autoUpdateAnimBg="0"/>
      <p:bldP spid="161825" grpId="0" autoUpdateAnimBg="0"/>
      <p:bldP spid="161826" grpId="0" autoUpdateAnimBg="0"/>
      <p:bldP spid="161827" grpId="0" autoUpdateAnimBg="0"/>
      <p:bldP spid="161828" grpId="0" autoUpdateAnimBg="0"/>
      <p:bldP spid="161831" grpId="0" autoUpdateAnimBg="0"/>
      <p:bldP spid="161832" grpId="0" animBg="1" autoUpdateAnimBg="0"/>
      <p:bldP spid="161834"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13">
            <a:extLst>
              <a:ext uri="{FF2B5EF4-FFF2-40B4-BE49-F238E27FC236}">
                <a16:creationId xmlns:a16="http://schemas.microsoft.com/office/drawing/2014/main" id="{E215EAA8-1855-4EEA-BD12-C34C266784E0}"/>
              </a:ext>
            </a:extLst>
          </p:cNvPr>
          <p:cNvGrpSpPr>
            <a:grpSpLocks/>
          </p:cNvGrpSpPr>
          <p:nvPr/>
        </p:nvGrpSpPr>
        <p:grpSpPr bwMode="auto">
          <a:xfrm>
            <a:off x="5494338" y="1600200"/>
            <a:ext cx="2286000" cy="571500"/>
            <a:chOff x="3984" y="1416"/>
            <a:chExt cx="1440" cy="360"/>
          </a:xfrm>
        </p:grpSpPr>
        <p:sp>
          <p:nvSpPr>
            <p:cNvPr id="19480" name="AutoShape 14">
              <a:extLst>
                <a:ext uri="{FF2B5EF4-FFF2-40B4-BE49-F238E27FC236}">
                  <a16:creationId xmlns:a16="http://schemas.microsoft.com/office/drawing/2014/main" id="{1C6398F1-9245-4E0D-9E22-C131912CE37D}"/>
                </a:ext>
              </a:extLst>
            </p:cNvPr>
            <p:cNvSpPr>
              <a:spLocks noChangeArrowheads="1"/>
            </p:cNvSpPr>
            <p:nvPr/>
          </p:nvSpPr>
          <p:spPr bwMode="auto">
            <a:xfrm>
              <a:off x="3984" y="1440"/>
              <a:ext cx="1440" cy="336"/>
            </a:xfrm>
            <a:prstGeom prst="can">
              <a:avLst>
                <a:gd name="adj" fmla="val 50000"/>
              </a:avLst>
            </a:prstGeom>
            <a:solidFill>
              <a:schemeClr val="bg2"/>
            </a:soli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81" name="Oval 15">
              <a:extLst>
                <a:ext uri="{FF2B5EF4-FFF2-40B4-BE49-F238E27FC236}">
                  <a16:creationId xmlns:a16="http://schemas.microsoft.com/office/drawing/2014/main" id="{756ABC55-09D4-4ACD-BC83-853BD03D5069}"/>
                </a:ext>
              </a:extLst>
            </p:cNvPr>
            <p:cNvSpPr>
              <a:spLocks noChangeArrowheads="1"/>
            </p:cNvSpPr>
            <p:nvPr/>
          </p:nvSpPr>
          <p:spPr bwMode="auto">
            <a:xfrm>
              <a:off x="3984" y="1416"/>
              <a:ext cx="1440" cy="192"/>
            </a:xfrm>
            <a:prstGeom prst="ellipse">
              <a:avLst/>
            </a:prstGeom>
            <a:solidFill>
              <a:srgbClr val="4D4D4D"/>
            </a:soli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9459" name="AutoShape 16" descr="粉色砂纸">
            <a:extLst>
              <a:ext uri="{FF2B5EF4-FFF2-40B4-BE49-F238E27FC236}">
                <a16:creationId xmlns:a16="http://schemas.microsoft.com/office/drawing/2014/main" id="{F7066F44-508B-47E5-B84C-C5F2EC9593D1}"/>
              </a:ext>
            </a:extLst>
          </p:cNvPr>
          <p:cNvSpPr>
            <a:spLocks noChangeArrowheads="1"/>
          </p:cNvSpPr>
          <p:nvPr/>
        </p:nvSpPr>
        <p:spPr bwMode="auto">
          <a:xfrm>
            <a:off x="5494338" y="1447800"/>
            <a:ext cx="2273300" cy="457200"/>
          </a:xfrm>
          <a:prstGeom prst="can">
            <a:avLst>
              <a:gd name="adj" fmla="val 50000"/>
            </a:avLst>
          </a:prstGeom>
          <a:blipFill dpi="0" rotWithShape="0">
            <a:blip r:embed="rId3"/>
            <a:srcRect/>
            <a:tile tx="0" ty="0" sx="100000" sy="100000" flip="none" algn="tl"/>
          </a:blipFill>
          <a:ln>
            <a:noFill/>
          </a:ln>
          <a:effectLst/>
          <a:extLs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0" name="Text Box 17">
            <a:extLst>
              <a:ext uri="{FF2B5EF4-FFF2-40B4-BE49-F238E27FC236}">
                <a16:creationId xmlns:a16="http://schemas.microsoft.com/office/drawing/2014/main" id="{674B1CCE-A7B7-4B6C-A0E9-C2ED1C5BEEB8}"/>
              </a:ext>
            </a:extLst>
          </p:cNvPr>
          <p:cNvSpPr txBox="1">
            <a:spLocks noChangeArrowheads="1"/>
          </p:cNvSpPr>
          <p:nvPr/>
        </p:nvSpPr>
        <p:spPr bwMode="auto">
          <a:xfrm>
            <a:off x="779463" y="944563"/>
            <a:ext cx="3733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rPr>
              <a:t>通常，由彼此绝缘相距很近的两导体构成电容器。</a:t>
            </a:r>
          </a:p>
        </p:txBody>
      </p:sp>
      <p:sp>
        <p:nvSpPr>
          <p:cNvPr id="19461" name="AutoShape 18">
            <a:extLst>
              <a:ext uri="{FF2B5EF4-FFF2-40B4-BE49-F238E27FC236}">
                <a16:creationId xmlns:a16="http://schemas.microsoft.com/office/drawing/2014/main" id="{23B7D712-27BA-4A2D-AFCA-AC60B68F2B34}"/>
              </a:ext>
            </a:extLst>
          </p:cNvPr>
          <p:cNvSpPr>
            <a:spLocks noChangeArrowheads="1"/>
          </p:cNvSpPr>
          <p:nvPr/>
        </p:nvSpPr>
        <p:spPr bwMode="auto">
          <a:xfrm>
            <a:off x="5494338" y="1181100"/>
            <a:ext cx="2286000" cy="533400"/>
          </a:xfrm>
          <a:prstGeom prst="can">
            <a:avLst>
              <a:gd name="adj" fmla="val 50000"/>
            </a:avLst>
          </a:prstGeom>
          <a:solidFill>
            <a:schemeClr val="bg2"/>
          </a:soli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2" name="AutoShape 19">
            <a:extLst>
              <a:ext uri="{FF2B5EF4-FFF2-40B4-BE49-F238E27FC236}">
                <a16:creationId xmlns:a16="http://schemas.microsoft.com/office/drawing/2014/main" id="{E0E6BD40-0A2C-49B4-A318-75E880AC3A1C}"/>
              </a:ext>
            </a:extLst>
          </p:cNvPr>
          <p:cNvSpPr>
            <a:spLocks noChangeArrowheads="1"/>
          </p:cNvSpPr>
          <p:nvPr/>
        </p:nvSpPr>
        <p:spPr bwMode="auto">
          <a:xfrm>
            <a:off x="6027738" y="585788"/>
            <a:ext cx="838200" cy="428625"/>
          </a:xfrm>
          <a:prstGeom prst="wedgeRoundRectCallout">
            <a:avLst>
              <a:gd name="adj1" fmla="val -10986"/>
              <a:gd name="adj2" fmla="val 112963"/>
              <a:gd name="adj3" fmla="val 16667"/>
            </a:avLst>
          </a:prstGeom>
          <a:noFill/>
          <a:ln w="19050">
            <a:solidFill>
              <a:srgbClr val="66FFFF"/>
            </a:solidFill>
            <a:miter lim="800000"/>
            <a:headEnd/>
            <a:tailEnd/>
          </a:ln>
          <a:effectLst/>
          <a:extLst>
            <a:ext uri="{909E8E84-426E-40DD-AFC4-6F175D3DCCD1}">
              <a14:hiddenFill xmlns:a14="http://schemas.microsoft.com/office/drawing/2010/main">
                <a:solidFill>
                  <a:srgbClr val="96969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极板</a:t>
            </a:r>
          </a:p>
        </p:txBody>
      </p:sp>
      <p:sp>
        <p:nvSpPr>
          <p:cNvPr id="19463" name="AutoShape 20">
            <a:extLst>
              <a:ext uri="{FF2B5EF4-FFF2-40B4-BE49-F238E27FC236}">
                <a16:creationId xmlns:a16="http://schemas.microsoft.com/office/drawing/2014/main" id="{C3234A32-1A81-46B8-8A0A-D788D856EDD4}"/>
              </a:ext>
            </a:extLst>
          </p:cNvPr>
          <p:cNvSpPr>
            <a:spLocks noChangeArrowheads="1"/>
          </p:cNvSpPr>
          <p:nvPr/>
        </p:nvSpPr>
        <p:spPr bwMode="auto">
          <a:xfrm>
            <a:off x="5494338" y="2262188"/>
            <a:ext cx="838200" cy="457200"/>
          </a:xfrm>
          <a:prstGeom prst="wedgeRoundRectCallout">
            <a:avLst>
              <a:gd name="adj1" fmla="val -9847"/>
              <a:gd name="adj2" fmla="val -106250"/>
              <a:gd name="adj3" fmla="val 16667"/>
            </a:avLst>
          </a:prstGeom>
          <a:noFill/>
          <a:ln w="19050">
            <a:solidFill>
              <a:srgbClr val="66FFFF"/>
            </a:solidFill>
            <a:miter lim="800000"/>
            <a:headEnd/>
            <a:tailEnd/>
          </a:ln>
          <a:effectLst/>
          <a:extLst>
            <a:ext uri="{909E8E84-426E-40DD-AFC4-6F175D3DCCD1}">
              <a14:hiddenFill xmlns:a14="http://schemas.microsoft.com/office/drawing/2010/main">
                <a:solidFill>
                  <a:srgbClr val="96969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极板</a:t>
            </a:r>
          </a:p>
        </p:txBody>
      </p:sp>
      <p:grpSp>
        <p:nvGrpSpPr>
          <p:cNvPr id="19464" name="Group 21">
            <a:extLst>
              <a:ext uri="{FF2B5EF4-FFF2-40B4-BE49-F238E27FC236}">
                <a16:creationId xmlns:a16="http://schemas.microsoft.com/office/drawing/2014/main" id="{7AF3BA74-F315-4B99-BDB3-101D69D882F9}"/>
              </a:ext>
            </a:extLst>
          </p:cNvPr>
          <p:cNvGrpSpPr>
            <a:grpSpLocks/>
          </p:cNvGrpSpPr>
          <p:nvPr/>
        </p:nvGrpSpPr>
        <p:grpSpPr bwMode="auto">
          <a:xfrm>
            <a:off x="6332538" y="1257300"/>
            <a:ext cx="630237" cy="976313"/>
            <a:chOff x="4529" y="2327"/>
            <a:chExt cx="397" cy="615"/>
          </a:xfrm>
        </p:grpSpPr>
        <p:sp>
          <p:nvSpPr>
            <p:cNvPr id="19478" name="Rectangle 22">
              <a:extLst>
                <a:ext uri="{FF2B5EF4-FFF2-40B4-BE49-F238E27FC236}">
                  <a16:creationId xmlns:a16="http://schemas.microsoft.com/office/drawing/2014/main" id="{E7B1359B-DECA-4353-BB6C-36FB6B42D0BF}"/>
                </a:ext>
              </a:extLst>
            </p:cNvPr>
            <p:cNvSpPr>
              <a:spLocks noChangeArrowheads="1"/>
            </p:cNvSpPr>
            <p:nvPr/>
          </p:nvSpPr>
          <p:spPr bwMode="auto">
            <a:xfrm>
              <a:off x="4529" y="2327"/>
              <a:ext cx="39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FF00"/>
                  </a:solidFill>
                  <a:latin typeface="Times New Roman" panose="02020603050405020304" pitchFamily="18" charset="0"/>
                </a:rPr>
                <a:t>+</a:t>
              </a:r>
              <a:r>
                <a:rPr kumimoji="1" lang="en-US" altLang="zh-CN" sz="2800" b="1">
                  <a:solidFill>
                    <a:srgbClr val="FFFF00"/>
                  </a:solidFill>
                  <a:latin typeface="Times New Roman" panose="02020603050405020304" pitchFamily="18" charset="0"/>
                </a:rPr>
                <a:t> </a:t>
              </a:r>
              <a:r>
                <a:rPr kumimoji="1" lang="en-US" altLang="zh-CN" sz="2000" b="1" i="1">
                  <a:solidFill>
                    <a:srgbClr val="FFFF00"/>
                  </a:solidFill>
                  <a:latin typeface="Times New Roman" panose="02020603050405020304" pitchFamily="18" charset="0"/>
                </a:rPr>
                <a:t>Q</a:t>
              </a:r>
            </a:p>
          </p:txBody>
        </p:sp>
        <p:sp>
          <p:nvSpPr>
            <p:cNvPr id="19479" name="Rectangle 23">
              <a:extLst>
                <a:ext uri="{FF2B5EF4-FFF2-40B4-BE49-F238E27FC236}">
                  <a16:creationId xmlns:a16="http://schemas.microsoft.com/office/drawing/2014/main" id="{14D91613-54AA-4051-8614-D4EDFAB0387F}"/>
                </a:ext>
              </a:extLst>
            </p:cNvPr>
            <p:cNvSpPr>
              <a:spLocks noChangeArrowheads="1"/>
            </p:cNvSpPr>
            <p:nvPr/>
          </p:nvSpPr>
          <p:spPr bwMode="auto">
            <a:xfrm>
              <a:off x="4560" y="2615"/>
              <a:ext cx="3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rgbClr val="FFFF00"/>
                  </a:solidFill>
                  <a:latin typeface="Times New Roman" panose="02020603050405020304" pitchFamily="18" charset="0"/>
                </a:rPr>
                <a:t>-</a:t>
              </a:r>
              <a:r>
                <a:rPr kumimoji="1" lang="en-US" altLang="zh-CN" sz="2000" b="1">
                  <a:solidFill>
                    <a:srgbClr val="FFFF00"/>
                  </a:solidFill>
                  <a:latin typeface="Times New Roman" panose="02020603050405020304" pitchFamily="18" charset="0"/>
                </a:rPr>
                <a:t> </a:t>
              </a:r>
              <a:r>
                <a:rPr kumimoji="1" lang="en-US" altLang="zh-CN" sz="2000" b="1" i="1">
                  <a:solidFill>
                    <a:srgbClr val="FFFF00"/>
                  </a:solidFill>
                  <a:latin typeface="Times New Roman" panose="02020603050405020304" pitchFamily="18" charset="0"/>
                </a:rPr>
                <a:t>Q</a:t>
              </a:r>
            </a:p>
          </p:txBody>
        </p:sp>
      </p:grpSp>
      <p:grpSp>
        <p:nvGrpSpPr>
          <p:cNvPr id="19465" name="Group 24">
            <a:extLst>
              <a:ext uri="{FF2B5EF4-FFF2-40B4-BE49-F238E27FC236}">
                <a16:creationId xmlns:a16="http://schemas.microsoft.com/office/drawing/2014/main" id="{BD5758C7-D4A4-42A6-9D2A-CD00F1D81D8F}"/>
              </a:ext>
            </a:extLst>
          </p:cNvPr>
          <p:cNvGrpSpPr>
            <a:grpSpLocks/>
          </p:cNvGrpSpPr>
          <p:nvPr/>
        </p:nvGrpSpPr>
        <p:grpSpPr bwMode="auto">
          <a:xfrm>
            <a:off x="7812088" y="1273175"/>
            <a:ext cx="896937" cy="847725"/>
            <a:chOff x="5204" y="1019"/>
            <a:chExt cx="565" cy="520"/>
          </a:xfrm>
        </p:grpSpPr>
        <p:sp>
          <p:nvSpPr>
            <p:cNvPr id="19473" name="Line 25">
              <a:extLst>
                <a:ext uri="{FF2B5EF4-FFF2-40B4-BE49-F238E27FC236}">
                  <a16:creationId xmlns:a16="http://schemas.microsoft.com/office/drawing/2014/main" id="{F0734DB9-56D1-4772-A0D4-A37823651E4F}"/>
                </a:ext>
              </a:extLst>
            </p:cNvPr>
            <p:cNvSpPr>
              <a:spLocks noChangeShapeType="1"/>
            </p:cNvSpPr>
            <p:nvPr/>
          </p:nvSpPr>
          <p:spPr bwMode="auto">
            <a:xfrm>
              <a:off x="5232" y="1224"/>
              <a:ext cx="129" cy="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4" name="Line 26">
              <a:extLst>
                <a:ext uri="{FF2B5EF4-FFF2-40B4-BE49-F238E27FC236}">
                  <a16:creationId xmlns:a16="http://schemas.microsoft.com/office/drawing/2014/main" id="{5DAE5D0D-211D-465D-BF0F-AE397E1D4878}"/>
                </a:ext>
              </a:extLst>
            </p:cNvPr>
            <p:cNvSpPr>
              <a:spLocks noChangeShapeType="1"/>
            </p:cNvSpPr>
            <p:nvPr/>
          </p:nvSpPr>
          <p:spPr bwMode="auto">
            <a:xfrm>
              <a:off x="5232" y="1320"/>
              <a:ext cx="129" cy="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5" name="Line 27">
              <a:extLst>
                <a:ext uri="{FF2B5EF4-FFF2-40B4-BE49-F238E27FC236}">
                  <a16:creationId xmlns:a16="http://schemas.microsoft.com/office/drawing/2014/main" id="{ADBFD48B-819F-443F-B7A5-8CD263D3301A}"/>
                </a:ext>
              </a:extLst>
            </p:cNvPr>
            <p:cNvSpPr>
              <a:spLocks noChangeShapeType="1"/>
            </p:cNvSpPr>
            <p:nvPr/>
          </p:nvSpPr>
          <p:spPr bwMode="auto">
            <a:xfrm>
              <a:off x="5288" y="1056"/>
              <a:ext cx="0" cy="168"/>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6" name="Line 28">
              <a:extLst>
                <a:ext uri="{FF2B5EF4-FFF2-40B4-BE49-F238E27FC236}">
                  <a16:creationId xmlns:a16="http://schemas.microsoft.com/office/drawing/2014/main" id="{AD3D38A4-64F7-4FB8-A592-7E2D696036D5}"/>
                </a:ext>
              </a:extLst>
            </p:cNvPr>
            <p:cNvSpPr>
              <a:spLocks noChangeShapeType="1"/>
            </p:cNvSpPr>
            <p:nvPr/>
          </p:nvSpPr>
          <p:spPr bwMode="auto">
            <a:xfrm flipV="1">
              <a:off x="5288" y="1320"/>
              <a:ext cx="0" cy="219"/>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77" name="Rectangle 29">
              <a:extLst>
                <a:ext uri="{FF2B5EF4-FFF2-40B4-BE49-F238E27FC236}">
                  <a16:creationId xmlns:a16="http://schemas.microsoft.com/office/drawing/2014/main" id="{499502A0-C9EB-43F7-ABCE-A65D5452E24B}"/>
                </a:ext>
              </a:extLst>
            </p:cNvPr>
            <p:cNvSpPr>
              <a:spLocks noChangeArrowheads="1"/>
            </p:cNvSpPr>
            <p:nvPr/>
          </p:nvSpPr>
          <p:spPr bwMode="auto">
            <a:xfrm>
              <a:off x="5204" y="1019"/>
              <a:ext cx="565"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b="1">
                  <a:solidFill>
                    <a:srgbClr val="FFFF00"/>
                  </a:solidFill>
                  <a:latin typeface="Times New Roman" panose="02020603050405020304" pitchFamily="18" charset="0"/>
                  <a:sym typeface="Symbol" panose="05050102010706020507" pitchFamily="18" charset="2"/>
                </a:rPr>
                <a:t>   </a:t>
              </a:r>
              <a:r>
                <a:rPr kumimoji="1" lang="en-US" altLang="zh-CN" sz="3600" i="1">
                  <a:solidFill>
                    <a:srgbClr val="FFFF00"/>
                  </a:solidFill>
                  <a:latin typeface="Times New Roman" panose="02020603050405020304" pitchFamily="18" charset="0"/>
                  <a:sym typeface="Symbol" panose="05050102010706020507" pitchFamily="18" charset="2"/>
                </a:rPr>
                <a:t>u</a:t>
              </a:r>
              <a:endParaRPr kumimoji="1" lang="en-US" altLang="zh-CN" sz="3600" i="1">
                <a:solidFill>
                  <a:srgbClr val="FFFF00"/>
                </a:solidFill>
                <a:latin typeface="Times New Roman" panose="02020603050405020304" pitchFamily="18" charset="0"/>
              </a:endParaRPr>
            </a:p>
          </p:txBody>
        </p:sp>
      </p:grpSp>
      <p:graphicFrame>
        <p:nvGraphicFramePr>
          <p:cNvPr id="19466" name="Object 30">
            <a:extLst>
              <a:ext uri="{FF2B5EF4-FFF2-40B4-BE49-F238E27FC236}">
                <a16:creationId xmlns:a16="http://schemas.microsoft.com/office/drawing/2014/main" id="{D793FB77-6834-4A48-B8CC-B6FCAF2AD46B}"/>
              </a:ext>
            </a:extLst>
          </p:cNvPr>
          <p:cNvGraphicFramePr>
            <a:graphicFrameLocks/>
          </p:cNvGraphicFramePr>
          <p:nvPr/>
        </p:nvGraphicFramePr>
        <p:xfrm>
          <a:off x="2314575" y="3238500"/>
          <a:ext cx="1104900" cy="392113"/>
        </p:xfrm>
        <a:graphic>
          <a:graphicData uri="http://schemas.openxmlformats.org/presentationml/2006/ole">
            <mc:AlternateContent xmlns:mc="http://schemas.openxmlformats.org/markup-compatibility/2006">
              <mc:Choice xmlns:v="urn:schemas-microsoft-com:vml" Requires="v">
                <p:oleObj spid="_x0000_s113666" name="Equation" r:id="rId4" imgW="1000029" imgH="295139" progId="Equation.3">
                  <p:embed/>
                </p:oleObj>
              </mc:Choice>
              <mc:Fallback>
                <p:oleObj name="Equation" r:id="rId4" imgW="1000029" imgH="295139" progId="Equation.3">
                  <p:embed/>
                  <p:pic>
                    <p:nvPicPr>
                      <p:cNvPr id="19466" name="Object 30">
                        <a:extLst>
                          <a:ext uri="{FF2B5EF4-FFF2-40B4-BE49-F238E27FC236}">
                            <a16:creationId xmlns:a16="http://schemas.microsoft.com/office/drawing/2014/main" id="{D793FB77-6834-4A48-B8CC-B6FCAF2AD46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4575" y="3238500"/>
                        <a:ext cx="11049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7" name="Rectangle 31">
            <a:extLst>
              <a:ext uri="{FF2B5EF4-FFF2-40B4-BE49-F238E27FC236}">
                <a16:creationId xmlns:a16="http://schemas.microsoft.com/office/drawing/2014/main" id="{79FD5F19-0A41-4EE6-AA38-852438531535}"/>
              </a:ext>
            </a:extLst>
          </p:cNvPr>
          <p:cNvSpPr>
            <a:spLocks noChangeArrowheads="1"/>
          </p:cNvSpPr>
          <p:nvPr/>
        </p:nvSpPr>
        <p:spPr bwMode="auto">
          <a:xfrm>
            <a:off x="762000" y="2022475"/>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使两导体极板带电</a:t>
            </a:r>
          </a:p>
        </p:txBody>
      </p:sp>
      <p:graphicFrame>
        <p:nvGraphicFramePr>
          <p:cNvPr id="19468" name="Object 32">
            <a:extLst>
              <a:ext uri="{FF2B5EF4-FFF2-40B4-BE49-F238E27FC236}">
                <a16:creationId xmlns:a16="http://schemas.microsoft.com/office/drawing/2014/main" id="{9777ED06-19A1-418E-B4FC-08D8A8005BE5}"/>
              </a:ext>
            </a:extLst>
          </p:cNvPr>
          <p:cNvGraphicFramePr>
            <a:graphicFrameLocks/>
          </p:cNvGraphicFramePr>
          <p:nvPr/>
        </p:nvGraphicFramePr>
        <p:xfrm>
          <a:off x="3378200" y="2076450"/>
          <a:ext cx="558800" cy="392113"/>
        </p:xfrm>
        <a:graphic>
          <a:graphicData uri="http://schemas.openxmlformats.org/presentationml/2006/ole">
            <mc:AlternateContent xmlns:mc="http://schemas.openxmlformats.org/markup-compatibility/2006">
              <mc:Choice xmlns:v="urn:schemas-microsoft-com:vml" Requires="v">
                <p:oleObj spid="_x0000_s113667" name="Equation" r:id="rId6" imgW="457200" imgH="295139" progId="Equation.3">
                  <p:embed/>
                </p:oleObj>
              </mc:Choice>
              <mc:Fallback>
                <p:oleObj name="Equation" r:id="rId6" imgW="457200" imgH="295139" progId="Equation.3">
                  <p:embed/>
                  <p:pic>
                    <p:nvPicPr>
                      <p:cNvPr id="19468" name="Object 32">
                        <a:extLst>
                          <a:ext uri="{FF2B5EF4-FFF2-40B4-BE49-F238E27FC236}">
                            <a16:creationId xmlns:a16="http://schemas.microsoft.com/office/drawing/2014/main" id="{9777ED06-19A1-418E-B4FC-08D8A8005BE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8200" y="2076450"/>
                        <a:ext cx="5588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9" name="Text Box 33">
            <a:extLst>
              <a:ext uri="{FF2B5EF4-FFF2-40B4-BE49-F238E27FC236}">
                <a16:creationId xmlns:a16="http://schemas.microsoft.com/office/drawing/2014/main" id="{FBC9E913-D9B4-4157-8883-D09EA42F514F}"/>
              </a:ext>
            </a:extLst>
          </p:cNvPr>
          <p:cNvSpPr txBox="1">
            <a:spLocks noChangeArrowheads="1"/>
          </p:cNvSpPr>
          <p:nvPr/>
        </p:nvSpPr>
        <p:spPr bwMode="auto">
          <a:xfrm>
            <a:off x="762000" y="2622550"/>
            <a:ext cx="3522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两导体极板的电势差</a:t>
            </a:r>
          </a:p>
        </p:txBody>
      </p:sp>
      <p:sp>
        <p:nvSpPr>
          <p:cNvPr id="19470" name="Rectangle 35">
            <a:extLst>
              <a:ext uri="{FF2B5EF4-FFF2-40B4-BE49-F238E27FC236}">
                <a16:creationId xmlns:a16="http://schemas.microsoft.com/office/drawing/2014/main" id="{B05EC7A0-4C05-4E55-8B5A-51BA3BAE7CFF}"/>
              </a:ext>
            </a:extLst>
          </p:cNvPr>
          <p:cNvSpPr>
            <a:spLocks noChangeArrowheads="1"/>
          </p:cNvSpPr>
          <p:nvPr/>
        </p:nvSpPr>
        <p:spPr bwMode="auto">
          <a:xfrm>
            <a:off x="757238" y="4095750"/>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电容器的电容</a:t>
            </a:r>
          </a:p>
        </p:txBody>
      </p:sp>
      <p:graphicFrame>
        <p:nvGraphicFramePr>
          <p:cNvPr id="19471" name="Object 36">
            <a:extLst>
              <a:ext uri="{FF2B5EF4-FFF2-40B4-BE49-F238E27FC236}">
                <a16:creationId xmlns:a16="http://schemas.microsoft.com/office/drawing/2014/main" id="{81EF88F3-4D11-4264-AC36-5EAE8DC0F5C5}"/>
              </a:ext>
            </a:extLst>
          </p:cNvPr>
          <p:cNvGraphicFramePr>
            <a:graphicFrameLocks/>
          </p:cNvGraphicFramePr>
          <p:nvPr/>
        </p:nvGraphicFramePr>
        <p:xfrm>
          <a:off x="2916238" y="3919538"/>
          <a:ext cx="1079500" cy="825500"/>
        </p:xfrm>
        <a:graphic>
          <a:graphicData uri="http://schemas.openxmlformats.org/presentationml/2006/ole">
            <mc:AlternateContent xmlns:mc="http://schemas.openxmlformats.org/markup-compatibility/2006">
              <mc:Choice xmlns:v="urn:schemas-microsoft-com:vml" Requires="v">
                <p:oleObj spid="_x0000_s113668" name="Equation" r:id="rId8" imgW="971588" imgH="723764" progId="Equation.3">
                  <p:embed/>
                </p:oleObj>
              </mc:Choice>
              <mc:Fallback>
                <p:oleObj name="Equation" r:id="rId8" imgW="971588" imgH="723764" progId="Equation.3">
                  <p:embed/>
                  <p:pic>
                    <p:nvPicPr>
                      <p:cNvPr id="19471" name="Object 36">
                        <a:extLst>
                          <a:ext uri="{FF2B5EF4-FFF2-40B4-BE49-F238E27FC236}">
                            <a16:creationId xmlns:a16="http://schemas.microsoft.com/office/drawing/2014/main" id="{81EF88F3-4D11-4264-AC36-5EAE8DC0F5C5}"/>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6238" y="3919538"/>
                        <a:ext cx="1079500" cy="8255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2" name="Text Box 37">
            <a:extLst>
              <a:ext uri="{FF2B5EF4-FFF2-40B4-BE49-F238E27FC236}">
                <a16:creationId xmlns:a16="http://schemas.microsoft.com/office/drawing/2014/main" id="{9DBC8700-6C4E-49D1-959F-C7CF29369855}"/>
              </a:ext>
            </a:extLst>
          </p:cNvPr>
          <p:cNvSpPr txBox="1">
            <a:spLocks noChangeArrowheads="1"/>
          </p:cNvSpPr>
          <p:nvPr/>
        </p:nvSpPr>
        <p:spPr bwMode="auto">
          <a:xfrm>
            <a:off x="187325" y="319088"/>
            <a:ext cx="4384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四</a:t>
            </a:r>
            <a:r>
              <a:rPr kumimoji="1" lang="en-US" altLang="zh-CN" sz="2800" b="1">
                <a:solidFill>
                  <a:srgbClr val="FFFF00"/>
                </a:solidFill>
                <a:latin typeface="宋体" panose="02010600030101010101" pitchFamily="2" charset="-122"/>
              </a:rPr>
              <a:t>.</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电容器的电容</a:t>
            </a:r>
          </a:p>
        </p:txBody>
      </p:sp>
    </p:spTree>
    <p:extLst>
      <p:ext uri="{BB962C8B-B14F-4D97-AF65-F5344CB8AC3E}">
        <p14:creationId xmlns:p14="http://schemas.microsoft.com/office/powerpoint/2010/main" val="2087920278"/>
      </p:ext>
    </p:extLst>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a:extLst>
              <a:ext uri="{FF2B5EF4-FFF2-40B4-BE49-F238E27FC236}">
                <a16:creationId xmlns:a16="http://schemas.microsoft.com/office/drawing/2014/main" id="{8F0BF535-76BC-4185-A6B4-F52F2A5372E8}"/>
              </a:ext>
            </a:extLst>
          </p:cNvPr>
          <p:cNvSpPr txBox="1">
            <a:spLocks noChangeArrowheads="1"/>
          </p:cNvSpPr>
          <p:nvPr/>
        </p:nvSpPr>
        <p:spPr bwMode="auto">
          <a:xfrm>
            <a:off x="381000" y="1462088"/>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66"/>
                </a:solidFill>
                <a:latin typeface="宋体" panose="02010600030101010101" pitchFamily="2" charset="-122"/>
                <a:sym typeface="Symbol" panose="05050102010706020507" pitchFamily="18" charset="2"/>
              </a:rPr>
              <a:t></a:t>
            </a:r>
            <a:r>
              <a:rPr kumimoji="1" lang="zh-CN" altLang="en-US" sz="2800" b="1">
                <a:solidFill>
                  <a:schemeClr val="bg1"/>
                </a:solidFill>
                <a:latin typeface="宋体" panose="02010600030101010101" pitchFamily="2" charset="-122"/>
                <a:sym typeface="Symbol" panose="05050102010706020507" pitchFamily="18" charset="2"/>
              </a:rPr>
              <a:t> </a:t>
            </a:r>
            <a:r>
              <a:rPr kumimoji="1" lang="zh-CN" altLang="en-US" sz="2400" b="1">
                <a:solidFill>
                  <a:srgbClr val="66FFFF"/>
                </a:solidFill>
                <a:latin typeface="Times New Roman" panose="02020603050405020304" pitchFamily="18" charset="0"/>
              </a:rPr>
              <a:t>电容器电容的计算</a:t>
            </a:r>
          </a:p>
        </p:txBody>
      </p:sp>
      <p:sp>
        <p:nvSpPr>
          <p:cNvPr id="163843" name="Text Box 3">
            <a:extLst>
              <a:ext uri="{FF2B5EF4-FFF2-40B4-BE49-F238E27FC236}">
                <a16:creationId xmlns:a16="http://schemas.microsoft.com/office/drawing/2014/main" id="{4CDC9B09-527A-43AA-B8DB-C7848AD6F0C9}"/>
              </a:ext>
            </a:extLst>
          </p:cNvPr>
          <p:cNvSpPr txBox="1">
            <a:spLocks noChangeArrowheads="1"/>
          </p:cNvSpPr>
          <p:nvPr/>
        </p:nvSpPr>
        <p:spPr bwMode="auto">
          <a:xfrm>
            <a:off x="668338" y="2143125"/>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FF00"/>
                </a:solidFill>
                <a:latin typeface="Times New Roman" panose="02020603050405020304" pitchFamily="18" charset="0"/>
              </a:rPr>
              <a:t> </a:t>
            </a:r>
            <a:r>
              <a:rPr kumimoji="1" lang="en-US" altLang="zh-CN" sz="2400" b="1" i="1">
                <a:solidFill>
                  <a:srgbClr val="FFCC00"/>
                </a:solidFill>
                <a:latin typeface="Times New Roman" panose="02020603050405020304" pitchFamily="18" charset="0"/>
              </a:rPr>
              <a:t>Q</a:t>
            </a:r>
            <a:endParaRPr kumimoji="1" lang="en-US" altLang="zh-CN" sz="2400" b="1">
              <a:solidFill>
                <a:srgbClr val="FFCC00"/>
              </a:solidFill>
              <a:latin typeface="Times New Roman" panose="02020603050405020304" pitchFamily="18" charset="0"/>
            </a:endParaRPr>
          </a:p>
        </p:txBody>
      </p:sp>
      <p:graphicFrame>
        <p:nvGraphicFramePr>
          <p:cNvPr id="163844" name="Object 4">
            <a:extLst>
              <a:ext uri="{FF2B5EF4-FFF2-40B4-BE49-F238E27FC236}">
                <a16:creationId xmlns:a16="http://schemas.microsoft.com/office/drawing/2014/main" id="{8878AD72-3326-4374-951A-BA5202A2C5B6}"/>
              </a:ext>
            </a:extLst>
          </p:cNvPr>
          <p:cNvGraphicFramePr>
            <a:graphicFrameLocks/>
          </p:cNvGraphicFramePr>
          <p:nvPr/>
        </p:nvGraphicFramePr>
        <p:xfrm>
          <a:off x="2205038" y="2338388"/>
          <a:ext cx="279400" cy="341312"/>
        </p:xfrm>
        <a:graphic>
          <a:graphicData uri="http://schemas.openxmlformats.org/presentationml/2006/ole">
            <mc:AlternateContent xmlns:mc="http://schemas.openxmlformats.org/markup-compatibility/2006">
              <mc:Choice xmlns:v="urn:schemas-microsoft-com:vml" Requires="v">
                <p:oleObj spid="_x0000_s114690" name="Equation" r:id="rId3" imgW="171565" imgH="238193" progId="Equation.3">
                  <p:embed/>
                </p:oleObj>
              </mc:Choice>
              <mc:Fallback>
                <p:oleObj name="Equation" r:id="rId3" imgW="171565" imgH="238193" progId="Equation.3">
                  <p:embed/>
                  <p:pic>
                    <p:nvPicPr>
                      <p:cNvPr id="163844" name="Object 4">
                        <a:extLst>
                          <a:ext uri="{FF2B5EF4-FFF2-40B4-BE49-F238E27FC236}">
                            <a16:creationId xmlns:a16="http://schemas.microsoft.com/office/drawing/2014/main" id="{8878AD72-3326-4374-951A-BA5202A2C5B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038" y="2338388"/>
                        <a:ext cx="279400"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5" name="AutoShape 5">
            <a:extLst>
              <a:ext uri="{FF2B5EF4-FFF2-40B4-BE49-F238E27FC236}">
                <a16:creationId xmlns:a16="http://schemas.microsoft.com/office/drawing/2014/main" id="{EF8788AB-583E-472F-9210-4B9D5EEE215B}"/>
              </a:ext>
            </a:extLst>
          </p:cNvPr>
          <p:cNvSpPr>
            <a:spLocks noChangeArrowheads="1"/>
          </p:cNvSpPr>
          <p:nvPr/>
        </p:nvSpPr>
        <p:spPr bwMode="auto">
          <a:xfrm>
            <a:off x="1376363" y="2341563"/>
            <a:ext cx="600075" cy="304800"/>
          </a:xfrm>
          <a:prstGeom prst="rightArrow">
            <a:avLst>
              <a:gd name="adj1" fmla="val 50000"/>
              <a:gd name="adj2" fmla="val 49219"/>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846" name="Object 6">
            <a:extLst>
              <a:ext uri="{FF2B5EF4-FFF2-40B4-BE49-F238E27FC236}">
                <a16:creationId xmlns:a16="http://schemas.microsoft.com/office/drawing/2014/main" id="{FE3FBB02-09B3-484D-A613-01E83B3D803C}"/>
              </a:ext>
            </a:extLst>
          </p:cNvPr>
          <p:cNvGraphicFramePr>
            <a:graphicFrameLocks/>
          </p:cNvGraphicFramePr>
          <p:nvPr/>
        </p:nvGraphicFramePr>
        <p:xfrm>
          <a:off x="3792538" y="2362200"/>
          <a:ext cx="496887" cy="306388"/>
        </p:xfrm>
        <a:graphic>
          <a:graphicData uri="http://schemas.openxmlformats.org/presentationml/2006/ole">
            <mc:AlternateContent xmlns:mc="http://schemas.openxmlformats.org/markup-compatibility/2006">
              <mc:Choice xmlns:v="urn:schemas-microsoft-com:vml" Requires="v">
                <p:oleObj spid="_x0000_s114691" name="Equation" r:id="rId5" imgW="390531" imgH="199923" progId="Equation.3">
                  <p:embed/>
                </p:oleObj>
              </mc:Choice>
              <mc:Fallback>
                <p:oleObj name="Equation" r:id="rId5" imgW="390531" imgH="199923" progId="Equation.3">
                  <p:embed/>
                  <p:pic>
                    <p:nvPicPr>
                      <p:cNvPr id="163846" name="Object 6">
                        <a:extLst>
                          <a:ext uri="{FF2B5EF4-FFF2-40B4-BE49-F238E27FC236}">
                            <a16:creationId xmlns:a16="http://schemas.microsoft.com/office/drawing/2014/main" id="{FE3FBB02-09B3-484D-A613-01E83B3D803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538" y="2362200"/>
                        <a:ext cx="4968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7" name="AutoShape 7">
            <a:extLst>
              <a:ext uri="{FF2B5EF4-FFF2-40B4-BE49-F238E27FC236}">
                <a16:creationId xmlns:a16="http://schemas.microsoft.com/office/drawing/2014/main" id="{82AA89E3-6E80-415B-8868-2E8DB91990E9}"/>
              </a:ext>
            </a:extLst>
          </p:cNvPr>
          <p:cNvSpPr>
            <a:spLocks noChangeArrowheads="1"/>
          </p:cNvSpPr>
          <p:nvPr/>
        </p:nvSpPr>
        <p:spPr bwMode="auto">
          <a:xfrm>
            <a:off x="2873375" y="2341563"/>
            <a:ext cx="617538" cy="327025"/>
          </a:xfrm>
          <a:prstGeom prst="rightArrow">
            <a:avLst>
              <a:gd name="adj1" fmla="val 50000"/>
              <a:gd name="adj2" fmla="val 47209"/>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848" name="Object 8">
            <a:extLst>
              <a:ext uri="{FF2B5EF4-FFF2-40B4-BE49-F238E27FC236}">
                <a16:creationId xmlns:a16="http://schemas.microsoft.com/office/drawing/2014/main" id="{00B3FBB4-8A72-4E86-AD54-F3B6491886FD}"/>
              </a:ext>
            </a:extLst>
          </p:cNvPr>
          <p:cNvGraphicFramePr>
            <a:graphicFrameLocks/>
          </p:cNvGraphicFramePr>
          <p:nvPr/>
        </p:nvGraphicFramePr>
        <p:xfrm>
          <a:off x="5697538" y="2095500"/>
          <a:ext cx="1144587" cy="823913"/>
        </p:xfrm>
        <a:graphic>
          <a:graphicData uri="http://schemas.openxmlformats.org/presentationml/2006/ole">
            <mc:AlternateContent xmlns:mc="http://schemas.openxmlformats.org/markup-compatibility/2006">
              <mc:Choice xmlns:v="urn:schemas-microsoft-com:vml" Requires="v">
                <p:oleObj spid="_x0000_s114692" name="Equation" r:id="rId7" imgW="1038257" imgH="723764" progId="Equation.3">
                  <p:embed/>
                </p:oleObj>
              </mc:Choice>
              <mc:Fallback>
                <p:oleObj name="Equation" r:id="rId7" imgW="1038257" imgH="723764" progId="Equation.3">
                  <p:embed/>
                  <p:pic>
                    <p:nvPicPr>
                      <p:cNvPr id="163848" name="Object 8">
                        <a:extLst>
                          <a:ext uri="{FF2B5EF4-FFF2-40B4-BE49-F238E27FC236}">
                            <a16:creationId xmlns:a16="http://schemas.microsoft.com/office/drawing/2014/main" id="{00B3FBB4-8A72-4E86-AD54-F3B6491886FD}"/>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7538" y="2095500"/>
                        <a:ext cx="11445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9" name="AutoShape 9">
            <a:extLst>
              <a:ext uri="{FF2B5EF4-FFF2-40B4-BE49-F238E27FC236}">
                <a16:creationId xmlns:a16="http://schemas.microsoft.com/office/drawing/2014/main" id="{708C6541-EEB2-4BFC-8A6F-05EBFE329D27}"/>
              </a:ext>
            </a:extLst>
          </p:cNvPr>
          <p:cNvSpPr>
            <a:spLocks noChangeArrowheads="1"/>
          </p:cNvSpPr>
          <p:nvPr/>
        </p:nvSpPr>
        <p:spPr bwMode="auto">
          <a:xfrm>
            <a:off x="4648200" y="2335213"/>
            <a:ext cx="611188" cy="338137"/>
          </a:xfrm>
          <a:prstGeom prst="rightArrow">
            <a:avLst>
              <a:gd name="adj1" fmla="val 50000"/>
              <a:gd name="adj2" fmla="val 45188"/>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50" name="Rectangle 10">
            <a:extLst>
              <a:ext uri="{FF2B5EF4-FFF2-40B4-BE49-F238E27FC236}">
                <a16:creationId xmlns:a16="http://schemas.microsoft.com/office/drawing/2014/main" id="{3BFA7DB2-0ED3-443E-881B-E98A0E4C374A}"/>
              </a:ext>
            </a:extLst>
          </p:cNvPr>
          <p:cNvSpPr>
            <a:spLocks noChangeArrowheads="1"/>
          </p:cNvSpPr>
          <p:nvPr/>
        </p:nvSpPr>
        <p:spPr bwMode="auto">
          <a:xfrm>
            <a:off x="762000" y="333375"/>
            <a:ext cx="8153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电容器电容的大小取决于极板的形状、大小、相对位置以及极板间介质。</a:t>
            </a:r>
          </a:p>
        </p:txBody>
      </p:sp>
      <p:pic>
        <p:nvPicPr>
          <p:cNvPr id="12385" name="Picture 97">
            <a:extLst>
              <a:ext uri="{FF2B5EF4-FFF2-40B4-BE49-F238E27FC236}">
                <a16:creationId xmlns:a16="http://schemas.microsoft.com/office/drawing/2014/main" id="{42A61BAA-090A-4198-9641-2662943820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3613" y="3429000"/>
            <a:ext cx="6818312"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8910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50"/>
                                        </p:tgtEl>
                                        <p:attrNameLst>
                                          <p:attrName>style.visibility</p:attrName>
                                        </p:attrNameLst>
                                      </p:cBhvr>
                                      <p:to>
                                        <p:strVal val="visible"/>
                                      </p:to>
                                    </p:set>
                                    <p:animEffect transition="in" filter="wipe(left)">
                                      <p:cBhvr>
                                        <p:cTn id="7" dur="500"/>
                                        <p:tgtEl>
                                          <p:spTgt spid="163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42"/>
                                        </p:tgtEl>
                                        <p:attrNameLst>
                                          <p:attrName>style.visibility</p:attrName>
                                        </p:attrNameLst>
                                      </p:cBhvr>
                                      <p:to>
                                        <p:strVal val="visible"/>
                                      </p:to>
                                    </p:set>
                                    <p:animEffect transition="in" filter="wipe(left)">
                                      <p:cBhvr>
                                        <p:cTn id="12" dur="500"/>
                                        <p:tgtEl>
                                          <p:spTgt spid="1638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843"/>
                                        </p:tgtEl>
                                        <p:attrNameLst>
                                          <p:attrName>style.visibility</p:attrName>
                                        </p:attrNameLst>
                                      </p:cBhvr>
                                      <p:to>
                                        <p:strVal val="visible"/>
                                      </p:to>
                                    </p:set>
                                    <p:animEffect transition="in" filter="wipe(left)">
                                      <p:cBhvr>
                                        <p:cTn id="17" dur="500"/>
                                        <p:tgtEl>
                                          <p:spTgt spid="1638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845"/>
                                        </p:tgtEl>
                                        <p:attrNameLst>
                                          <p:attrName>style.visibility</p:attrName>
                                        </p:attrNameLst>
                                      </p:cBhvr>
                                      <p:to>
                                        <p:strVal val="visible"/>
                                      </p:to>
                                    </p:set>
                                    <p:animEffect transition="in" filter="wipe(left)">
                                      <p:cBhvr>
                                        <p:cTn id="22" dur="500"/>
                                        <p:tgtEl>
                                          <p:spTgt spid="1638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384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3847"/>
                                        </p:tgtEl>
                                        <p:attrNameLst>
                                          <p:attrName>style.visibility</p:attrName>
                                        </p:attrNameLst>
                                      </p:cBhvr>
                                      <p:to>
                                        <p:strVal val="visible"/>
                                      </p:to>
                                    </p:set>
                                    <p:animEffect transition="in" filter="wipe(left)">
                                      <p:cBhvr>
                                        <p:cTn id="31" dur="500"/>
                                        <p:tgtEl>
                                          <p:spTgt spid="16384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16384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3849"/>
                                        </p:tgtEl>
                                        <p:attrNameLst>
                                          <p:attrName>style.visibility</p:attrName>
                                        </p:attrNameLst>
                                      </p:cBhvr>
                                      <p:to>
                                        <p:strVal val="visible"/>
                                      </p:to>
                                    </p:set>
                                    <p:animEffect transition="in" filter="wipe(left)">
                                      <p:cBhvr>
                                        <p:cTn id="40" dur="500"/>
                                        <p:tgtEl>
                                          <p:spTgt spid="16384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16384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2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autoUpdateAnimBg="0"/>
      <p:bldP spid="163843" grpId="0" autoUpdateAnimBg="0"/>
      <p:bldP spid="163845" grpId="0" animBg="1"/>
      <p:bldP spid="163847" grpId="0" animBg="1"/>
      <p:bldP spid="163849" grpId="0" animBg="1"/>
      <p:bldP spid="163850"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a:extLst>
              <a:ext uri="{FF2B5EF4-FFF2-40B4-BE49-F238E27FC236}">
                <a16:creationId xmlns:a16="http://schemas.microsoft.com/office/drawing/2014/main" id="{38782B70-619E-4B7E-BE71-7F7DBB37F2B8}"/>
              </a:ext>
            </a:extLst>
          </p:cNvPr>
          <p:cNvGrpSpPr>
            <a:grpSpLocks/>
          </p:cNvGrpSpPr>
          <p:nvPr/>
        </p:nvGrpSpPr>
        <p:grpSpPr bwMode="auto">
          <a:xfrm>
            <a:off x="6069013" y="3494088"/>
            <a:ext cx="1766887" cy="1744662"/>
            <a:chOff x="1568" y="2413"/>
            <a:chExt cx="1113" cy="1099"/>
          </a:xfrm>
        </p:grpSpPr>
        <p:grpSp>
          <p:nvGrpSpPr>
            <p:cNvPr id="21606" name="Group 3">
              <a:extLst>
                <a:ext uri="{FF2B5EF4-FFF2-40B4-BE49-F238E27FC236}">
                  <a16:creationId xmlns:a16="http://schemas.microsoft.com/office/drawing/2014/main" id="{DAB658DC-9B48-4C6A-92ED-2761B79FC8CD}"/>
                </a:ext>
              </a:extLst>
            </p:cNvPr>
            <p:cNvGrpSpPr>
              <a:grpSpLocks/>
            </p:cNvGrpSpPr>
            <p:nvPr/>
          </p:nvGrpSpPr>
          <p:grpSpPr bwMode="auto">
            <a:xfrm rot="8020800">
              <a:off x="1823" y="2544"/>
              <a:ext cx="1" cy="272"/>
              <a:chOff x="4719" y="3304"/>
              <a:chExt cx="1" cy="272"/>
            </a:xfrm>
          </p:grpSpPr>
          <p:sp>
            <p:nvSpPr>
              <p:cNvPr id="21628" name="Line 4">
                <a:extLst>
                  <a:ext uri="{FF2B5EF4-FFF2-40B4-BE49-F238E27FC236}">
                    <a16:creationId xmlns:a16="http://schemas.microsoft.com/office/drawing/2014/main" id="{85AFD467-594B-4319-8DCD-E60A9F9CAB8B}"/>
                  </a:ext>
                </a:extLst>
              </p:cNvPr>
              <p:cNvSpPr>
                <a:spLocks noChangeShapeType="1"/>
              </p:cNvSpPr>
              <p:nvPr/>
            </p:nvSpPr>
            <p:spPr bwMode="auto">
              <a:xfrm>
                <a:off x="4720" y="3304"/>
                <a:ext cx="0" cy="192"/>
              </a:xfrm>
              <a:prstGeom prst="line">
                <a:avLst/>
              </a:prstGeom>
              <a:noFill/>
              <a:ln w="2857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9" name="Line 5">
                <a:extLst>
                  <a:ext uri="{FF2B5EF4-FFF2-40B4-BE49-F238E27FC236}">
                    <a16:creationId xmlns:a16="http://schemas.microsoft.com/office/drawing/2014/main" id="{9AC7F461-5679-4AC5-9A1B-F210B1C928C3}"/>
                  </a:ext>
                </a:extLst>
              </p:cNvPr>
              <p:cNvSpPr>
                <a:spLocks noChangeShapeType="1"/>
              </p:cNvSpPr>
              <p:nvPr/>
            </p:nvSpPr>
            <p:spPr bwMode="auto">
              <a:xfrm>
                <a:off x="4719" y="3384"/>
                <a:ext cx="1" cy="192"/>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607" name="Group 6">
              <a:extLst>
                <a:ext uri="{FF2B5EF4-FFF2-40B4-BE49-F238E27FC236}">
                  <a16:creationId xmlns:a16="http://schemas.microsoft.com/office/drawing/2014/main" id="{DBB97510-6BC7-41EB-AC3A-C081ACFAC93B}"/>
                </a:ext>
              </a:extLst>
            </p:cNvPr>
            <p:cNvGrpSpPr>
              <a:grpSpLocks/>
            </p:cNvGrpSpPr>
            <p:nvPr/>
          </p:nvGrpSpPr>
          <p:grpSpPr bwMode="auto">
            <a:xfrm>
              <a:off x="2103" y="3240"/>
              <a:ext cx="1" cy="272"/>
              <a:chOff x="4719" y="3304"/>
              <a:chExt cx="1" cy="272"/>
            </a:xfrm>
          </p:grpSpPr>
          <p:sp>
            <p:nvSpPr>
              <p:cNvPr id="21626" name="Line 7">
                <a:extLst>
                  <a:ext uri="{FF2B5EF4-FFF2-40B4-BE49-F238E27FC236}">
                    <a16:creationId xmlns:a16="http://schemas.microsoft.com/office/drawing/2014/main" id="{F07FAF63-FAF1-4236-9A98-079141177154}"/>
                  </a:ext>
                </a:extLst>
              </p:cNvPr>
              <p:cNvSpPr>
                <a:spLocks noChangeShapeType="1"/>
              </p:cNvSpPr>
              <p:nvPr/>
            </p:nvSpPr>
            <p:spPr bwMode="auto">
              <a:xfrm>
                <a:off x="4720" y="3304"/>
                <a:ext cx="0" cy="192"/>
              </a:xfrm>
              <a:prstGeom prst="line">
                <a:avLst/>
              </a:prstGeom>
              <a:noFill/>
              <a:ln w="2857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7" name="Line 8">
                <a:extLst>
                  <a:ext uri="{FF2B5EF4-FFF2-40B4-BE49-F238E27FC236}">
                    <a16:creationId xmlns:a16="http://schemas.microsoft.com/office/drawing/2014/main" id="{916DEFBA-85F8-4F3D-994B-97376737A0F5}"/>
                  </a:ext>
                </a:extLst>
              </p:cNvPr>
              <p:cNvSpPr>
                <a:spLocks noChangeShapeType="1"/>
              </p:cNvSpPr>
              <p:nvPr/>
            </p:nvSpPr>
            <p:spPr bwMode="auto">
              <a:xfrm>
                <a:off x="4719" y="3384"/>
                <a:ext cx="1" cy="192"/>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608" name="Group 9">
              <a:extLst>
                <a:ext uri="{FF2B5EF4-FFF2-40B4-BE49-F238E27FC236}">
                  <a16:creationId xmlns:a16="http://schemas.microsoft.com/office/drawing/2014/main" id="{F69145BD-EFBE-41D9-8162-BA06E372F8A5}"/>
                </a:ext>
              </a:extLst>
            </p:cNvPr>
            <p:cNvGrpSpPr>
              <a:grpSpLocks/>
            </p:cNvGrpSpPr>
            <p:nvPr/>
          </p:nvGrpSpPr>
          <p:grpSpPr bwMode="auto">
            <a:xfrm rot="3014597">
              <a:off x="1775" y="3105"/>
              <a:ext cx="1" cy="272"/>
              <a:chOff x="4719" y="3304"/>
              <a:chExt cx="1" cy="272"/>
            </a:xfrm>
          </p:grpSpPr>
          <p:sp>
            <p:nvSpPr>
              <p:cNvPr id="21624" name="Line 10">
                <a:extLst>
                  <a:ext uri="{FF2B5EF4-FFF2-40B4-BE49-F238E27FC236}">
                    <a16:creationId xmlns:a16="http://schemas.microsoft.com/office/drawing/2014/main" id="{D6AF53E6-67E2-42D8-A6B1-89F349326F9F}"/>
                  </a:ext>
                </a:extLst>
              </p:cNvPr>
              <p:cNvSpPr>
                <a:spLocks noChangeShapeType="1"/>
              </p:cNvSpPr>
              <p:nvPr/>
            </p:nvSpPr>
            <p:spPr bwMode="auto">
              <a:xfrm>
                <a:off x="4720" y="3304"/>
                <a:ext cx="0" cy="192"/>
              </a:xfrm>
              <a:prstGeom prst="line">
                <a:avLst/>
              </a:prstGeom>
              <a:noFill/>
              <a:ln w="2857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5" name="Line 11">
                <a:extLst>
                  <a:ext uri="{FF2B5EF4-FFF2-40B4-BE49-F238E27FC236}">
                    <a16:creationId xmlns:a16="http://schemas.microsoft.com/office/drawing/2014/main" id="{0034A8C5-0340-4A68-B688-88F7A59C79F5}"/>
                  </a:ext>
                </a:extLst>
              </p:cNvPr>
              <p:cNvSpPr>
                <a:spLocks noChangeShapeType="1"/>
              </p:cNvSpPr>
              <p:nvPr/>
            </p:nvSpPr>
            <p:spPr bwMode="auto">
              <a:xfrm>
                <a:off x="4719" y="3384"/>
                <a:ext cx="1" cy="192"/>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609" name="Group 12">
              <a:extLst>
                <a:ext uri="{FF2B5EF4-FFF2-40B4-BE49-F238E27FC236}">
                  <a16:creationId xmlns:a16="http://schemas.microsoft.com/office/drawing/2014/main" id="{5FA1A49A-A20B-4757-AF62-41F8B24183F1}"/>
                </a:ext>
              </a:extLst>
            </p:cNvPr>
            <p:cNvGrpSpPr>
              <a:grpSpLocks/>
            </p:cNvGrpSpPr>
            <p:nvPr/>
          </p:nvGrpSpPr>
          <p:grpSpPr bwMode="auto">
            <a:xfrm rot="5425276">
              <a:off x="1703" y="2809"/>
              <a:ext cx="1" cy="272"/>
              <a:chOff x="4719" y="3304"/>
              <a:chExt cx="1" cy="272"/>
            </a:xfrm>
          </p:grpSpPr>
          <p:sp>
            <p:nvSpPr>
              <p:cNvPr id="21622" name="Line 13">
                <a:extLst>
                  <a:ext uri="{FF2B5EF4-FFF2-40B4-BE49-F238E27FC236}">
                    <a16:creationId xmlns:a16="http://schemas.microsoft.com/office/drawing/2014/main" id="{60F3A7ED-DCB2-4041-9947-4F64E4C98DE1}"/>
                  </a:ext>
                </a:extLst>
              </p:cNvPr>
              <p:cNvSpPr>
                <a:spLocks noChangeShapeType="1"/>
              </p:cNvSpPr>
              <p:nvPr/>
            </p:nvSpPr>
            <p:spPr bwMode="auto">
              <a:xfrm>
                <a:off x="4720" y="3304"/>
                <a:ext cx="0" cy="192"/>
              </a:xfrm>
              <a:prstGeom prst="line">
                <a:avLst/>
              </a:prstGeom>
              <a:noFill/>
              <a:ln w="2857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3" name="Line 14">
                <a:extLst>
                  <a:ext uri="{FF2B5EF4-FFF2-40B4-BE49-F238E27FC236}">
                    <a16:creationId xmlns:a16="http://schemas.microsoft.com/office/drawing/2014/main" id="{A00A43F0-EC1D-4E32-AE89-CC3366F187D3}"/>
                  </a:ext>
                </a:extLst>
              </p:cNvPr>
              <p:cNvSpPr>
                <a:spLocks noChangeShapeType="1"/>
              </p:cNvSpPr>
              <p:nvPr/>
            </p:nvSpPr>
            <p:spPr bwMode="auto">
              <a:xfrm>
                <a:off x="4719" y="3384"/>
                <a:ext cx="1" cy="192"/>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610" name="Group 15">
              <a:extLst>
                <a:ext uri="{FF2B5EF4-FFF2-40B4-BE49-F238E27FC236}">
                  <a16:creationId xmlns:a16="http://schemas.microsoft.com/office/drawing/2014/main" id="{A3C8D419-3FCD-468B-BBD0-20D056A5FC33}"/>
                </a:ext>
              </a:extLst>
            </p:cNvPr>
            <p:cNvGrpSpPr>
              <a:grpSpLocks/>
            </p:cNvGrpSpPr>
            <p:nvPr/>
          </p:nvGrpSpPr>
          <p:grpSpPr bwMode="auto">
            <a:xfrm rot="-5400000">
              <a:off x="2544" y="2808"/>
              <a:ext cx="1" cy="272"/>
              <a:chOff x="4719" y="3304"/>
              <a:chExt cx="1" cy="272"/>
            </a:xfrm>
          </p:grpSpPr>
          <p:sp>
            <p:nvSpPr>
              <p:cNvPr id="21620" name="Line 16">
                <a:extLst>
                  <a:ext uri="{FF2B5EF4-FFF2-40B4-BE49-F238E27FC236}">
                    <a16:creationId xmlns:a16="http://schemas.microsoft.com/office/drawing/2014/main" id="{F73222DC-CD8C-4F3A-91BC-1A221B304D4E}"/>
                  </a:ext>
                </a:extLst>
              </p:cNvPr>
              <p:cNvSpPr>
                <a:spLocks noChangeShapeType="1"/>
              </p:cNvSpPr>
              <p:nvPr/>
            </p:nvSpPr>
            <p:spPr bwMode="auto">
              <a:xfrm>
                <a:off x="4720" y="3304"/>
                <a:ext cx="0" cy="192"/>
              </a:xfrm>
              <a:prstGeom prst="line">
                <a:avLst/>
              </a:prstGeom>
              <a:noFill/>
              <a:ln w="2857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1" name="Line 17">
                <a:extLst>
                  <a:ext uri="{FF2B5EF4-FFF2-40B4-BE49-F238E27FC236}">
                    <a16:creationId xmlns:a16="http://schemas.microsoft.com/office/drawing/2014/main" id="{4B0A4170-EC68-4025-905F-5BBFABCC0665}"/>
                  </a:ext>
                </a:extLst>
              </p:cNvPr>
              <p:cNvSpPr>
                <a:spLocks noChangeShapeType="1"/>
              </p:cNvSpPr>
              <p:nvPr/>
            </p:nvSpPr>
            <p:spPr bwMode="auto">
              <a:xfrm>
                <a:off x="4719" y="3384"/>
                <a:ext cx="1" cy="192"/>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611" name="Group 18">
              <a:extLst>
                <a:ext uri="{FF2B5EF4-FFF2-40B4-BE49-F238E27FC236}">
                  <a16:creationId xmlns:a16="http://schemas.microsoft.com/office/drawing/2014/main" id="{9FF786F3-D233-4718-B107-34E539768BCA}"/>
                </a:ext>
              </a:extLst>
            </p:cNvPr>
            <p:cNvGrpSpPr>
              <a:grpSpLocks/>
            </p:cNvGrpSpPr>
            <p:nvPr/>
          </p:nvGrpSpPr>
          <p:grpSpPr bwMode="auto">
            <a:xfrm rot="10774163">
              <a:off x="2102" y="2413"/>
              <a:ext cx="1" cy="272"/>
              <a:chOff x="4719" y="3304"/>
              <a:chExt cx="1" cy="272"/>
            </a:xfrm>
          </p:grpSpPr>
          <p:sp>
            <p:nvSpPr>
              <p:cNvPr id="21618" name="Line 19">
                <a:extLst>
                  <a:ext uri="{FF2B5EF4-FFF2-40B4-BE49-F238E27FC236}">
                    <a16:creationId xmlns:a16="http://schemas.microsoft.com/office/drawing/2014/main" id="{3CF500F7-4DBC-4E1A-8E20-32F8FE64C98E}"/>
                  </a:ext>
                </a:extLst>
              </p:cNvPr>
              <p:cNvSpPr>
                <a:spLocks noChangeShapeType="1"/>
              </p:cNvSpPr>
              <p:nvPr/>
            </p:nvSpPr>
            <p:spPr bwMode="auto">
              <a:xfrm>
                <a:off x="4720" y="3304"/>
                <a:ext cx="0" cy="192"/>
              </a:xfrm>
              <a:prstGeom prst="line">
                <a:avLst/>
              </a:prstGeom>
              <a:noFill/>
              <a:ln w="2857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9" name="Line 20">
                <a:extLst>
                  <a:ext uri="{FF2B5EF4-FFF2-40B4-BE49-F238E27FC236}">
                    <a16:creationId xmlns:a16="http://schemas.microsoft.com/office/drawing/2014/main" id="{E492B56F-DE08-4F82-B2BA-AF7D2187F65B}"/>
                  </a:ext>
                </a:extLst>
              </p:cNvPr>
              <p:cNvSpPr>
                <a:spLocks noChangeShapeType="1"/>
              </p:cNvSpPr>
              <p:nvPr/>
            </p:nvSpPr>
            <p:spPr bwMode="auto">
              <a:xfrm>
                <a:off x="4719" y="3384"/>
                <a:ext cx="1" cy="192"/>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612" name="Group 21">
              <a:extLst>
                <a:ext uri="{FF2B5EF4-FFF2-40B4-BE49-F238E27FC236}">
                  <a16:creationId xmlns:a16="http://schemas.microsoft.com/office/drawing/2014/main" id="{D1264D65-4B11-4314-A064-3F200F4D73C9}"/>
                </a:ext>
              </a:extLst>
            </p:cNvPr>
            <p:cNvGrpSpPr>
              <a:grpSpLocks/>
            </p:cNvGrpSpPr>
            <p:nvPr/>
          </p:nvGrpSpPr>
          <p:grpSpPr bwMode="auto">
            <a:xfrm rot="-7688015">
              <a:off x="2416" y="2550"/>
              <a:ext cx="1" cy="272"/>
              <a:chOff x="4719" y="3304"/>
              <a:chExt cx="1" cy="272"/>
            </a:xfrm>
          </p:grpSpPr>
          <p:sp>
            <p:nvSpPr>
              <p:cNvPr id="21616" name="Line 22">
                <a:extLst>
                  <a:ext uri="{FF2B5EF4-FFF2-40B4-BE49-F238E27FC236}">
                    <a16:creationId xmlns:a16="http://schemas.microsoft.com/office/drawing/2014/main" id="{FAD53838-DF32-4941-8799-8DE92C14C9C9}"/>
                  </a:ext>
                </a:extLst>
              </p:cNvPr>
              <p:cNvSpPr>
                <a:spLocks noChangeShapeType="1"/>
              </p:cNvSpPr>
              <p:nvPr/>
            </p:nvSpPr>
            <p:spPr bwMode="auto">
              <a:xfrm>
                <a:off x="4720" y="3304"/>
                <a:ext cx="0" cy="192"/>
              </a:xfrm>
              <a:prstGeom prst="line">
                <a:avLst/>
              </a:prstGeom>
              <a:noFill/>
              <a:ln w="2857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7" name="Line 23">
                <a:extLst>
                  <a:ext uri="{FF2B5EF4-FFF2-40B4-BE49-F238E27FC236}">
                    <a16:creationId xmlns:a16="http://schemas.microsoft.com/office/drawing/2014/main" id="{AD976938-34D6-4BBF-B3AD-18977AEC0420}"/>
                  </a:ext>
                </a:extLst>
              </p:cNvPr>
              <p:cNvSpPr>
                <a:spLocks noChangeShapeType="1"/>
              </p:cNvSpPr>
              <p:nvPr/>
            </p:nvSpPr>
            <p:spPr bwMode="auto">
              <a:xfrm>
                <a:off x="4719" y="3384"/>
                <a:ext cx="1" cy="192"/>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613" name="Group 24">
              <a:extLst>
                <a:ext uri="{FF2B5EF4-FFF2-40B4-BE49-F238E27FC236}">
                  <a16:creationId xmlns:a16="http://schemas.microsoft.com/office/drawing/2014/main" id="{4FBC0883-9E53-4440-952C-7AE299C14514}"/>
                </a:ext>
              </a:extLst>
            </p:cNvPr>
            <p:cNvGrpSpPr>
              <a:grpSpLocks/>
            </p:cNvGrpSpPr>
            <p:nvPr/>
          </p:nvGrpSpPr>
          <p:grpSpPr bwMode="auto">
            <a:xfrm rot="-2461900">
              <a:off x="2391" y="3120"/>
              <a:ext cx="1" cy="272"/>
              <a:chOff x="4719" y="3304"/>
              <a:chExt cx="1" cy="272"/>
            </a:xfrm>
          </p:grpSpPr>
          <p:sp>
            <p:nvSpPr>
              <p:cNvPr id="21614" name="Line 25">
                <a:extLst>
                  <a:ext uri="{FF2B5EF4-FFF2-40B4-BE49-F238E27FC236}">
                    <a16:creationId xmlns:a16="http://schemas.microsoft.com/office/drawing/2014/main" id="{8B379A41-49AE-4A72-9112-172B7588187B}"/>
                  </a:ext>
                </a:extLst>
              </p:cNvPr>
              <p:cNvSpPr>
                <a:spLocks noChangeShapeType="1"/>
              </p:cNvSpPr>
              <p:nvPr/>
            </p:nvSpPr>
            <p:spPr bwMode="auto">
              <a:xfrm>
                <a:off x="4720" y="3304"/>
                <a:ext cx="0" cy="192"/>
              </a:xfrm>
              <a:prstGeom prst="line">
                <a:avLst/>
              </a:prstGeom>
              <a:noFill/>
              <a:ln w="28575">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5" name="Line 26">
                <a:extLst>
                  <a:ext uri="{FF2B5EF4-FFF2-40B4-BE49-F238E27FC236}">
                    <a16:creationId xmlns:a16="http://schemas.microsoft.com/office/drawing/2014/main" id="{5F7F1F35-D5F4-44F0-92C3-3E093F1C326C}"/>
                  </a:ext>
                </a:extLst>
              </p:cNvPr>
              <p:cNvSpPr>
                <a:spLocks noChangeShapeType="1"/>
              </p:cNvSpPr>
              <p:nvPr/>
            </p:nvSpPr>
            <p:spPr bwMode="auto">
              <a:xfrm>
                <a:off x="4719" y="3384"/>
                <a:ext cx="1" cy="192"/>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315" name="Text Box 27">
            <a:extLst>
              <a:ext uri="{FF2B5EF4-FFF2-40B4-BE49-F238E27FC236}">
                <a16:creationId xmlns:a16="http://schemas.microsoft.com/office/drawing/2014/main" id="{5D494DBF-EAFC-4CD7-9B98-E9A24DD8DBEC}"/>
              </a:ext>
            </a:extLst>
          </p:cNvPr>
          <p:cNvSpPr txBox="1">
            <a:spLocks noChangeArrowheads="1"/>
          </p:cNvSpPr>
          <p:nvPr/>
        </p:nvSpPr>
        <p:spPr bwMode="auto">
          <a:xfrm>
            <a:off x="201613" y="3124200"/>
            <a:ext cx="55245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球形电容器   </a:t>
            </a:r>
            <a:r>
              <a:rPr lang="zh-CN" altLang="en-US" sz="2400">
                <a:solidFill>
                  <a:srgbClr val="FFC000"/>
                </a:solidFill>
              </a:rPr>
              <a:t>书中例题</a:t>
            </a:r>
            <a:r>
              <a:rPr lang="en-US" altLang="zh-CN" sz="2400" b="1">
                <a:solidFill>
                  <a:srgbClr val="FFC000"/>
                </a:solidFill>
              </a:rPr>
              <a:t>8.30(P.334)</a:t>
            </a:r>
            <a:endParaRPr kumimoji="1" lang="zh-CN" altLang="en-US" sz="2400" b="1">
              <a:solidFill>
                <a:srgbClr val="FFC000"/>
              </a:solidFill>
              <a:latin typeface="Times New Roman" panose="02020603050405020304" pitchFamily="18" charset="0"/>
            </a:endParaRPr>
          </a:p>
        </p:txBody>
      </p:sp>
      <p:grpSp>
        <p:nvGrpSpPr>
          <p:cNvPr id="13316" name="Group 28">
            <a:extLst>
              <a:ext uri="{FF2B5EF4-FFF2-40B4-BE49-F238E27FC236}">
                <a16:creationId xmlns:a16="http://schemas.microsoft.com/office/drawing/2014/main" id="{B6E4BB33-6EF3-4241-A259-5F5C604EC2FD}"/>
              </a:ext>
            </a:extLst>
          </p:cNvPr>
          <p:cNvGrpSpPr>
            <a:grpSpLocks/>
          </p:cNvGrpSpPr>
          <p:nvPr/>
        </p:nvGrpSpPr>
        <p:grpSpPr bwMode="auto">
          <a:xfrm>
            <a:off x="5849938" y="3306763"/>
            <a:ext cx="2109787" cy="2109787"/>
            <a:chOff x="3759" y="2463"/>
            <a:chExt cx="1329" cy="1329"/>
          </a:xfrm>
        </p:grpSpPr>
        <p:sp>
          <p:nvSpPr>
            <p:cNvPr id="21604" name="Oval 29">
              <a:extLst>
                <a:ext uri="{FF2B5EF4-FFF2-40B4-BE49-F238E27FC236}">
                  <a16:creationId xmlns:a16="http://schemas.microsoft.com/office/drawing/2014/main" id="{60FA7425-9B89-48F1-A354-8D8657C60E9A}"/>
                </a:ext>
              </a:extLst>
            </p:cNvPr>
            <p:cNvSpPr>
              <a:spLocks noChangeAspect="1" noChangeArrowheads="1"/>
            </p:cNvSpPr>
            <p:nvPr/>
          </p:nvSpPr>
          <p:spPr bwMode="auto">
            <a:xfrm>
              <a:off x="4119" y="2839"/>
              <a:ext cx="589" cy="563"/>
            </a:xfrm>
            <a:prstGeom prst="ellipse">
              <a:avLst/>
            </a:prstGeom>
            <a:gradFill rotWithShape="0">
              <a:gsLst>
                <a:gs pos="0">
                  <a:srgbClr val="FFFF00"/>
                </a:gs>
                <a:gs pos="100000">
                  <a:srgbClr val="FF0000"/>
                </a:gs>
              </a:gsLst>
              <a:path path="shape">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605" name="AutoShape 30">
              <a:extLst>
                <a:ext uri="{FF2B5EF4-FFF2-40B4-BE49-F238E27FC236}">
                  <a16:creationId xmlns:a16="http://schemas.microsoft.com/office/drawing/2014/main" id="{696FC269-5E2A-4BF6-8DE8-524A5ECD92AC}"/>
                </a:ext>
              </a:extLst>
            </p:cNvPr>
            <p:cNvSpPr>
              <a:spLocks noChangeArrowheads="1"/>
            </p:cNvSpPr>
            <p:nvPr/>
          </p:nvSpPr>
          <p:spPr bwMode="auto">
            <a:xfrm>
              <a:off x="3759" y="2463"/>
              <a:ext cx="1329" cy="132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69 h 21600"/>
                <a:gd name="T26" fmla="*/ 18431 w 21600"/>
                <a:gd name="T27" fmla="*/ 1843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15" y="10800"/>
                  </a:moveTo>
                  <a:cubicBezTo>
                    <a:pt x="2015" y="15652"/>
                    <a:pt x="5948" y="19585"/>
                    <a:pt x="10800" y="19585"/>
                  </a:cubicBezTo>
                  <a:cubicBezTo>
                    <a:pt x="15652" y="19585"/>
                    <a:pt x="19585" y="15652"/>
                    <a:pt x="19585" y="10800"/>
                  </a:cubicBezTo>
                  <a:cubicBezTo>
                    <a:pt x="19585" y="5948"/>
                    <a:pt x="15652" y="2015"/>
                    <a:pt x="10800" y="2015"/>
                  </a:cubicBezTo>
                  <a:cubicBezTo>
                    <a:pt x="5948" y="2015"/>
                    <a:pt x="2015" y="5948"/>
                    <a:pt x="2015" y="10800"/>
                  </a:cubicBezTo>
                  <a:close/>
                </a:path>
              </a:pathLst>
            </a:custGeom>
            <a:gradFill rotWithShape="0">
              <a:gsLst>
                <a:gs pos="0">
                  <a:schemeClr val="accent1"/>
                </a:gs>
                <a:gs pos="100000">
                  <a:srgbClr val="0000CC"/>
                </a:gs>
              </a:gsLst>
              <a:path path="rect">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7" name="Line 31">
            <a:extLst>
              <a:ext uri="{FF2B5EF4-FFF2-40B4-BE49-F238E27FC236}">
                <a16:creationId xmlns:a16="http://schemas.microsoft.com/office/drawing/2014/main" id="{CEE9E321-D88A-4787-BF41-7DC14C35526E}"/>
              </a:ext>
            </a:extLst>
          </p:cNvPr>
          <p:cNvSpPr>
            <a:spLocks noChangeShapeType="1"/>
          </p:cNvSpPr>
          <p:nvPr/>
        </p:nvSpPr>
        <p:spPr bwMode="auto">
          <a:xfrm rot="1214455" flipH="1" flipV="1">
            <a:off x="6080125" y="4178300"/>
            <a:ext cx="847725" cy="17463"/>
          </a:xfrm>
          <a:prstGeom prst="line">
            <a:avLst/>
          </a:prstGeom>
          <a:noFill/>
          <a:ln w="38100">
            <a:solidFill>
              <a:srgbClr val="00CC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8" name="Line 32">
            <a:extLst>
              <a:ext uri="{FF2B5EF4-FFF2-40B4-BE49-F238E27FC236}">
                <a16:creationId xmlns:a16="http://schemas.microsoft.com/office/drawing/2014/main" id="{DB265B8F-18D4-4B4C-90A5-9071ECCC8BB1}"/>
              </a:ext>
            </a:extLst>
          </p:cNvPr>
          <p:cNvSpPr>
            <a:spLocks noChangeShapeType="1"/>
          </p:cNvSpPr>
          <p:nvPr/>
        </p:nvSpPr>
        <p:spPr bwMode="auto">
          <a:xfrm flipV="1">
            <a:off x="6892925" y="4064000"/>
            <a:ext cx="366713" cy="28575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9" name="Text Box 33">
            <a:extLst>
              <a:ext uri="{FF2B5EF4-FFF2-40B4-BE49-F238E27FC236}">
                <a16:creationId xmlns:a16="http://schemas.microsoft.com/office/drawing/2014/main" id="{602F194B-5F3B-4068-B70F-91AE7083A80F}"/>
              </a:ext>
            </a:extLst>
          </p:cNvPr>
          <p:cNvSpPr txBox="1">
            <a:spLocks noChangeArrowheads="1"/>
          </p:cNvSpPr>
          <p:nvPr/>
        </p:nvSpPr>
        <p:spPr bwMode="auto">
          <a:xfrm>
            <a:off x="6908800" y="41973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1</a:t>
            </a:r>
          </a:p>
        </p:txBody>
      </p:sp>
      <p:sp>
        <p:nvSpPr>
          <p:cNvPr id="13320" name="AutoShape 34">
            <a:extLst>
              <a:ext uri="{FF2B5EF4-FFF2-40B4-BE49-F238E27FC236}">
                <a16:creationId xmlns:a16="http://schemas.microsoft.com/office/drawing/2014/main" id="{59C827D4-CE0E-4548-8E79-3BA06EC0F515}"/>
              </a:ext>
            </a:extLst>
          </p:cNvPr>
          <p:cNvSpPr>
            <a:spLocks noChangeArrowheads="1"/>
          </p:cNvSpPr>
          <p:nvPr/>
        </p:nvSpPr>
        <p:spPr bwMode="auto">
          <a:xfrm>
            <a:off x="5260975" y="5043488"/>
            <a:ext cx="738188" cy="584200"/>
          </a:xfrm>
          <a:prstGeom prst="wedgeRoundRectCallout">
            <a:avLst>
              <a:gd name="adj1" fmla="val 120968"/>
              <a:gd name="adj2" fmla="val -116847"/>
              <a:gd name="adj3" fmla="val 16667"/>
            </a:avLst>
          </a:prstGeom>
          <a:noFill/>
          <a:ln w="28575">
            <a:solidFill>
              <a:srgbClr val="66FF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i="1">
                <a:solidFill>
                  <a:schemeClr val="bg1"/>
                </a:solidFill>
                <a:latin typeface="Times New Roman" panose="02020603050405020304" pitchFamily="18" charset="0"/>
              </a:rPr>
              <a:t>+Q</a:t>
            </a:r>
          </a:p>
        </p:txBody>
      </p:sp>
      <p:sp>
        <p:nvSpPr>
          <p:cNvPr id="13321" name="AutoShape 35">
            <a:extLst>
              <a:ext uri="{FF2B5EF4-FFF2-40B4-BE49-F238E27FC236}">
                <a16:creationId xmlns:a16="http://schemas.microsoft.com/office/drawing/2014/main" id="{451B0F20-F545-4F8B-B3DD-D83860A6DBB9}"/>
              </a:ext>
            </a:extLst>
          </p:cNvPr>
          <p:cNvSpPr>
            <a:spLocks noChangeArrowheads="1"/>
          </p:cNvSpPr>
          <p:nvPr/>
        </p:nvSpPr>
        <p:spPr bwMode="auto">
          <a:xfrm>
            <a:off x="8035925" y="3892550"/>
            <a:ext cx="585788" cy="584200"/>
          </a:xfrm>
          <a:prstGeom prst="wedgeRoundRectCallout">
            <a:avLst>
              <a:gd name="adj1" fmla="val -102574"/>
              <a:gd name="adj2" fmla="val -22009"/>
              <a:gd name="adj3" fmla="val 16667"/>
            </a:avLst>
          </a:prstGeom>
          <a:noFill/>
          <a:ln w="28575">
            <a:solidFill>
              <a:srgbClr val="66FF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i="1">
                <a:solidFill>
                  <a:schemeClr val="bg1"/>
                </a:solidFill>
                <a:latin typeface="Times New Roman" panose="02020603050405020304" pitchFamily="18" charset="0"/>
              </a:rPr>
              <a:t>-Q</a:t>
            </a:r>
          </a:p>
        </p:txBody>
      </p:sp>
      <p:graphicFrame>
        <p:nvGraphicFramePr>
          <p:cNvPr id="164900" name="Object 36">
            <a:extLst>
              <a:ext uri="{FF2B5EF4-FFF2-40B4-BE49-F238E27FC236}">
                <a16:creationId xmlns:a16="http://schemas.microsoft.com/office/drawing/2014/main" id="{EE8F1D8C-DFC9-45A5-ACBD-9725FBAAE604}"/>
              </a:ext>
            </a:extLst>
          </p:cNvPr>
          <p:cNvGraphicFramePr>
            <a:graphicFrameLocks/>
          </p:cNvGraphicFramePr>
          <p:nvPr/>
        </p:nvGraphicFramePr>
        <p:xfrm>
          <a:off x="752475" y="3686175"/>
          <a:ext cx="1636713" cy="914400"/>
        </p:xfrm>
        <a:graphic>
          <a:graphicData uri="http://schemas.openxmlformats.org/presentationml/2006/ole">
            <mc:AlternateContent xmlns:mc="http://schemas.openxmlformats.org/markup-compatibility/2006">
              <mc:Choice xmlns:v="urn:schemas-microsoft-com:vml" Requires="v">
                <p:oleObj spid="_x0000_s115714" name="Equation" r:id="rId3" imgW="1533378" imgH="809489" progId="Equation.3">
                  <p:embed/>
                </p:oleObj>
              </mc:Choice>
              <mc:Fallback>
                <p:oleObj name="Equation" r:id="rId3" imgW="1533378" imgH="809489" progId="Equation.3">
                  <p:embed/>
                  <p:pic>
                    <p:nvPicPr>
                      <p:cNvPr id="164900" name="Object 36">
                        <a:extLst>
                          <a:ext uri="{FF2B5EF4-FFF2-40B4-BE49-F238E27FC236}">
                            <a16:creationId xmlns:a16="http://schemas.microsoft.com/office/drawing/2014/main" id="{EE8F1D8C-DFC9-45A5-ACBD-9725FBAAE60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3686175"/>
                        <a:ext cx="16367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3" name="Oval 37">
            <a:extLst>
              <a:ext uri="{FF2B5EF4-FFF2-40B4-BE49-F238E27FC236}">
                <a16:creationId xmlns:a16="http://schemas.microsoft.com/office/drawing/2014/main" id="{993B6BEB-44DF-4CFF-9F05-E74078B21F66}"/>
              </a:ext>
            </a:extLst>
          </p:cNvPr>
          <p:cNvSpPr>
            <a:spLocks noChangeArrowheads="1"/>
          </p:cNvSpPr>
          <p:nvPr/>
        </p:nvSpPr>
        <p:spPr bwMode="auto">
          <a:xfrm>
            <a:off x="6181725" y="3686175"/>
            <a:ext cx="1462088" cy="1362075"/>
          </a:xfrm>
          <a:prstGeom prst="ellipse">
            <a:avLst/>
          </a:prstGeom>
          <a:noFill/>
          <a:ln w="28575">
            <a:solidFill>
              <a:srgbClr val="FF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4" name="Oval 38">
            <a:extLst>
              <a:ext uri="{FF2B5EF4-FFF2-40B4-BE49-F238E27FC236}">
                <a16:creationId xmlns:a16="http://schemas.microsoft.com/office/drawing/2014/main" id="{C28948DB-BA8B-410F-9521-B2C2ED2A50A5}"/>
              </a:ext>
            </a:extLst>
          </p:cNvPr>
          <p:cNvSpPr>
            <a:spLocks noChangeArrowheads="1"/>
          </p:cNvSpPr>
          <p:nvPr/>
        </p:nvSpPr>
        <p:spPr bwMode="auto">
          <a:xfrm>
            <a:off x="6870700" y="3622675"/>
            <a:ext cx="87313" cy="8731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5" name="Text Box 39">
            <a:extLst>
              <a:ext uri="{FF2B5EF4-FFF2-40B4-BE49-F238E27FC236}">
                <a16:creationId xmlns:a16="http://schemas.microsoft.com/office/drawing/2014/main" id="{B4040255-495B-43FB-8CFC-E4C80FAB3890}"/>
              </a:ext>
            </a:extLst>
          </p:cNvPr>
          <p:cNvSpPr txBox="1">
            <a:spLocks noChangeArrowheads="1"/>
          </p:cNvSpPr>
          <p:nvPr/>
        </p:nvSpPr>
        <p:spPr bwMode="auto">
          <a:xfrm>
            <a:off x="6381750" y="41386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2</a:t>
            </a:r>
          </a:p>
        </p:txBody>
      </p:sp>
      <p:sp>
        <p:nvSpPr>
          <p:cNvPr id="164904" name="AutoShape 40">
            <a:extLst>
              <a:ext uri="{FF2B5EF4-FFF2-40B4-BE49-F238E27FC236}">
                <a16:creationId xmlns:a16="http://schemas.microsoft.com/office/drawing/2014/main" id="{CB4B1253-6467-4AEC-85B4-F19532A3DB90}"/>
              </a:ext>
            </a:extLst>
          </p:cNvPr>
          <p:cNvSpPr>
            <a:spLocks noChangeArrowheads="1"/>
          </p:cNvSpPr>
          <p:nvPr/>
        </p:nvSpPr>
        <p:spPr bwMode="auto">
          <a:xfrm>
            <a:off x="2871788" y="3990975"/>
            <a:ext cx="457200" cy="231775"/>
          </a:xfrm>
          <a:prstGeom prst="rightArrow">
            <a:avLst>
              <a:gd name="adj1" fmla="val 50000"/>
              <a:gd name="adj2" fmla="val 49315"/>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4905" name="Object 41">
            <a:extLst>
              <a:ext uri="{FF2B5EF4-FFF2-40B4-BE49-F238E27FC236}">
                <a16:creationId xmlns:a16="http://schemas.microsoft.com/office/drawing/2014/main" id="{86C3C739-5B0C-4210-8C23-67A9FB0FD3E0}"/>
              </a:ext>
            </a:extLst>
          </p:cNvPr>
          <p:cNvGraphicFramePr>
            <a:graphicFrameLocks/>
          </p:cNvGraphicFramePr>
          <p:nvPr/>
        </p:nvGraphicFramePr>
        <p:xfrm>
          <a:off x="3608388" y="3651250"/>
          <a:ext cx="1652587" cy="914400"/>
        </p:xfrm>
        <a:graphic>
          <a:graphicData uri="http://schemas.openxmlformats.org/presentationml/2006/ole">
            <mc:AlternateContent xmlns:mc="http://schemas.openxmlformats.org/markup-compatibility/2006">
              <mc:Choice xmlns:v="urn:schemas-microsoft-com:vml" Requires="v">
                <p:oleObj spid="_x0000_s115715" name="Equation" r:id="rId5" imgW="1543165" imgH="809489" progId="Equation.3">
                  <p:embed/>
                </p:oleObj>
              </mc:Choice>
              <mc:Fallback>
                <p:oleObj name="Equation" r:id="rId5" imgW="1543165" imgH="809489" progId="Equation.3">
                  <p:embed/>
                  <p:pic>
                    <p:nvPicPr>
                      <p:cNvPr id="164905" name="Object 41">
                        <a:extLst>
                          <a:ext uri="{FF2B5EF4-FFF2-40B4-BE49-F238E27FC236}">
                            <a16:creationId xmlns:a16="http://schemas.microsoft.com/office/drawing/2014/main" id="{86C3C739-5B0C-4210-8C23-67A9FB0FD3E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388" y="3651250"/>
                        <a:ext cx="1652587"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906" name="Object 42">
            <a:extLst>
              <a:ext uri="{FF2B5EF4-FFF2-40B4-BE49-F238E27FC236}">
                <a16:creationId xmlns:a16="http://schemas.microsoft.com/office/drawing/2014/main" id="{1F7CC8E6-62D3-4B80-9D28-E54B9532B9A8}"/>
              </a:ext>
            </a:extLst>
          </p:cNvPr>
          <p:cNvGraphicFramePr>
            <a:graphicFrameLocks/>
          </p:cNvGraphicFramePr>
          <p:nvPr/>
        </p:nvGraphicFramePr>
        <p:xfrm>
          <a:off x="684213" y="4595813"/>
          <a:ext cx="4164012" cy="1039812"/>
        </p:xfrm>
        <a:graphic>
          <a:graphicData uri="http://schemas.openxmlformats.org/presentationml/2006/ole">
            <mc:AlternateContent xmlns:mc="http://schemas.openxmlformats.org/markup-compatibility/2006">
              <mc:Choice xmlns:v="urn:schemas-microsoft-com:vml" Requires="v">
                <p:oleObj spid="_x0000_s115716" name="Equation" r:id="rId7" imgW="4067092" imgH="933484" progId="Equation.3">
                  <p:embed/>
                </p:oleObj>
              </mc:Choice>
              <mc:Fallback>
                <p:oleObj name="Equation" r:id="rId7" imgW="4067092" imgH="933484" progId="Equation.3">
                  <p:embed/>
                  <p:pic>
                    <p:nvPicPr>
                      <p:cNvPr id="164906" name="Object 42">
                        <a:extLst>
                          <a:ext uri="{FF2B5EF4-FFF2-40B4-BE49-F238E27FC236}">
                            <a16:creationId xmlns:a16="http://schemas.microsoft.com/office/drawing/2014/main" id="{1F7CC8E6-62D3-4B80-9D28-E54B9532B9A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4595813"/>
                        <a:ext cx="4164012" cy="1039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907" name="Object 43">
            <a:extLst>
              <a:ext uri="{FF2B5EF4-FFF2-40B4-BE49-F238E27FC236}">
                <a16:creationId xmlns:a16="http://schemas.microsoft.com/office/drawing/2014/main" id="{A6DEC401-B331-43A9-8D18-006D74505A4B}"/>
              </a:ext>
            </a:extLst>
          </p:cNvPr>
          <p:cNvGraphicFramePr>
            <a:graphicFrameLocks/>
          </p:cNvGraphicFramePr>
          <p:nvPr/>
        </p:nvGraphicFramePr>
        <p:xfrm>
          <a:off x="755650" y="5802313"/>
          <a:ext cx="2792413" cy="914400"/>
        </p:xfrm>
        <a:graphic>
          <a:graphicData uri="http://schemas.openxmlformats.org/presentationml/2006/ole">
            <mc:AlternateContent xmlns:mc="http://schemas.openxmlformats.org/markup-compatibility/2006">
              <mc:Choice xmlns:v="urn:schemas-microsoft-com:vml" Requires="v">
                <p:oleObj spid="_x0000_s115717" name="Equation" r:id="rId9" imgW="2695492" imgH="809489" progId="Equation.3">
                  <p:embed/>
                </p:oleObj>
              </mc:Choice>
              <mc:Fallback>
                <p:oleObj name="Equation" r:id="rId9" imgW="2695492" imgH="809489" progId="Equation.3">
                  <p:embed/>
                  <p:pic>
                    <p:nvPicPr>
                      <p:cNvPr id="164907" name="Object 43">
                        <a:extLst>
                          <a:ext uri="{FF2B5EF4-FFF2-40B4-BE49-F238E27FC236}">
                            <a16:creationId xmlns:a16="http://schemas.microsoft.com/office/drawing/2014/main" id="{A6DEC401-B331-43A9-8D18-006D74505A4B}"/>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5802313"/>
                        <a:ext cx="27924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0" name="Rectangle 44">
            <a:extLst>
              <a:ext uri="{FF2B5EF4-FFF2-40B4-BE49-F238E27FC236}">
                <a16:creationId xmlns:a16="http://schemas.microsoft.com/office/drawing/2014/main" id="{906C108F-F980-4F04-9326-CD6C9563BEC2}"/>
              </a:ext>
            </a:extLst>
          </p:cNvPr>
          <p:cNvSpPr>
            <a:spLocks noChangeArrowheads="1"/>
          </p:cNvSpPr>
          <p:nvPr/>
        </p:nvSpPr>
        <p:spPr bwMode="auto">
          <a:xfrm>
            <a:off x="6588125" y="375443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i="1">
                <a:solidFill>
                  <a:srgbClr val="0000FF"/>
                </a:solidFill>
                <a:latin typeface="Times New Roman" panose="02020603050405020304" pitchFamily="18" charset="0"/>
              </a:rPr>
              <a:t>a</a:t>
            </a:r>
          </a:p>
        </p:txBody>
      </p:sp>
      <p:sp>
        <p:nvSpPr>
          <p:cNvPr id="13331" name="Rectangle 45">
            <a:extLst>
              <a:ext uri="{FF2B5EF4-FFF2-40B4-BE49-F238E27FC236}">
                <a16:creationId xmlns:a16="http://schemas.microsoft.com/office/drawing/2014/main" id="{E3D3CF22-91C2-4A21-A461-9CEFE3CBA155}"/>
              </a:ext>
            </a:extLst>
          </p:cNvPr>
          <p:cNvSpPr>
            <a:spLocks noChangeArrowheads="1"/>
          </p:cNvSpPr>
          <p:nvPr/>
        </p:nvSpPr>
        <p:spPr bwMode="auto">
          <a:xfrm>
            <a:off x="5726113" y="34258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chemeClr val="bg1"/>
                </a:solidFill>
                <a:latin typeface="Times New Roman" panose="02020603050405020304" pitchFamily="18" charset="0"/>
              </a:rPr>
              <a:t>b</a:t>
            </a:r>
          </a:p>
        </p:txBody>
      </p:sp>
      <p:graphicFrame>
        <p:nvGraphicFramePr>
          <p:cNvPr id="21524" name="Object 81">
            <a:extLst>
              <a:ext uri="{FF2B5EF4-FFF2-40B4-BE49-F238E27FC236}">
                <a16:creationId xmlns:a16="http://schemas.microsoft.com/office/drawing/2014/main" id="{3B610934-8E2D-471C-ADE4-D2EB600487A6}"/>
              </a:ext>
            </a:extLst>
          </p:cNvPr>
          <p:cNvGraphicFramePr>
            <a:graphicFrameLocks/>
          </p:cNvGraphicFramePr>
          <p:nvPr/>
        </p:nvGraphicFramePr>
        <p:xfrm>
          <a:off x="1812925" y="384175"/>
          <a:ext cx="1062038" cy="850900"/>
        </p:xfrm>
        <a:graphic>
          <a:graphicData uri="http://schemas.openxmlformats.org/presentationml/2006/ole">
            <mc:AlternateContent xmlns:mc="http://schemas.openxmlformats.org/markup-compatibility/2006">
              <mc:Choice xmlns:v="urn:schemas-microsoft-com:vml" Requires="v">
                <p:oleObj spid="_x0000_s115718" name="Equation" r:id="rId11" imgW="418973" imgH="380864" progId="Equation.DSMT4">
                  <p:embed/>
                </p:oleObj>
              </mc:Choice>
              <mc:Fallback>
                <p:oleObj name="Equation" r:id="rId11" imgW="418973" imgH="380864" progId="Equation.DSMT4">
                  <p:embed/>
                  <p:pic>
                    <p:nvPicPr>
                      <p:cNvPr id="21524" name="Object 81">
                        <a:extLst>
                          <a:ext uri="{FF2B5EF4-FFF2-40B4-BE49-F238E27FC236}">
                            <a16:creationId xmlns:a16="http://schemas.microsoft.com/office/drawing/2014/main" id="{3B610934-8E2D-471C-ADE4-D2EB600487A6}"/>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2925" y="384175"/>
                        <a:ext cx="10620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25" name="Object 82">
            <a:extLst>
              <a:ext uri="{FF2B5EF4-FFF2-40B4-BE49-F238E27FC236}">
                <a16:creationId xmlns:a16="http://schemas.microsoft.com/office/drawing/2014/main" id="{A4B42F13-53E3-44A0-A79D-6AD282BC80D6}"/>
              </a:ext>
            </a:extLst>
          </p:cNvPr>
          <p:cNvGraphicFramePr>
            <a:graphicFrameLocks/>
          </p:cNvGraphicFramePr>
          <p:nvPr/>
        </p:nvGraphicFramePr>
        <p:xfrm>
          <a:off x="1476375" y="2298700"/>
          <a:ext cx="1954213" cy="825500"/>
        </p:xfrm>
        <a:graphic>
          <a:graphicData uri="http://schemas.openxmlformats.org/presentationml/2006/ole">
            <mc:AlternateContent xmlns:mc="http://schemas.openxmlformats.org/markup-compatibility/2006">
              <mc:Choice xmlns:v="urn:schemas-microsoft-com:vml" Requires="v">
                <p:oleObj spid="_x0000_s115719" name="Equation" r:id="rId13" imgW="1857241" imgH="723764" progId="Equation.3">
                  <p:embed/>
                </p:oleObj>
              </mc:Choice>
              <mc:Fallback>
                <p:oleObj name="Equation" r:id="rId13" imgW="1857241" imgH="723764" progId="Equation.3">
                  <p:embed/>
                  <p:pic>
                    <p:nvPicPr>
                      <p:cNvPr id="21525" name="Object 82">
                        <a:extLst>
                          <a:ext uri="{FF2B5EF4-FFF2-40B4-BE49-F238E27FC236}">
                            <a16:creationId xmlns:a16="http://schemas.microsoft.com/office/drawing/2014/main" id="{A4B42F13-53E3-44A0-A79D-6AD282BC80D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6375" y="2298700"/>
                        <a:ext cx="195421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26" name="组合 47">
            <a:extLst>
              <a:ext uri="{FF2B5EF4-FFF2-40B4-BE49-F238E27FC236}">
                <a16:creationId xmlns:a16="http://schemas.microsoft.com/office/drawing/2014/main" id="{4690FD26-9129-4629-8329-EB2DF5F09200}"/>
              </a:ext>
            </a:extLst>
          </p:cNvPr>
          <p:cNvGrpSpPr>
            <a:grpSpLocks/>
          </p:cNvGrpSpPr>
          <p:nvPr/>
        </p:nvGrpSpPr>
        <p:grpSpPr bwMode="auto">
          <a:xfrm>
            <a:off x="4162425" y="477838"/>
            <a:ext cx="4518025" cy="2489200"/>
            <a:chOff x="4244975" y="3683000"/>
            <a:chExt cx="4518025" cy="2489200"/>
          </a:xfrm>
        </p:grpSpPr>
        <p:grpSp>
          <p:nvGrpSpPr>
            <p:cNvPr id="21529" name="Group 11">
              <a:extLst>
                <a:ext uri="{FF2B5EF4-FFF2-40B4-BE49-F238E27FC236}">
                  <a16:creationId xmlns:a16="http://schemas.microsoft.com/office/drawing/2014/main" id="{D27F5475-9A7D-4FF5-83D2-B4351832A356}"/>
                </a:ext>
              </a:extLst>
            </p:cNvPr>
            <p:cNvGrpSpPr>
              <a:grpSpLocks/>
            </p:cNvGrpSpPr>
            <p:nvPr/>
          </p:nvGrpSpPr>
          <p:grpSpPr bwMode="auto">
            <a:xfrm>
              <a:off x="5164138" y="4032250"/>
              <a:ext cx="3014662" cy="1284288"/>
              <a:chOff x="912" y="1584"/>
              <a:chExt cx="1899" cy="809"/>
            </a:xfrm>
          </p:grpSpPr>
          <p:sp>
            <p:nvSpPr>
              <p:cNvPr id="21601" name="AutoShape 12">
                <a:extLst>
                  <a:ext uri="{FF2B5EF4-FFF2-40B4-BE49-F238E27FC236}">
                    <a16:creationId xmlns:a16="http://schemas.microsoft.com/office/drawing/2014/main" id="{10BC839A-872C-4E2F-B48F-B956DCD6232B}"/>
                  </a:ext>
                </a:extLst>
              </p:cNvPr>
              <p:cNvSpPr>
                <a:spLocks noChangeArrowheads="1"/>
              </p:cNvSpPr>
              <p:nvPr/>
            </p:nvSpPr>
            <p:spPr bwMode="auto">
              <a:xfrm>
                <a:off x="912" y="1776"/>
                <a:ext cx="1898" cy="617"/>
              </a:xfrm>
              <a:prstGeom prst="cube">
                <a:avLst>
                  <a:gd name="adj" fmla="val 883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602" name="AutoShape 13">
                <a:extLst>
                  <a:ext uri="{FF2B5EF4-FFF2-40B4-BE49-F238E27FC236}">
                    <a16:creationId xmlns:a16="http://schemas.microsoft.com/office/drawing/2014/main" id="{73DC78C1-FDA0-4DA9-ABC4-B947D24A8C84}"/>
                  </a:ext>
                </a:extLst>
              </p:cNvPr>
              <p:cNvSpPr>
                <a:spLocks noChangeArrowheads="1"/>
              </p:cNvSpPr>
              <p:nvPr/>
            </p:nvSpPr>
            <p:spPr bwMode="auto">
              <a:xfrm>
                <a:off x="914" y="1780"/>
                <a:ext cx="1897" cy="544"/>
              </a:xfrm>
              <a:prstGeom prst="parallelogram">
                <a:avLst>
                  <a:gd name="adj" fmla="val 10128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603" name="AutoShape 14">
                <a:extLst>
                  <a:ext uri="{FF2B5EF4-FFF2-40B4-BE49-F238E27FC236}">
                    <a16:creationId xmlns:a16="http://schemas.microsoft.com/office/drawing/2014/main" id="{5FD27503-6781-4205-9F3D-BC18317738D9}"/>
                  </a:ext>
                </a:extLst>
              </p:cNvPr>
              <p:cNvSpPr>
                <a:spLocks noChangeArrowheads="1"/>
              </p:cNvSpPr>
              <p:nvPr/>
            </p:nvSpPr>
            <p:spPr bwMode="auto">
              <a:xfrm>
                <a:off x="912" y="1584"/>
                <a:ext cx="1898" cy="617"/>
              </a:xfrm>
              <a:prstGeom prst="cube">
                <a:avLst>
                  <a:gd name="adj" fmla="val 883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1530" name="Group 15">
              <a:extLst>
                <a:ext uri="{FF2B5EF4-FFF2-40B4-BE49-F238E27FC236}">
                  <a16:creationId xmlns:a16="http://schemas.microsoft.com/office/drawing/2014/main" id="{C7759195-66D5-4AE2-975B-62166D9D9BF9}"/>
                </a:ext>
              </a:extLst>
            </p:cNvPr>
            <p:cNvGrpSpPr>
              <a:grpSpLocks/>
            </p:cNvGrpSpPr>
            <p:nvPr/>
          </p:nvGrpSpPr>
          <p:grpSpPr bwMode="auto">
            <a:xfrm>
              <a:off x="4683125" y="4703763"/>
              <a:ext cx="406400" cy="973137"/>
              <a:chOff x="2928" y="981"/>
              <a:chExt cx="129" cy="496"/>
            </a:xfrm>
          </p:grpSpPr>
          <p:sp>
            <p:nvSpPr>
              <p:cNvPr id="21597" name="Line 16">
                <a:extLst>
                  <a:ext uri="{FF2B5EF4-FFF2-40B4-BE49-F238E27FC236}">
                    <a16:creationId xmlns:a16="http://schemas.microsoft.com/office/drawing/2014/main" id="{DE75D438-4E31-4C80-BDBE-75242EFD2B8E}"/>
                  </a:ext>
                </a:extLst>
              </p:cNvPr>
              <p:cNvSpPr>
                <a:spLocks noChangeShapeType="1"/>
              </p:cNvSpPr>
              <p:nvPr/>
            </p:nvSpPr>
            <p:spPr bwMode="auto">
              <a:xfrm>
                <a:off x="2928" y="1154"/>
                <a:ext cx="129" cy="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98" name="Line 17">
                <a:extLst>
                  <a:ext uri="{FF2B5EF4-FFF2-40B4-BE49-F238E27FC236}">
                    <a16:creationId xmlns:a16="http://schemas.microsoft.com/office/drawing/2014/main" id="{7C517DCD-4533-442A-998F-73BF03D7B080}"/>
                  </a:ext>
                </a:extLst>
              </p:cNvPr>
              <p:cNvSpPr>
                <a:spLocks noChangeShapeType="1"/>
              </p:cNvSpPr>
              <p:nvPr/>
            </p:nvSpPr>
            <p:spPr bwMode="auto">
              <a:xfrm>
                <a:off x="2928" y="1252"/>
                <a:ext cx="129" cy="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99" name="Line 18">
                <a:extLst>
                  <a:ext uri="{FF2B5EF4-FFF2-40B4-BE49-F238E27FC236}">
                    <a16:creationId xmlns:a16="http://schemas.microsoft.com/office/drawing/2014/main" id="{F401AF1E-8E39-446D-A84F-DE5A4CE498C6}"/>
                  </a:ext>
                </a:extLst>
              </p:cNvPr>
              <p:cNvSpPr>
                <a:spLocks noChangeShapeType="1"/>
              </p:cNvSpPr>
              <p:nvPr/>
            </p:nvSpPr>
            <p:spPr bwMode="auto">
              <a:xfrm>
                <a:off x="2984" y="981"/>
                <a:ext cx="0" cy="173"/>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0" name="Line 19">
                <a:extLst>
                  <a:ext uri="{FF2B5EF4-FFF2-40B4-BE49-F238E27FC236}">
                    <a16:creationId xmlns:a16="http://schemas.microsoft.com/office/drawing/2014/main" id="{584DEE3A-0B3F-4BEF-9FD6-C96072DDAFE1}"/>
                  </a:ext>
                </a:extLst>
              </p:cNvPr>
              <p:cNvSpPr>
                <a:spLocks noChangeShapeType="1"/>
              </p:cNvSpPr>
              <p:nvPr/>
            </p:nvSpPr>
            <p:spPr bwMode="auto">
              <a:xfrm flipV="1">
                <a:off x="2984" y="1252"/>
                <a:ext cx="0" cy="225"/>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531" name="Rectangle 20">
              <a:extLst>
                <a:ext uri="{FF2B5EF4-FFF2-40B4-BE49-F238E27FC236}">
                  <a16:creationId xmlns:a16="http://schemas.microsoft.com/office/drawing/2014/main" id="{9E7DD05C-3818-4A8C-B5B9-0C87AD032FCC}"/>
                </a:ext>
              </a:extLst>
            </p:cNvPr>
            <p:cNvSpPr>
              <a:spLocks noChangeArrowheads="1"/>
            </p:cNvSpPr>
            <p:nvPr/>
          </p:nvSpPr>
          <p:spPr bwMode="auto">
            <a:xfrm>
              <a:off x="4244975" y="49149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i="1">
                  <a:solidFill>
                    <a:srgbClr val="FFFF00"/>
                  </a:solidFill>
                  <a:latin typeface="Times New Roman" panose="02020603050405020304" pitchFamily="18" charset="0"/>
                </a:rPr>
                <a:t>d</a:t>
              </a:r>
            </a:p>
          </p:txBody>
        </p:sp>
        <p:sp>
          <p:nvSpPr>
            <p:cNvPr id="21532" name="Rectangle 21">
              <a:extLst>
                <a:ext uri="{FF2B5EF4-FFF2-40B4-BE49-F238E27FC236}">
                  <a16:creationId xmlns:a16="http://schemas.microsoft.com/office/drawing/2014/main" id="{8A7A5346-0252-4F45-B933-C1E5BE7BC405}"/>
                </a:ext>
              </a:extLst>
            </p:cNvPr>
            <p:cNvSpPr>
              <a:spLocks noChangeArrowheads="1"/>
            </p:cNvSpPr>
            <p:nvPr/>
          </p:nvSpPr>
          <p:spPr bwMode="auto">
            <a:xfrm>
              <a:off x="8185150" y="4884738"/>
              <a:ext cx="577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Times New Roman" panose="02020603050405020304" pitchFamily="18" charset="0"/>
                  <a:sym typeface="Symbol" panose="05050102010706020507" pitchFamily="18" charset="2"/>
                </a:rPr>
                <a:t></a:t>
              </a:r>
              <a:r>
                <a:rPr kumimoji="1" lang="en-US" altLang="zh-CN" sz="2400" b="1" i="1">
                  <a:solidFill>
                    <a:srgbClr val="FFFF00"/>
                  </a:solidFill>
                  <a:latin typeface="Times New Roman" panose="02020603050405020304" pitchFamily="18" charset="0"/>
                  <a:sym typeface="Symbol" panose="05050102010706020507" pitchFamily="18" charset="2"/>
                </a:rPr>
                <a:t>u</a:t>
              </a:r>
              <a:endParaRPr kumimoji="1" lang="en-US" altLang="zh-CN" sz="2400" b="1" i="1">
                <a:solidFill>
                  <a:srgbClr val="FFFF00"/>
                </a:solidFill>
                <a:latin typeface="Times New Roman" panose="02020603050405020304" pitchFamily="18" charset="0"/>
              </a:endParaRPr>
            </a:p>
          </p:txBody>
        </p:sp>
        <p:sp>
          <p:nvSpPr>
            <p:cNvPr id="21533" name="Rectangle 22">
              <a:extLst>
                <a:ext uri="{FF2B5EF4-FFF2-40B4-BE49-F238E27FC236}">
                  <a16:creationId xmlns:a16="http://schemas.microsoft.com/office/drawing/2014/main" id="{8B4F4074-5DA4-4633-AEB2-29199C3423F0}"/>
                </a:ext>
              </a:extLst>
            </p:cNvPr>
            <p:cNvSpPr>
              <a:spLocks noChangeArrowheads="1"/>
            </p:cNvSpPr>
            <p:nvPr/>
          </p:nvSpPr>
          <p:spPr bwMode="auto">
            <a:xfrm>
              <a:off x="6359525" y="4064000"/>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i="1">
                  <a:solidFill>
                    <a:srgbClr val="FFFF00"/>
                  </a:solidFill>
                  <a:latin typeface="Times New Roman" panose="02020603050405020304" pitchFamily="18" charset="0"/>
                </a:rPr>
                <a:t>S</a:t>
              </a:r>
            </a:p>
          </p:txBody>
        </p:sp>
        <p:sp>
          <p:nvSpPr>
            <p:cNvPr id="21534" name="AutoShape 23">
              <a:extLst>
                <a:ext uri="{FF2B5EF4-FFF2-40B4-BE49-F238E27FC236}">
                  <a16:creationId xmlns:a16="http://schemas.microsoft.com/office/drawing/2014/main" id="{E0DF32EC-D6D3-4C16-BCF2-615B5D830C1A}"/>
                </a:ext>
              </a:extLst>
            </p:cNvPr>
            <p:cNvSpPr>
              <a:spLocks noChangeArrowheads="1"/>
            </p:cNvSpPr>
            <p:nvPr/>
          </p:nvSpPr>
          <p:spPr bwMode="auto">
            <a:xfrm>
              <a:off x="4835525" y="3683000"/>
              <a:ext cx="914400" cy="584200"/>
            </a:xfrm>
            <a:prstGeom prst="wedgeRoundRectCallout">
              <a:avLst>
                <a:gd name="adj1" fmla="val 32468"/>
                <a:gd name="adj2" fmla="val 161412"/>
                <a:gd name="adj3" fmla="val 16667"/>
              </a:avLst>
            </a:prstGeom>
            <a:noFill/>
            <a:ln w="19050">
              <a:solidFill>
                <a:srgbClr val="66FF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chemeClr val="bg1"/>
                  </a:solidFill>
                  <a:latin typeface="Times New Roman" panose="02020603050405020304" pitchFamily="18" charset="0"/>
                </a:rPr>
                <a:t>+Q</a:t>
              </a:r>
            </a:p>
          </p:txBody>
        </p:sp>
        <p:sp>
          <p:nvSpPr>
            <p:cNvPr id="21535" name="AutoShape 24">
              <a:extLst>
                <a:ext uri="{FF2B5EF4-FFF2-40B4-BE49-F238E27FC236}">
                  <a16:creationId xmlns:a16="http://schemas.microsoft.com/office/drawing/2014/main" id="{7CC2062F-A1CA-48FC-A968-35105D0600E8}"/>
                </a:ext>
              </a:extLst>
            </p:cNvPr>
            <p:cNvSpPr>
              <a:spLocks noChangeArrowheads="1"/>
            </p:cNvSpPr>
            <p:nvPr/>
          </p:nvSpPr>
          <p:spPr bwMode="auto">
            <a:xfrm>
              <a:off x="6359525" y="5588000"/>
              <a:ext cx="914400" cy="584200"/>
            </a:xfrm>
            <a:prstGeom prst="wedgeRoundRectCallout">
              <a:avLst>
                <a:gd name="adj1" fmla="val -70315"/>
                <a:gd name="adj2" fmla="val -110324"/>
                <a:gd name="adj3" fmla="val 16667"/>
              </a:avLst>
            </a:prstGeom>
            <a:noFill/>
            <a:ln w="19050">
              <a:solidFill>
                <a:srgbClr val="66FF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chemeClr val="bg1"/>
                  </a:solidFill>
                  <a:latin typeface="Times New Roman" panose="02020603050405020304" pitchFamily="18" charset="0"/>
                </a:rPr>
                <a:t>-Q</a:t>
              </a:r>
            </a:p>
          </p:txBody>
        </p:sp>
        <p:grpSp>
          <p:nvGrpSpPr>
            <p:cNvPr id="21536" name="Group 25">
              <a:extLst>
                <a:ext uri="{FF2B5EF4-FFF2-40B4-BE49-F238E27FC236}">
                  <a16:creationId xmlns:a16="http://schemas.microsoft.com/office/drawing/2014/main" id="{18416E72-530D-4AB5-B8E4-5D0B06040BD5}"/>
                </a:ext>
              </a:extLst>
            </p:cNvPr>
            <p:cNvGrpSpPr>
              <a:grpSpLocks/>
            </p:cNvGrpSpPr>
            <p:nvPr/>
          </p:nvGrpSpPr>
          <p:grpSpPr bwMode="auto">
            <a:xfrm>
              <a:off x="7350125" y="4394200"/>
              <a:ext cx="609600" cy="808038"/>
              <a:chOff x="2208" y="1795"/>
              <a:chExt cx="384" cy="509"/>
            </a:xfrm>
          </p:grpSpPr>
          <p:grpSp>
            <p:nvGrpSpPr>
              <p:cNvPr id="21582" name="Group 26">
                <a:extLst>
                  <a:ext uri="{FF2B5EF4-FFF2-40B4-BE49-F238E27FC236}">
                    <a16:creationId xmlns:a16="http://schemas.microsoft.com/office/drawing/2014/main" id="{EEB9FB0A-B306-4651-B8CB-371748F6302B}"/>
                  </a:ext>
                </a:extLst>
              </p:cNvPr>
              <p:cNvGrpSpPr>
                <a:grpSpLocks/>
              </p:cNvGrpSpPr>
              <p:nvPr/>
            </p:nvGrpSpPr>
            <p:grpSpPr bwMode="auto">
              <a:xfrm>
                <a:off x="2208" y="2179"/>
                <a:ext cx="0" cy="125"/>
                <a:chOff x="1872" y="2784"/>
                <a:chExt cx="0" cy="192"/>
              </a:xfrm>
            </p:grpSpPr>
            <p:sp>
              <p:nvSpPr>
                <p:cNvPr id="21595" name="Line 27">
                  <a:extLst>
                    <a:ext uri="{FF2B5EF4-FFF2-40B4-BE49-F238E27FC236}">
                      <a16:creationId xmlns:a16="http://schemas.microsoft.com/office/drawing/2014/main" id="{829AB38A-072B-42A8-8CC3-28A9658F74C7}"/>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96" name="Line 28">
                  <a:extLst>
                    <a:ext uri="{FF2B5EF4-FFF2-40B4-BE49-F238E27FC236}">
                      <a16:creationId xmlns:a16="http://schemas.microsoft.com/office/drawing/2014/main" id="{D255647D-D9D4-4041-BFDC-F4939D02352A}"/>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83" name="Group 29">
                <a:extLst>
                  <a:ext uri="{FF2B5EF4-FFF2-40B4-BE49-F238E27FC236}">
                    <a16:creationId xmlns:a16="http://schemas.microsoft.com/office/drawing/2014/main" id="{3A978F76-B031-487E-A98A-8D9C393C1783}"/>
                  </a:ext>
                </a:extLst>
              </p:cNvPr>
              <p:cNvGrpSpPr>
                <a:grpSpLocks/>
              </p:cNvGrpSpPr>
              <p:nvPr/>
            </p:nvGrpSpPr>
            <p:grpSpPr bwMode="auto">
              <a:xfrm>
                <a:off x="2304" y="2080"/>
                <a:ext cx="0" cy="125"/>
                <a:chOff x="1872" y="2784"/>
                <a:chExt cx="0" cy="192"/>
              </a:xfrm>
            </p:grpSpPr>
            <p:sp>
              <p:nvSpPr>
                <p:cNvPr id="21593" name="Line 30">
                  <a:extLst>
                    <a:ext uri="{FF2B5EF4-FFF2-40B4-BE49-F238E27FC236}">
                      <a16:creationId xmlns:a16="http://schemas.microsoft.com/office/drawing/2014/main" id="{734B222E-A8D6-4002-A5FD-44609A123D67}"/>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94" name="Line 31">
                  <a:extLst>
                    <a:ext uri="{FF2B5EF4-FFF2-40B4-BE49-F238E27FC236}">
                      <a16:creationId xmlns:a16="http://schemas.microsoft.com/office/drawing/2014/main" id="{166E17D6-2F57-48BA-B4E3-65A0DFAC1034}"/>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84" name="Group 32">
                <a:extLst>
                  <a:ext uri="{FF2B5EF4-FFF2-40B4-BE49-F238E27FC236}">
                    <a16:creationId xmlns:a16="http://schemas.microsoft.com/office/drawing/2014/main" id="{FDE114AC-5F44-42DE-8A35-68CF5AFEB08E}"/>
                  </a:ext>
                </a:extLst>
              </p:cNvPr>
              <p:cNvGrpSpPr>
                <a:grpSpLocks/>
              </p:cNvGrpSpPr>
              <p:nvPr/>
            </p:nvGrpSpPr>
            <p:grpSpPr bwMode="auto">
              <a:xfrm>
                <a:off x="2400" y="1987"/>
                <a:ext cx="0" cy="125"/>
                <a:chOff x="1872" y="2784"/>
                <a:chExt cx="0" cy="192"/>
              </a:xfrm>
            </p:grpSpPr>
            <p:sp>
              <p:nvSpPr>
                <p:cNvPr id="21591" name="Line 33">
                  <a:extLst>
                    <a:ext uri="{FF2B5EF4-FFF2-40B4-BE49-F238E27FC236}">
                      <a16:creationId xmlns:a16="http://schemas.microsoft.com/office/drawing/2014/main" id="{9075F969-E3D3-454B-A3D9-C069F692C1C1}"/>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92" name="Line 34">
                  <a:extLst>
                    <a:ext uri="{FF2B5EF4-FFF2-40B4-BE49-F238E27FC236}">
                      <a16:creationId xmlns:a16="http://schemas.microsoft.com/office/drawing/2014/main" id="{7C7A34B8-9479-4C7B-AACD-EEE5A95D0D22}"/>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85" name="Group 35">
                <a:extLst>
                  <a:ext uri="{FF2B5EF4-FFF2-40B4-BE49-F238E27FC236}">
                    <a16:creationId xmlns:a16="http://schemas.microsoft.com/office/drawing/2014/main" id="{A83ABDF1-5139-497B-9C47-21F0F36DA553}"/>
                  </a:ext>
                </a:extLst>
              </p:cNvPr>
              <p:cNvGrpSpPr>
                <a:grpSpLocks/>
              </p:cNvGrpSpPr>
              <p:nvPr/>
            </p:nvGrpSpPr>
            <p:grpSpPr bwMode="auto">
              <a:xfrm>
                <a:off x="2496" y="1891"/>
                <a:ext cx="0" cy="125"/>
                <a:chOff x="1872" y="2784"/>
                <a:chExt cx="0" cy="192"/>
              </a:xfrm>
            </p:grpSpPr>
            <p:sp>
              <p:nvSpPr>
                <p:cNvPr id="21589" name="Line 36">
                  <a:extLst>
                    <a:ext uri="{FF2B5EF4-FFF2-40B4-BE49-F238E27FC236}">
                      <a16:creationId xmlns:a16="http://schemas.microsoft.com/office/drawing/2014/main" id="{2B2AF84D-E995-4597-B207-0079B28945D4}"/>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90" name="Line 37">
                  <a:extLst>
                    <a:ext uri="{FF2B5EF4-FFF2-40B4-BE49-F238E27FC236}">
                      <a16:creationId xmlns:a16="http://schemas.microsoft.com/office/drawing/2014/main" id="{C93E189B-1B55-4011-898D-320CF8CEE762}"/>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86" name="Group 38">
                <a:extLst>
                  <a:ext uri="{FF2B5EF4-FFF2-40B4-BE49-F238E27FC236}">
                    <a16:creationId xmlns:a16="http://schemas.microsoft.com/office/drawing/2014/main" id="{BA146F4A-5CB9-41CB-883D-5283E42FE362}"/>
                  </a:ext>
                </a:extLst>
              </p:cNvPr>
              <p:cNvGrpSpPr>
                <a:grpSpLocks/>
              </p:cNvGrpSpPr>
              <p:nvPr/>
            </p:nvGrpSpPr>
            <p:grpSpPr bwMode="auto">
              <a:xfrm>
                <a:off x="2592" y="1795"/>
                <a:ext cx="0" cy="125"/>
                <a:chOff x="1872" y="2784"/>
                <a:chExt cx="0" cy="192"/>
              </a:xfrm>
            </p:grpSpPr>
            <p:sp>
              <p:nvSpPr>
                <p:cNvPr id="21587" name="Line 39">
                  <a:extLst>
                    <a:ext uri="{FF2B5EF4-FFF2-40B4-BE49-F238E27FC236}">
                      <a16:creationId xmlns:a16="http://schemas.microsoft.com/office/drawing/2014/main" id="{F597DA66-8EC6-4509-81BC-34637F026172}"/>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88" name="Line 40">
                  <a:extLst>
                    <a:ext uri="{FF2B5EF4-FFF2-40B4-BE49-F238E27FC236}">
                      <a16:creationId xmlns:a16="http://schemas.microsoft.com/office/drawing/2014/main" id="{FAAF7DFB-FFE1-4EE6-A24C-50630DF2CC7B}"/>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1537" name="Group 41">
              <a:extLst>
                <a:ext uri="{FF2B5EF4-FFF2-40B4-BE49-F238E27FC236}">
                  <a16:creationId xmlns:a16="http://schemas.microsoft.com/office/drawing/2014/main" id="{7B73FDFC-CED3-4998-B42A-536E5A2E5DD3}"/>
                </a:ext>
              </a:extLst>
            </p:cNvPr>
            <p:cNvGrpSpPr>
              <a:grpSpLocks/>
            </p:cNvGrpSpPr>
            <p:nvPr/>
          </p:nvGrpSpPr>
          <p:grpSpPr bwMode="auto">
            <a:xfrm>
              <a:off x="5292725" y="5041900"/>
              <a:ext cx="1828800" cy="198438"/>
              <a:chOff x="2736" y="3120"/>
              <a:chExt cx="1152" cy="125"/>
            </a:xfrm>
          </p:grpSpPr>
          <p:grpSp>
            <p:nvGrpSpPr>
              <p:cNvPr id="21543" name="Group 42">
                <a:extLst>
                  <a:ext uri="{FF2B5EF4-FFF2-40B4-BE49-F238E27FC236}">
                    <a16:creationId xmlns:a16="http://schemas.microsoft.com/office/drawing/2014/main" id="{A05849C0-32D0-424C-B78B-D42532A9B8DE}"/>
                  </a:ext>
                </a:extLst>
              </p:cNvPr>
              <p:cNvGrpSpPr>
                <a:grpSpLocks/>
              </p:cNvGrpSpPr>
              <p:nvPr/>
            </p:nvGrpSpPr>
            <p:grpSpPr bwMode="auto">
              <a:xfrm>
                <a:off x="2736" y="3120"/>
                <a:ext cx="0" cy="125"/>
                <a:chOff x="1872" y="2784"/>
                <a:chExt cx="0" cy="192"/>
              </a:xfrm>
            </p:grpSpPr>
            <p:sp>
              <p:nvSpPr>
                <p:cNvPr id="21580" name="Line 43">
                  <a:extLst>
                    <a:ext uri="{FF2B5EF4-FFF2-40B4-BE49-F238E27FC236}">
                      <a16:creationId xmlns:a16="http://schemas.microsoft.com/office/drawing/2014/main" id="{E95B46F1-CFA2-4722-A890-BDC3FFA232C3}"/>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81" name="Line 44">
                  <a:extLst>
                    <a:ext uri="{FF2B5EF4-FFF2-40B4-BE49-F238E27FC236}">
                      <a16:creationId xmlns:a16="http://schemas.microsoft.com/office/drawing/2014/main" id="{1BE00397-8F3D-44D5-83DC-C3336C17233C}"/>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44" name="Group 45">
                <a:extLst>
                  <a:ext uri="{FF2B5EF4-FFF2-40B4-BE49-F238E27FC236}">
                    <a16:creationId xmlns:a16="http://schemas.microsoft.com/office/drawing/2014/main" id="{C8E9CE1E-161E-4AC0-8123-5DCA623F9446}"/>
                  </a:ext>
                </a:extLst>
              </p:cNvPr>
              <p:cNvGrpSpPr>
                <a:grpSpLocks/>
              </p:cNvGrpSpPr>
              <p:nvPr/>
            </p:nvGrpSpPr>
            <p:grpSpPr bwMode="auto">
              <a:xfrm>
                <a:off x="2832" y="3120"/>
                <a:ext cx="0" cy="125"/>
                <a:chOff x="1872" y="2784"/>
                <a:chExt cx="0" cy="192"/>
              </a:xfrm>
            </p:grpSpPr>
            <p:sp>
              <p:nvSpPr>
                <p:cNvPr id="21578" name="Line 46">
                  <a:extLst>
                    <a:ext uri="{FF2B5EF4-FFF2-40B4-BE49-F238E27FC236}">
                      <a16:creationId xmlns:a16="http://schemas.microsoft.com/office/drawing/2014/main" id="{965CBB09-D556-4068-8786-D0FEB8189E68}"/>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79" name="Line 47">
                  <a:extLst>
                    <a:ext uri="{FF2B5EF4-FFF2-40B4-BE49-F238E27FC236}">
                      <a16:creationId xmlns:a16="http://schemas.microsoft.com/office/drawing/2014/main" id="{D3DA3FF7-A577-4457-A1EF-20891807D124}"/>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45" name="Group 48">
                <a:extLst>
                  <a:ext uri="{FF2B5EF4-FFF2-40B4-BE49-F238E27FC236}">
                    <a16:creationId xmlns:a16="http://schemas.microsoft.com/office/drawing/2014/main" id="{5CB273A1-6105-4EFE-8E09-56867CF41921}"/>
                  </a:ext>
                </a:extLst>
              </p:cNvPr>
              <p:cNvGrpSpPr>
                <a:grpSpLocks/>
              </p:cNvGrpSpPr>
              <p:nvPr/>
            </p:nvGrpSpPr>
            <p:grpSpPr bwMode="auto">
              <a:xfrm>
                <a:off x="2928" y="3120"/>
                <a:ext cx="0" cy="125"/>
                <a:chOff x="1872" y="2784"/>
                <a:chExt cx="0" cy="192"/>
              </a:xfrm>
            </p:grpSpPr>
            <p:sp>
              <p:nvSpPr>
                <p:cNvPr id="21576" name="Line 49">
                  <a:extLst>
                    <a:ext uri="{FF2B5EF4-FFF2-40B4-BE49-F238E27FC236}">
                      <a16:creationId xmlns:a16="http://schemas.microsoft.com/office/drawing/2014/main" id="{A38CFFA2-53EA-4B7F-91D5-2B5BFFF7AD7E}"/>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77" name="Line 50">
                  <a:extLst>
                    <a:ext uri="{FF2B5EF4-FFF2-40B4-BE49-F238E27FC236}">
                      <a16:creationId xmlns:a16="http://schemas.microsoft.com/office/drawing/2014/main" id="{90690823-00BA-4077-B1F6-009188EEA2E8}"/>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46" name="Group 51">
                <a:extLst>
                  <a:ext uri="{FF2B5EF4-FFF2-40B4-BE49-F238E27FC236}">
                    <a16:creationId xmlns:a16="http://schemas.microsoft.com/office/drawing/2014/main" id="{DCDAAA09-A5BD-42AF-9A57-E9C065767FF8}"/>
                  </a:ext>
                </a:extLst>
              </p:cNvPr>
              <p:cNvGrpSpPr>
                <a:grpSpLocks/>
              </p:cNvGrpSpPr>
              <p:nvPr/>
            </p:nvGrpSpPr>
            <p:grpSpPr bwMode="auto">
              <a:xfrm>
                <a:off x="3024" y="3120"/>
                <a:ext cx="0" cy="125"/>
                <a:chOff x="1872" y="2784"/>
                <a:chExt cx="0" cy="192"/>
              </a:xfrm>
            </p:grpSpPr>
            <p:sp>
              <p:nvSpPr>
                <p:cNvPr id="21574" name="Line 52">
                  <a:extLst>
                    <a:ext uri="{FF2B5EF4-FFF2-40B4-BE49-F238E27FC236}">
                      <a16:creationId xmlns:a16="http://schemas.microsoft.com/office/drawing/2014/main" id="{056D6475-EFE2-428E-89C8-8DCEECA598A1}"/>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75" name="Line 53">
                  <a:extLst>
                    <a:ext uri="{FF2B5EF4-FFF2-40B4-BE49-F238E27FC236}">
                      <a16:creationId xmlns:a16="http://schemas.microsoft.com/office/drawing/2014/main" id="{39E51333-3613-4340-8B99-97244E722349}"/>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47" name="Group 54">
                <a:extLst>
                  <a:ext uri="{FF2B5EF4-FFF2-40B4-BE49-F238E27FC236}">
                    <a16:creationId xmlns:a16="http://schemas.microsoft.com/office/drawing/2014/main" id="{C25F286B-FE47-4324-AF38-41E6C470D2FB}"/>
                  </a:ext>
                </a:extLst>
              </p:cNvPr>
              <p:cNvGrpSpPr>
                <a:grpSpLocks/>
              </p:cNvGrpSpPr>
              <p:nvPr/>
            </p:nvGrpSpPr>
            <p:grpSpPr bwMode="auto">
              <a:xfrm>
                <a:off x="3120" y="3120"/>
                <a:ext cx="0" cy="125"/>
                <a:chOff x="1872" y="2784"/>
                <a:chExt cx="0" cy="192"/>
              </a:xfrm>
            </p:grpSpPr>
            <p:sp>
              <p:nvSpPr>
                <p:cNvPr id="21572" name="Line 55">
                  <a:extLst>
                    <a:ext uri="{FF2B5EF4-FFF2-40B4-BE49-F238E27FC236}">
                      <a16:creationId xmlns:a16="http://schemas.microsoft.com/office/drawing/2014/main" id="{D4671E14-2AF3-4D84-85AD-C4B7EB028939}"/>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73" name="Line 56">
                  <a:extLst>
                    <a:ext uri="{FF2B5EF4-FFF2-40B4-BE49-F238E27FC236}">
                      <a16:creationId xmlns:a16="http://schemas.microsoft.com/office/drawing/2014/main" id="{71623A0E-8038-4E26-8DFC-A507EB74F008}"/>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48" name="Group 57">
                <a:extLst>
                  <a:ext uri="{FF2B5EF4-FFF2-40B4-BE49-F238E27FC236}">
                    <a16:creationId xmlns:a16="http://schemas.microsoft.com/office/drawing/2014/main" id="{7A90A913-23C5-4018-A5AC-8A80B18096FB}"/>
                  </a:ext>
                </a:extLst>
              </p:cNvPr>
              <p:cNvGrpSpPr>
                <a:grpSpLocks/>
              </p:cNvGrpSpPr>
              <p:nvPr/>
            </p:nvGrpSpPr>
            <p:grpSpPr bwMode="auto">
              <a:xfrm>
                <a:off x="3216" y="3120"/>
                <a:ext cx="0" cy="125"/>
                <a:chOff x="1872" y="2784"/>
                <a:chExt cx="0" cy="192"/>
              </a:xfrm>
            </p:grpSpPr>
            <p:sp>
              <p:nvSpPr>
                <p:cNvPr id="21570" name="Line 58">
                  <a:extLst>
                    <a:ext uri="{FF2B5EF4-FFF2-40B4-BE49-F238E27FC236}">
                      <a16:creationId xmlns:a16="http://schemas.microsoft.com/office/drawing/2014/main" id="{85B3A68F-4945-42AC-BBBC-787D5CCA8D3E}"/>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71" name="Line 59">
                  <a:extLst>
                    <a:ext uri="{FF2B5EF4-FFF2-40B4-BE49-F238E27FC236}">
                      <a16:creationId xmlns:a16="http://schemas.microsoft.com/office/drawing/2014/main" id="{2BD73747-DD2D-49EF-AE9C-20C9C85B8144}"/>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49" name="Group 60">
                <a:extLst>
                  <a:ext uri="{FF2B5EF4-FFF2-40B4-BE49-F238E27FC236}">
                    <a16:creationId xmlns:a16="http://schemas.microsoft.com/office/drawing/2014/main" id="{F304AEAC-9244-40EC-81D6-ACCEC18DEB15}"/>
                  </a:ext>
                </a:extLst>
              </p:cNvPr>
              <p:cNvGrpSpPr>
                <a:grpSpLocks/>
              </p:cNvGrpSpPr>
              <p:nvPr/>
            </p:nvGrpSpPr>
            <p:grpSpPr bwMode="auto">
              <a:xfrm>
                <a:off x="3312" y="3120"/>
                <a:ext cx="0" cy="125"/>
                <a:chOff x="1872" y="2784"/>
                <a:chExt cx="0" cy="192"/>
              </a:xfrm>
            </p:grpSpPr>
            <p:sp>
              <p:nvSpPr>
                <p:cNvPr id="21568" name="Line 61">
                  <a:extLst>
                    <a:ext uri="{FF2B5EF4-FFF2-40B4-BE49-F238E27FC236}">
                      <a16:creationId xmlns:a16="http://schemas.microsoft.com/office/drawing/2014/main" id="{04BBC86D-D20A-41EB-AD16-A40CA94B24AE}"/>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9" name="Line 62">
                  <a:extLst>
                    <a:ext uri="{FF2B5EF4-FFF2-40B4-BE49-F238E27FC236}">
                      <a16:creationId xmlns:a16="http://schemas.microsoft.com/office/drawing/2014/main" id="{8C57F456-D9F9-418B-8299-23AA9FAE2E78}"/>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50" name="Group 63">
                <a:extLst>
                  <a:ext uri="{FF2B5EF4-FFF2-40B4-BE49-F238E27FC236}">
                    <a16:creationId xmlns:a16="http://schemas.microsoft.com/office/drawing/2014/main" id="{30EB76E5-4AED-4C35-A820-7DA1FC93EEDF}"/>
                  </a:ext>
                </a:extLst>
              </p:cNvPr>
              <p:cNvGrpSpPr>
                <a:grpSpLocks/>
              </p:cNvGrpSpPr>
              <p:nvPr/>
            </p:nvGrpSpPr>
            <p:grpSpPr bwMode="auto">
              <a:xfrm>
                <a:off x="3408" y="3120"/>
                <a:ext cx="0" cy="125"/>
                <a:chOff x="1872" y="2784"/>
                <a:chExt cx="0" cy="192"/>
              </a:xfrm>
            </p:grpSpPr>
            <p:sp>
              <p:nvSpPr>
                <p:cNvPr id="21566" name="Line 64">
                  <a:extLst>
                    <a:ext uri="{FF2B5EF4-FFF2-40B4-BE49-F238E27FC236}">
                      <a16:creationId xmlns:a16="http://schemas.microsoft.com/office/drawing/2014/main" id="{94333115-6D38-44CD-9C7F-4A82C988F3CF}"/>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7" name="Line 65">
                  <a:extLst>
                    <a:ext uri="{FF2B5EF4-FFF2-40B4-BE49-F238E27FC236}">
                      <a16:creationId xmlns:a16="http://schemas.microsoft.com/office/drawing/2014/main" id="{6B9A37F0-F7AB-429A-87C8-BD5904371226}"/>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51" name="Group 66">
                <a:extLst>
                  <a:ext uri="{FF2B5EF4-FFF2-40B4-BE49-F238E27FC236}">
                    <a16:creationId xmlns:a16="http://schemas.microsoft.com/office/drawing/2014/main" id="{56F32309-A74A-4F82-A227-9DB3A660DE11}"/>
                  </a:ext>
                </a:extLst>
              </p:cNvPr>
              <p:cNvGrpSpPr>
                <a:grpSpLocks/>
              </p:cNvGrpSpPr>
              <p:nvPr/>
            </p:nvGrpSpPr>
            <p:grpSpPr bwMode="auto">
              <a:xfrm>
                <a:off x="3504" y="3120"/>
                <a:ext cx="0" cy="125"/>
                <a:chOff x="1872" y="2784"/>
                <a:chExt cx="0" cy="192"/>
              </a:xfrm>
            </p:grpSpPr>
            <p:sp>
              <p:nvSpPr>
                <p:cNvPr id="21564" name="Line 67">
                  <a:extLst>
                    <a:ext uri="{FF2B5EF4-FFF2-40B4-BE49-F238E27FC236}">
                      <a16:creationId xmlns:a16="http://schemas.microsoft.com/office/drawing/2014/main" id="{450DFB50-7149-4243-81A0-44C5F0AACCD6}"/>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5" name="Line 68">
                  <a:extLst>
                    <a:ext uri="{FF2B5EF4-FFF2-40B4-BE49-F238E27FC236}">
                      <a16:creationId xmlns:a16="http://schemas.microsoft.com/office/drawing/2014/main" id="{891E2D8D-50A8-4580-AA30-B48C414A7D6C}"/>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52" name="Group 69">
                <a:extLst>
                  <a:ext uri="{FF2B5EF4-FFF2-40B4-BE49-F238E27FC236}">
                    <a16:creationId xmlns:a16="http://schemas.microsoft.com/office/drawing/2014/main" id="{B9FD0486-C46B-41BE-850D-842F7A389319}"/>
                  </a:ext>
                </a:extLst>
              </p:cNvPr>
              <p:cNvGrpSpPr>
                <a:grpSpLocks/>
              </p:cNvGrpSpPr>
              <p:nvPr/>
            </p:nvGrpSpPr>
            <p:grpSpPr bwMode="auto">
              <a:xfrm>
                <a:off x="3600" y="3120"/>
                <a:ext cx="0" cy="125"/>
                <a:chOff x="1872" y="2784"/>
                <a:chExt cx="0" cy="192"/>
              </a:xfrm>
            </p:grpSpPr>
            <p:sp>
              <p:nvSpPr>
                <p:cNvPr id="21562" name="Line 70">
                  <a:extLst>
                    <a:ext uri="{FF2B5EF4-FFF2-40B4-BE49-F238E27FC236}">
                      <a16:creationId xmlns:a16="http://schemas.microsoft.com/office/drawing/2014/main" id="{A3210CBC-4BF9-4687-8235-364603045EAD}"/>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3" name="Line 71">
                  <a:extLst>
                    <a:ext uri="{FF2B5EF4-FFF2-40B4-BE49-F238E27FC236}">
                      <a16:creationId xmlns:a16="http://schemas.microsoft.com/office/drawing/2014/main" id="{F788906A-C318-4349-8FC1-55F34023B5D9}"/>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53" name="Group 72">
                <a:extLst>
                  <a:ext uri="{FF2B5EF4-FFF2-40B4-BE49-F238E27FC236}">
                    <a16:creationId xmlns:a16="http://schemas.microsoft.com/office/drawing/2014/main" id="{6A183E51-BBCF-411A-829B-3F92E61078CD}"/>
                  </a:ext>
                </a:extLst>
              </p:cNvPr>
              <p:cNvGrpSpPr>
                <a:grpSpLocks/>
              </p:cNvGrpSpPr>
              <p:nvPr/>
            </p:nvGrpSpPr>
            <p:grpSpPr bwMode="auto">
              <a:xfrm>
                <a:off x="3696" y="3120"/>
                <a:ext cx="0" cy="125"/>
                <a:chOff x="1872" y="2784"/>
                <a:chExt cx="0" cy="192"/>
              </a:xfrm>
            </p:grpSpPr>
            <p:sp>
              <p:nvSpPr>
                <p:cNvPr id="21560" name="Line 73">
                  <a:extLst>
                    <a:ext uri="{FF2B5EF4-FFF2-40B4-BE49-F238E27FC236}">
                      <a16:creationId xmlns:a16="http://schemas.microsoft.com/office/drawing/2014/main" id="{BFA048D7-1F9A-4549-B140-EC0FC21D1589}"/>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1" name="Line 74">
                  <a:extLst>
                    <a:ext uri="{FF2B5EF4-FFF2-40B4-BE49-F238E27FC236}">
                      <a16:creationId xmlns:a16="http://schemas.microsoft.com/office/drawing/2014/main" id="{02BF2A43-91AB-435B-9E0B-2792CD78E17D}"/>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54" name="Group 75">
                <a:extLst>
                  <a:ext uri="{FF2B5EF4-FFF2-40B4-BE49-F238E27FC236}">
                    <a16:creationId xmlns:a16="http://schemas.microsoft.com/office/drawing/2014/main" id="{7A589EE9-14BF-43D0-8EE7-E693839B3300}"/>
                  </a:ext>
                </a:extLst>
              </p:cNvPr>
              <p:cNvGrpSpPr>
                <a:grpSpLocks/>
              </p:cNvGrpSpPr>
              <p:nvPr/>
            </p:nvGrpSpPr>
            <p:grpSpPr bwMode="auto">
              <a:xfrm>
                <a:off x="3792" y="3120"/>
                <a:ext cx="0" cy="125"/>
                <a:chOff x="1872" y="2784"/>
                <a:chExt cx="0" cy="192"/>
              </a:xfrm>
            </p:grpSpPr>
            <p:sp>
              <p:nvSpPr>
                <p:cNvPr id="21558" name="Line 76">
                  <a:extLst>
                    <a:ext uri="{FF2B5EF4-FFF2-40B4-BE49-F238E27FC236}">
                      <a16:creationId xmlns:a16="http://schemas.microsoft.com/office/drawing/2014/main" id="{E7609F27-74C2-468E-B99A-1F53E01C9AC5}"/>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9" name="Line 77">
                  <a:extLst>
                    <a:ext uri="{FF2B5EF4-FFF2-40B4-BE49-F238E27FC236}">
                      <a16:creationId xmlns:a16="http://schemas.microsoft.com/office/drawing/2014/main" id="{C5907093-FD9B-4F46-8068-8C70B3A9ADF1}"/>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55" name="Group 78">
                <a:extLst>
                  <a:ext uri="{FF2B5EF4-FFF2-40B4-BE49-F238E27FC236}">
                    <a16:creationId xmlns:a16="http://schemas.microsoft.com/office/drawing/2014/main" id="{3981A7B9-CC7D-4370-A7B0-8E2EB60DED25}"/>
                  </a:ext>
                </a:extLst>
              </p:cNvPr>
              <p:cNvGrpSpPr>
                <a:grpSpLocks/>
              </p:cNvGrpSpPr>
              <p:nvPr/>
            </p:nvGrpSpPr>
            <p:grpSpPr bwMode="auto">
              <a:xfrm>
                <a:off x="3888" y="3120"/>
                <a:ext cx="0" cy="125"/>
                <a:chOff x="1872" y="2784"/>
                <a:chExt cx="0" cy="192"/>
              </a:xfrm>
            </p:grpSpPr>
            <p:sp>
              <p:nvSpPr>
                <p:cNvPr id="21556" name="Line 79">
                  <a:extLst>
                    <a:ext uri="{FF2B5EF4-FFF2-40B4-BE49-F238E27FC236}">
                      <a16:creationId xmlns:a16="http://schemas.microsoft.com/office/drawing/2014/main" id="{5EA07B93-B157-4910-815F-D94FB8F30A4F}"/>
                    </a:ext>
                  </a:extLst>
                </p:cNvPr>
                <p:cNvSpPr>
                  <a:spLocks noChangeShapeType="1"/>
                </p:cNvSpPr>
                <p:nvPr/>
              </p:nvSpPr>
              <p:spPr bwMode="auto">
                <a:xfrm>
                  <a:off x="1872" y="2784"/>
                  <a:ext cx="0" cy="125"/>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7" name="Line 80">
                  <a:extLst>
                    <a:ext uri="{FF2B5EF4-FFF2-40B4-BE49-F238E27FC236}">
                      <a16:creationId xmlns:a16="http://schemas.microsoft.com/office/drawing/2014/main" id="{2524DE58-A1B2-4DA4-B0C7-28A5E3513860}"/>
                    </a:ext>
                  </a:extLst>
                </p:cNvPr>
                <p:cNvSpPr>
                  <a:spLocks noChangeShapeType="1"/>
                </p:cNvSpPr>
                <p:nvPr/>
              </p:nvSpPr>
              <p:spPr bwMode="auto">
                <a:xfrm>
                  <a:off x="1872" y="2784"/>
                  <a:ext cx="0" cy="19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1538" name="Group 83">
              <a:extLst>
                <a:ext uri="{FF2B5EF4-FFF2-40B4-BE49-F238E27FC236}">
                  <a16:creationId xmlns:a16="http://schemas.microsoft.com/office/drawing/2014/main" id="{3A839331-45EE-478E-A305-C31361CB7DB9}"/>
                </a:ext>
              </a:extLst>
            </p:cNvPr>
            <p:cNvGrpSpPr>
              <a:grpSpLocks/>
            </p:cNvGrpSpPr>
            <p:nvPr/>
          </p:nvGrpSpPr>
          <p:grpSpPr bwMode="auto">
            <a:xfrm>
              <a:off x="7319963" y="4678363"/>
              <a:ext cx="881062" cy="985837"/>
              <a:chOff x="3264" y="2400"/>
              <a:chExt cx="290" cy="621"/>
            </a:xfrm>
          </p:grpSpPr>
          <p:sp>
            <p:nvSpPr>
              <p:cNvPr id="21539" name="Line 84">
                <a:extLst>
                  <a:ext uri="{FF2B5EF4-FFF2-40B4-BE49-F238E27FC236}">
                    <a16:creationId xmlns:a16="http://schemas.microsoft.com/office/drawing/2014/main" id="{F63A78B4-A975-453B-9397-A650E7FC81E3}"/>
                  </a:ext>
                </a:extLst>
              </p:cNvPr>
              <p:cNvSpPr>
                <a:spLocks noChangeShapeType="1"/>
              </p:cNvSpPr>
              <p:nvPr/>
            </p:nvSpPr>
            <p:spPr bwMode="auto">
              <a:xfrm>
                <a:off x="3264" y="2616"/>
                <a:ext cx="290" cy="0"/>
              </a:xfrm>
              <a:prstGeom prst="line">
                <a:avLst/>
              </a:prstGeom>
              <a:noFill/>
              <a:ln w="381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0" name="Line 85">
                <a:extLst>
                  <a:ext uri="{FF2B5EF4-FFF2-40B4-BE49-F238E27FC236}">
                    <a16:creationId xmlns:a16="http://schemas.microsoft.com/office/drawing/2014/main" id="{9B82646B-9455-45A7-8513-BDE721A174FD}"/>
                  </a:ext>
                </a:extLst>
              </p:cNvPr>
              <p:cNvSpPr>
                <a:spLocks noChangeShapeType="1"/>
              </p:cNvSpPr>
              <p:nvPr/>
            </p:nvSpPr>
            <p:spPr bwMode="auto">
              <a:xfrm>
                <a:off x="3264" y="2739"/>
                <a:ext cx="290" cy="0"/>
              </a:xfrm>
              <a:prstGeom prst="line">
                <a:avLst/>
              </a:prstGeom>
              <a:noFill/>
              <a:ln w="381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1" name="Line 86">
                <a:extLst>
                  <a:ext uri="{FF2B5EF4-FFF2-40B4-BE49-F238E27FC236}">
                    <a16:creationId xmlns:a16="http://schemas.microsoft.com/office/drawing/2014/main" id="{594B8CE6-1482-404D-A9A0-FD9E64367C4D}"/>
                  </a:ext>
                </a:extLst>
              </p:cNvPr>
              <p:cNvSpPr>
                <a:spLocks noChangeShapeType="1"/>
              </p:cNvSpPr>
              <p:nvPr/>
            </p:nvSpPr>
            <p:spPr bwMode="auto">
              <a:xfrm>
                <a:off x="3390" y="2400"/>
                <a:ext cx="0" cy="216"/>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42" name="Line 87">
                <a:extLst>
                  <a:ext uri="{FF2B5EF4-FFF2-40B4-BE49-F238E27FC236}">
                    <a16:creationId xmlns:a16="http://schemas.microsoft.com/office/drawing/2014/main" id="{35D8B9FE-A285-4395-B4B3-66023129A815}"/>
                  </a:ext>
                </a:extLst>
              </p:cNvPr>
              <p:cNvSpPr>
                <a:spLocks noChangeShapeType="1"/>
              </p:cNvSpPr>
              <p:nvPr/>
            </p:nvSpPr>
            <p:spPr bwMode="auto">
              <a:xfrm flipV="1">
                <a:off x="3390" y="2739"/>
                <a:ext cx="0" cy="28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1527" name="Text Box 88">
            <a:extLst>
              <a:ext uri="{FF2B5EF4-FFF2-40B4-BE49-F238E27FC236}">
                <a16:creationId xmlns:a16="http://schemas.microsoft.com/office/drawing/2014/main" id="{5AA9782A-9DF6-4D6D-89DE-B0856311F33E}"/>
              </a:ext>
            </a:extLst>
          </p:cNvPr>
          <p:cNvSpPr txBox="1">
            <a:spLocks noChangeArrowheads="1"/>
          </p:cNvSpPr>
          <p:nvPr/>
        </p:nvSpPr>
        <p:spPr bwMode="auto">
          <a:xfrm>
            <a:off x="222250" y="-3175"/>
            <a:ext cx="5597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平行板电容器    </a:t>
            </a:r>
            <a:r>
              <a:rPr lang="zh-CN" altLang="en-US" sz="2400">
                <a:solidFill>
                  <a:srgbClr val="FFC000"/>
                </a:solidFill>
              </a:rPr>
              <a:t>书中例题</a:t>
            </a:r>
            <a:r>
              <a:rPr lang="en-US" altLang="zh-CN" sz="2400" b="1">
                <a:solidFill>
                  <a:srgbClr val="FFC000"/>
                </a:solidFill>
              </a:rPr>
              <a:t>8.29(P.334)</a:t>
            </a:r>
            <a:endParaRPr kumimoji="1" lang="zh-CN" altLang="en-US" sz="2400" b="1">
              <a:solidFill>
                <a:srgbClr val="FFC000"/>
              </a:solidFill>
              <a:latin typeface="Times New Roman" panose="02020603050405020304" pitchFamily="18" charset="0"/>
            </a:endParaRPr>
          </a:p>
        </p:txBody>
      </p:sp>
      <p:graphicFrame>
        <p:nvGraphicFramePr>
          <p:cNvPr id="21528" name="对象 124">
            <a:extLst>
              <a:ext uri="{FF2B5EF4-FFF2-40B4-BE49-F238E27FC236}">
                <a16:creationId xmlns:a16="http://schemas.microsoft.com/office/drawing/2014/main" id="{40EA9C82-29F9-4A77-ABC7-8F3599C5107D}"/>
              </a:ext>
            </a:extLst>
          </p:cNvPr>
          <p:cNvGraphicFramePr>
            <a:graphicFrameLocks noChangeAspect="1"/>
          </p:cNvGraphicFramePr>
          <p:nvPr/>
        </p:nvGraphicFramePr>
        <p:xfrm>
          <a:off x="1403350" y="1282700"/>
          <a:ext cx="2085975" cy="931863"/>
        </p:xfrm>
        <a:graphic>
          <a:graphicData uri="http://schemas.openxmlformats.org/presentationml/2006/ole">
            <mc:AlternateContent xmlns:mc="http://schemas.openxmlformats.org/markup-compatibility/2006">
              <mc:Choice xmlns:v="urn:schemas-microsoft-com:vml" Requires="v">
                <p:oleObj spid="_x0000_s115720" name="Equation" r:id="rId15" imgW="965200" imgH="431800" progId="Equation.DSMT4">
                  <p:embed/>
                </p:oleObj>
              </mc:Choice>
              <mc:Fallback>
                <p:oleObj name="Equation" r:id="rId15" imgW="965200" imgH="431800" progId="Equation.DSMT4">
                  <p:embed/>
                  <p:pic>
                    <p:nvPicPr>
                      <p:cNvPr id="21528" name="对象 124">
                        <a:extLst>
                          <a:ext uri="{FF2B5EF4-FFF2-40B4-BE49-F238E27FC236}">
                            <a16:creationId xmlns:a16="http://schemas.microsoft.com/office/drawing/2014/main" id="{40EA9C82-29F9-4A77-ABC7-8F3599C510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3350" y="1282700"/>
                        <a:ext cx="20859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923007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9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49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49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490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49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13319" grpId="0"/>
      <p:bldP spid="13320" grpId="0" animBg="1"/>
      <p:bldP spid="13321" grpId="0" animBg="1"/>
      <p:bldP spid="13323" grpId="0" animBg="1"/>
      <p:bldP spid="13324" grpId="0" animBg="1"/>
      <p:bldP spid="13325" grpId="0"/>
      <p:bldP spid="164904" grpId="0" animBg="1"/>
      <p:bldP spid="13330" grpId="0"/>
      <p:bldP spid="1333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890" name="Object 2">
            <a:extLst>
              <a:ext uri="{FF2B5EF4-FFF2-40B4-BE49-F238E27FC236}">
                <a16:creationId xmlns:a16="http://schemas.microsoft.com/office/drawing/2014/main" id="{4B8DA779-4054-4798-B435-8689E5147FEE}"/>
              </a:ext>
            </a:extLst>
          </p:cNvPr>
          <p:cNvGraphicFramePr>
            <a:graphicFrameLocks/>
          </p:cNvGraphicFramePr>
          <p:nvPr/>
        </p:nvGraphicFramePr>
        <p:xfrm>
          <a:off x="1008063" y="3527425"/>
          <a:ext cx="2554287" cy="914400"/>
        </p:xfrm>
        <a:graphic>
          <a:graphicData uri="http://schemas.openxmlformats.org/presentationml/2006/ole">
            <mc:AlternateContent xmlns:mc="http://schemas.openxmlformats.org/markup-compatibility/2006">
              <mc:Choice xmlns:v="urn:schemas-microsoft-com:vml" Requires="v">
                <p:oleObj spid="_x0000_s116738" name="公式" r:id="rId4" imgW="2447778" imgH="809489" progId="Equation.3">
                  <p:embed/>
                </p:oleObj>
              </mc:Choice>
              <mc:Fallback>
                <p:oleObj name="公式" r:id="rId4" imgW="2447778" imgH="809489" progId="Equation.3">
                  <p:embed/>
                  <p:pic>
                    <p:nvPicPr>
                      <p:cNvPr id="165890" name="Object 2">
                        <a:extLst>
                          <a:ext uri="{FF2B5EF4-FFF2-40B4-BE49-F238E27FC236}">
                            <a16:creationId xmlns:a16="http://schemas.microsoft.com/office/drawing/2014/main" id="{4B8DA779-4054-4798-B435-8689E5147FE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063" y="3527425"/>
                        <a:ext cx="2554287"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891" name="Object 3">
            <a:extLst>
              <a:ext uri="{FF2B5EF4-FFF2-40B4-BE49-F238E27FC236}">
                <a16:creationId xmlns:a16="http://schemas.microsoft.com/office/drawing/2014/main" id="{F2F91D08-1F83-4B67-8AFD-0E2098AF4A88}"/>
              </a:ext>
            </a:extLst>
          </p:cNvPr>
          <p:cNvGraphicFramePr>
            <a:graphicFrameLocks/>
          </p:cNvGraphicFramePr>
          <p:nvPr/>
        </p:nvGraphicFramePr>
        <p:xfrm>
          <a:off x="1670050" y="4805363"/>
          <a:ext cx="2803525" cy="914400"/>
        </p:xfrm>
        <a:graphic>
          <a:graphicData uri="http://schemas.openxmlformats.org/presentationml/2006/ole">
            <mc:AlternateContent xmlns:mc="http://schemas.openxmlformats.org/markup-compatibility/2006">
              <mc:Choice xmlns:v="urn:schemas-microsoft-com:vml" Requires="v">
                <p:oleObj spid="_x0000_s116739" name="公式" r:id="rId6" imgW="2714759" imgH="809489" progId="Equation.3">
                  <p:embed/>
                </p:oleObj>
              </mc:Choice>
              <mc:Fallback>
                <p:oleObj name="公式" r:id="rId6" imgW="2714759" imgH="809489" progId="Equation.3">
                  <p:embed/>
                  <p:pic>
                    <p:nvPicPr>
                      <p:cNvPr id="165891" name="Object 3">
                        <a:extLst>
                          <a:ext uri="{FF2B5EF4-FFF2-40B4-BE49-F238E27FC236}">
                            <a16:creationId xmlns:a16="http://schemas.microsoft.com/office/drawing/2014/main" id="{F2F91D08-1F83-4B67-8AFD-0E2098AF4A8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0050" y="4805363"/>
                        <a:ext cx="2803525" cy="9144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892" name="Object 4">
            <a:extLst>
              <a:ext uri="{FF2B5EF4-FFF2-40B4-BE49-F238E27FC236}">
                <a16:creationId xmlns:a16="http://schemas.microsoft.com/office/drawing/2014/main" id="{83A6A9CC-A3F7-43DD-9660-64B65F603D62}"/>
              </a:ext>
            </a:extLst>
          </p:cNvPr>
          <p:cNvGraphicFramePr>
            <a:graphicFrameLocks/>
          </p:cNvGraphicFramePr>
          <p:nvPr/>
        </p:nvGraphicFramePr>
        <p:xfrm>
          <a:off x="3635375" y="3530600"/>
          <a:ext cx="1854200" cy="914400"/>
        </p:xfrm>
        <a:graphic>
          <a:graphicData uri="http://schemas.openxmlformats.org/presentationml/2006/ole">
            <mc:AlternateContent xmlns:mc="http://schemas.openxmlformats.org/markup-compatibility/2006">
              <mc:Choice xmlns:v="urn:schemas-microsoft-com:vml" Requires="v">
                <p:oleObj spid="_x0000_s116740" name="Equation" r:id="rId8" imgW="1752651" imgH="809489" progId="Equation.3">
                  <p:embed/>
                </p:oleObj>
              </mc:Choice>
              <mc:Fallback>
                <p:oleObj name="Equation" r:id="rId8" imgW="1752651" imgH="809489" progId="Equation.3">
                  <p:embed/>
                  <p:pic>
                    <p:nvPicPr>
                      <p:cNvPr id="165892" name="Object 4">
                        <a:extLst>
                          <a:ext uri="{FF2B5EF4-FFF2-40B4-BE49-F238E27FC236}">
                            <a16:creationId xmlns:a16="http://schemas.microsoft.com/office/drawing/2014/main" id="{83A6A9CC-A3F7-43DD-9660-64B65F603D62}"/>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5375" y="3530600"/>
                        <a:ext cx="1854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33" name="Group 11">
            <a:extLst>
              <a:ext uri="{FF2B5EF4-FFF2-40B4-BE49-F238E27FC236}">
                <a16:creationId xmlns:a16="http://schemas.microsoft.com/office/drawing/2014/main" id="{4295025F-151D-4501-B7A9-EE3C00F919DD}"/>
              </a:ext>
            </a:extLst>
          </p:cNvPr>
          <p:cNvGrpSpPr>
            <a:grpSpLocks/>
          </p:cNvGrpSpPr>
          <p:nvPr/>
        </p:nvGrpSpPr>
        <p:grpSpPr bwMode="auto">
          <a:xfrm>
            <a:off x="6372225" y="1690688"/>
            <a:ext cx="2063750" cy="3703637"/>
            <a:chOff x="4032" y="240"/>
            <a:chExt cx="1300" cy="2333"/>
          </a:xfrm>
        </p:grpSpPr>
        <p:sp>
          <p:nvSpPr>
            <p:cNvPr id="22537" name="Oval 12">
              <a:extLst>
                <a:ext uri="{FF2B5EF4-FFF2-40B4-BE49-F238E27FC236}">
                  <a16:creationId xmlns:a16="http://schemas.microsoft.com/office/drawing/2014/main" id="{A0217BD1-6B0D-4B84-948D-B34987FDFEA5}"/>
                </a:ext>
              </a:extLst>
            </p:cNvPr>
            <p:cNvSpPr>
              <a:spLocks noChangeArrowheads="1"/>
            </p:cNvSpPr>
            <p:nvPr/>
          </p:nvSpPr>
          <p:spPr bwMode="auto">
            <a:xfrm>
              <a:off x="4155" y="1662"/>
              <a:ext cx="724" cy="173"/>
            </a:xfrm>
            <a:prstGeom prst="ellipse">
              <a:avLst/>
            </a:prstGeom>
            <a:noFill/>
            <a:ln w="28575">
              <a:solidFill>
                <a:srgbClr val="FFCC00"/>
              </a:solidFill>
              <a:prstDash val="sysDot"/>
              <a:round/>
              <a:headEnd/>
              <a:tailEnd/>
            </a:ln>
            <a:effectLst/>
            <a:extLst>
              <a:ext uri="{909E8E84-426E-40DD-AFC4-6F175D3DCCD1}">
                <a14:hiddenFill xmlns:a14="http://schemas.microsoft.com/office/drawing/2010/main">
                  <a:solidFill>
                    <a:srgbClr val="FFFF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2538" name="Group 13">
              <a:extLst>
                <a:ext uri="{FF2B5EF4-FFF2-40B4-BE49-F238E27FC236}">
                  <a16:creationId xmlns:a16="http://schemas.microsoft.com/office/drawing/2014/main" id="{19CAF81C-9691-42D9-A829-497119337744}"/>
                </a:ext>
              </a:extLst>
            </p:cNvPr>
            <p:cNvGrpSpPr>
              <a:grpSpLocks/>
            </p:cNvGrpSpPr>
            <p:nvPr/>
          </p:nvGrpSpPr>
          <p:grpSpPr bwMode="auto">
            <a:xfrm>
              <a:off x="4701" y="1957"/>
              <a:ext cx="339" cy="616"/>
              <a:chOff x="4027" y="2985"/>
              <a:chExt cx="339" cy="616"/>
            </a:xfrm>
          </p:grpSpPr>
          <p:sp>
            <p:nvSpPr>
              <p:cNvPr id="22559" name="Line 14">
                <a:extLst>
                  <a:ext uri="{FF2B5EF4-FFF2-40B4-BE49-F238E27FC236}">
                    <a16:creationId xmlns:a16="http://schemas.microsoft.com/office/drawing/2014/main" id="{B5B71F56-732C-4301-9399-632FE0616D8F}"/>
                  </a:ext>
                </a:extLst>
              </p:cNvPr>
              <p:cNvSpPr>
                <a:spLocks noChangeShapeType="1"/>
              </p:cNvSpPr>
              <p:nvPr/>
            </p:nvSpPr>
            <p:spPr bwMode="auto">
              <a:xfrm rot="5393827">
                <a:off x="4123" y="3183"/>
                <a:ext cx="374"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0" name="Line 15">
                <a:extLst>
                  <a:ext uri="{FF2B5EF4-FFF2-40B4-BE49-F238E27FC236}">
                    <a16:creationId xmlns:a16="http://schemas.microsoft.com/office/drawing/2014/main" id="{A2CA4647-9B6E-45F8-B7F7-31B6CBFB3EF2}"/>
                  </a:ext>
                </a:extLst>
              </p:cNvPr>
              <p:cNvSpPr>
                <a:spLocks noChangeShapeType="1"/>
              </p:cNvSpPr>
              <p:nvPr/>
            </p:nvSpPr>
            <p:spPr bwMode="auto">
              <a:xfrm rot="5400000">
                <a:off x="4194" y="3213"/>
                <a:ext cx="0" cy="238"/>
              </a:xfrm>
              <a:prstGeom prst="line">
                <a:avLst/>
              </a:prstGeom>
              <a:noFill/>
              <a:ln w="9525">
                <a:solidFill>
                  <a:srgbClr val="FF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1" name="Rectangle 16">
                <a:extLst>
                  <a:ext uri="{FF2B5EF4-FFF2-40B4-BE49-F238E27FC236}">
                    <a16:creationId xmlns:a16="http://schemas.microsoft.com/office/drawing/2014/main" id="{9BD60753-F487-4681-951C-63EEE6A89E06}"/>
                  </a:ext>
                </a:extLst>
              </p:cNvPr>
              <p:cNvSpPr>
                <a:spLocks noChangeArrowheads="1"/>
              </p:cNvSpPr>
              <p:nvPr/>
            </p:nvSpPr>
            <p:spPr bwMode="auto">
              <a:xfrm>
                <a:off x="4027" y="3274"/>
                <a:ext cx="33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rgbClr val="FFFF00"/>
                    </a:solidFill>
                    <a:latin typeface="Times New Roman" panose="02020603050405020304" pitchFamily="18" charset="0"/>
                    <a:sym typeface="Symbol" panose="05050102010706020507" pitchFamily="18" charset="2"/>
                  </a:rPr>
                  <a:t></a:t>
                </a:r>
                <a:r>
                  <a:rPr kumimoji="1" lang="en-US" altLang="zh-CN" sz="2800" b="1" i="1">
                    <a:solidFill>
                      <a:srgbClr val="FFFF00"/>
                    </a:solidFill>
                    <a:latin typeface="Times New Roman" panose="02020603050405020304" pitchFamily="18" charset="0"/>
                    <a:sym typeface="Symbol" panose="05050102010706020507" pitchFamily="18" charset="2"/>
                  </a:rPr>
                  <a:t>u</a:t>
                </a:r>
                <a:endParaRPr kumimoji="1" lang="en-US" altLang="zh-CN" sz="2800" b="1" i="1">
                  <a:solidFill>
                    <a:srgbClr val="FFFF00"/>
                  </a:solidFill>
                  <a:latin typeface="Times New Roman" panose="02020603050405020304" pitchFamily="18" charset="0"/>
                </a:endParaRPr>
              </a:p>
            </p:txBody>
          </p:sp>
          <p:sp>
            <p:nvSpPr>
              <p:cNvPr id="22562" name="Line 17">
                <a:extLst>
                  <a:ext uri="{FF2B5EF4-FFF2-40B4-BE49-F238E27FC236}">
                    <a16:creationId xmlns:a16="http://schemas.microsoft.com/office/drawing/2014/main" id="{19108254-5986-47F8-8774-AAB266C82FED}"/>
                  </a:ext>
                </a:extLst>
              </p:cNvPr>
              <p:cNvSpPr>
                <a:spLocks noChangeShapeType="1"/>
              </p:cNvSpPr>
              <p:nvPr/>
            </p:nvSpPr>
            <p:spPr bwMode="auto">
              <a:xfrm rot="5393827">
                <a:off x="3873" y="3184"/>
                <a:ext cx="397"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539" name="Line 18">
              <a:extLst>
                <a:ext uri="{FF2B5EF4-FFF2-40B4-BE49-F238E27FC236}">
                  <a16:creationId xmlns:a16="http://schemas.microsoft.com/office/drawing/2014/main" id="{698860A7-AF1F-46CB-AEAB-1F11B0D11F20}"/>
                </a:ext>
              </a:extLst>
            </p:cNvPr>
            <p:cNvSpPr>
              <a:spLocks noChangeShapeType="1"/>
            </p:cNvSpPr>
            <p:nvPr/>
          </p:nvSpPr>
          <p:spPr bwMode="auto">
            <a:xfrm flipV="1">
              <a:off x="4524" y="1684"/>
              <a:ext cx="2" cy="401"/>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0" name="Oval 19">
              <a:extLst>
                <a:ext uri="{FF2B5EF4-FFF2-40B4-BE49-F238E27FC236}">
                  <a16:creationId xmlns:a16="http://schemas.microsoft.com/office/drawing/2014/main" id="{1EC9C642-388E-43E0-BC10-EE61C6584A55}"/>
                </a:ext>
              </a:extLst>
            </p:cNvPr>
            <p:cNvSpPr>
              <a:spLocks noChangeArrowheads="1"/>
            </p:cNvSpPr>
            <p:nvPr/>
          </p:nvSpPr>
          <p:spPr bwMode="auto">
            <a:xfrm>
              <a:off x="4279" y="1644"/>
              <a:ext cx="478" cy="172"/>
            </a:xfrm>
            <a:prstGeom prst="ellipse">
              <a:avLst/>
            </a:prstGeom>
            <a:solidFill>
              <a:schemeClr val="tx1"/>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1" name="Oval 20">
              <a:extLst>
                <a:ext uri="{FF2B5EF4-FFF2-40B4-BE49-F238E27FC236}">
                  <a16:creationId xmlns:a16="http://schemas.microsoft.com/office/drawing/2014/main" id="{5AA7E048-01B1-4CB9-BE1C-C1624BFE4EE3}"/>
                </a:ext>
              </a:extLst>
            </p:cNvPr>
            <p:cNvSpPr>
              <a:spLocks noChangeArrowheads="1"/>
            </p:cNvSpPr>
            <p:nvPr/>
          </p:nvSpPr>
          <p:spPr bwMode="auto">
            <a:xfrm>
              <a:off x="4032" y="1993"/>
              <a:ext cx="960" cy="348"/>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2" name="AutoShape 21">
              <a:extLst>
                <a:ext uri="{FF2B5EF4-FFF2-40B4-BE49-F238E27FC236}">
                  <a16:creationId xmlns:a16="http://schemas.microsoft.com/office/drawing/2014/main" id="{66393572-6E53-41E6-91A9-3B817FC1ECE1}"/>
                </a:ext>
              </a:extLst>
            </p:cNvPr>
            <p:cNvSpPr>
              <a:spLocks noChangeArrowheads="1"/>
            </p:cNvSpPr>
            <p:nvPr/>
          </p:nvSpPr>
          <p:spPr bwMode="auto">
            <a:xfrm>
              <a:off x="4284" y="454"/>
              <a:ext cx="468" cy="1775"/>
            </a:xfrm>
            <a:prstGeom prst="can">
              <a:avLst>
                <a:gd name="adj" fmla="val 37822"/>
              </a:avLst>
            </a:prstGeom>
            <a:solidFill>
              <a:srgbClr val="00FFCC"/>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800">
                <a:solidFill>
                  <a:srgbClr val="00CC00"/>
                </a:solidFill>
                <a:latin typeface="Times New Roman" panose="02020603050405020304" pitchFamily="18" charset="0"/>
              </a:endParaRPr>
            </a:p>
          </p:txBody>
        </p:sp>
        <p:sp>
          <p:nvSpPr>
            <p:cNvPr id="22543" name="AutoShape 22">
              <a:extLst>
                <a:ext uri="{FF2B5EF4-FFF2-40B4-BE49-F238E27FC236}">
                  <a16:creationId xmlns:a16="http://schemas.microsoft.com/office/drawing/2014/main" id="{D01FDAA7-8BD4-4931-BAA9-738B7F521A36}"/>
                </a:ext>
              </a:extLst>
            </p:cNvPr>
            <p:cNvSpPr>
              <a:spLocks noChangeArrowheads="1"/>
            </p:cNvSpPr>
            <p:nvPr/>
          </p:nvSpPr>
          <p:spPr bwMode="auto">
            <a:xfrm>
              <a:off x="4032" y="373"/>
              <a:ext cx="960" cy="1960"/>
            </a:xfrm>
            <a:prstGeom prst="can">
              <a:avLst>
                <a:gd name="adj" fmla="val 32960"/>
              </a:avLst>
            </a:prstGeom>
            <a:noFill/>
            <a:ln w="28575">
              <a:solidFill>
                <a:schemeClr val="bg1"/>
              </a:solidFill>
              <a:round/>
              <a:headEnd/>
              <a:tailEnd/>
            </a:ln>
            <a:effectLst/>
            <a:extLst>
              <a:ext uri="{909E8E84-426E-40DD-AFC4-6F175D3DCCD1}">
                <a14:hiddenFill xmlns:a14="http://schemas.microsoft.com/office/drawing/2010/main">
                  <a:solidFill>
                    <a:schemeClr val="bg2">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4" name="Line 23">
              <a:extLst>
                <a:ext uri="{FF2B5EF4-FFF2-40B4-BE49-F238E27FC236}">
                  <a16:creationId xmlns:a16="http://schemas.microsoft.com/office/drawing/2014/main" id="{40D519EF-FC14-40ED-8251-1F6A47020C07}"/>
                </a:ext>
              </a:extLst>
            </p:cNvPr>
            <p:cNvSpPr>
              <a:spLocks noChangeShapeType="1"/>
            </p:cNvSpPr>
            <p:nvPr/>
          </p:nvSpPr>
          <p:spPr bwMode="auto">
            <a:xfrm flipH="1">
              <a:off x="4512" y="520"/>
              <a:ext cx="12" cy="1976"/>
            </a:xfrm>
            <a:prstGeom prst="line">
              <a:avLst/>
            </a:prstGeom>
            <a:noFill/>
            <a:ln w="38100">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5" name="Oval 24">
              <a:extLst>
                <a:ext uri="{FF2B5EF4-FFF2-40B4-BE49-F238E27FC236}">
                  <a16:creationId xmlns:a16="http://schemas.microsoft.com/office/drawing/2014/main" id="{328DA3A1-0963-4F7D-A44C-35FF26C2CE4E}"/>
                </a:ext>
              </a:extLst>
            </p:cNvPr>
            <p:cNvSpPr>
              <a:spLocks noChangeArrowheads="1"/>
            </p:cNvSpPr>
            <p:nvPr/>
          </p:nvSpPr>
          <p:spPr bwMode="auto">
            <a:xfrm>
              <a:off x="4044" y="378"/>
              <a:ext cx="960" cy="32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6" name="Oval 25">
              <a:extLst>
                <a:ext uri="{FF2B5EF4-FFF2-40B4-BE49-F238E27FC236}">
                  <a16:creationId xmlns:a16="http://schemas.microsoft.com/office/drawing/2014/main" id="{C8830035-218A-4C0A-B088-96164160E228}"/>
                </a:ext>
              </a:extLst>
            </p:cNvPr>
            <p:cNvSpPr>
              <a:spLocks noChangeArrowheads="1"/>
            </p:cNvSpPr>
            <p:nvPr/>
          </p:nvSpPr>
          <p:spPr bwMode="auto">
            <a:xfrm>
              <a:off x="4293" y="466"/>
              <a:ext cx="456" cy="150"/>
            </a:xfrm>
            <a:prstGeom prst="ellipse">
              <a:avLst/>
            </a:prstGeom>
            <a:solidFill>
              <a:schemeClr val="tx1"/>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7" name="Line 26">
              <a:extLst>
                <a:ext uri="{FF2B5EF4-FFF2-40B4-BE49-F238E27FC236}">
                  <a16:creationId xmlns:a16="http://schemas.microsoft.com/office/drawing/2014/main" id="{22D055C2-E355-43DA-B58D-EDBE1E6C444E}"/>
                </a:ext>
              </a:extLst>
            </p:cNvPr>
            <p:cNvSpPr>
              <a:spLocks noChangeShapeType="1"/>
            </p:cNvSpPr>
            <p:nvPr/>
          </p:nvSpPr>
          <p:spPr bwMode="auto">
            <a:xfrm flipV="1">
              <a:off x="4523" y="240"/>
              <a:ext cx="0" cy="29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8" name="Line 27">
              <a:extLst>
                <a:ext uri="{FF2B5EF4-FFF2-40B4-BE49-F238E27FC236}">
                  <a16:creationId xmlns:a16="http://schemas.microsoft.com/office/drawing/2014/main" id="{BDFE4200-1253-4BBE-B83A-66D4BA02C28B}"/>
                </a:ext>
              </a:extLst>
            </p:cNvPr>
            <p:cNvSpPr>
              <a:spLocks noChangeShapeType="1"/>
            </p:cNvSpPr>
            <p:nvPr/>
          </p:nvSpPr>
          <p:spPr bwMode="auto">
            <a:xfrm>
              <a:off x="4519" y="1309"/>
              <a:ext cx="215" cy="0"/>
            </a:xfrm>
            <a:prstGeom prst="line">
              <a:avLst/>
            </a:prstGeom>
            <a:noFill/>
            <a:ln w="28575">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9" name="Text Box 28">
              <a:extLst>
                <a:ext uri="{FF2B5EF4-FFF2-40B4-BE49-F238E27FC236}">
                  <a16:creationId xmlns:a16="http://schemas.microsoft.com/office/drawing/2014/main" id="{56535655-EB67-4F12-BD0E-149EC75742F7}"/>
                </a:ext>
              </a:extLst>
            </p:cNvPr>
            <p:cNvSpPr txBox="1">
              <a:spLocks noChangeArrowheads="1"/>
            </p:cNvSpPr>
            <p:nvPr/>
          </p:nvSpPr>
          <p:spPr bwMode="auto">
            <a:xfrm>
              <a:off x="4507" y="1301"/>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latin typeface="Times New Roman" panose="02020603050405020304" pitchFamily="18" charset="0"/>
                </a:rPr>
                <a:t>R</a:t>
              </a:r>
              <a:r>
                <a:rPr kumimoji="1" lang="en-US" altLang="zh-CN" sz="2400" baseline="-25000">
                  <a:latin typeface="Times New Roman" panose="02020603050405020304" pitchFamily="18" charset="0"/>
                </a:rPr>
                <a:t>1</a:t>
              </a:r>
            </a:p>
          </p:txBody>
        </p:sp>
        <p:sp>
          <p:nvSpPr>
            <p:cNvPr id="22550" name="Text Box 29">
              <a:extLst>
                <a:ext uri="{FF2B5EF4-FFF2-40B4-BE49-F238E27FC236}">
                  <a16:creationId xmlns:a16="http://schemas.microsoft.com/office/drawing/2014/main" id="{A01E3B3C-226C-408C-8A3E-7234BFD7F740}"/>
                </a:ext>
              </a:extLst>
            </p:cNvPr>
            <p:cNvSpPr txBox="1">
              <a:spLocks noChangeArrowheads="1"/>
            </p:cNvSpPr>
            <p:nvPr/>
          </p:nvSpPr>
          <p:spPr bwMode="auto">
            <a:xfrm>
              <a:off x="4719" y="67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chemeClr val="bg1"/>
                  </a:solidFill>
                  <a:latin typeface="Times New Roman" panose="02020603050405020304" pitchFamily="18" charset="0"/>
                </a:rPr>
                <a:t>R</a:t>
              </a:r>
              <a:r>
                <a:rPr kumimoji="1" lang="en-US" altLang="zh-CN" sz="2400" baseline="-25000">
                  <a:solidFill>
                    <a:schemeClr val="bg1"/>
                  </a:solidFill>
                  <a:latin typeface="Times New Roman" panose="02020603050405020304" pitchFamily="18" charset="0"/>
                </a:rPr>
                <a:t>2</a:t>
              </a:r>
            </a:p>
          </p:txBody>
        </p:sp>
        <p:grpSp>
          <p:nvGrpSpPr>
            <p:cNvPr id="22551" name="Group 30">
              <a:extLst>
                <a:ext uri="{FF2B5EF4-FFF2-40B4-BE49-F238E27FC236}">
                  <a16:creationId xmlns:a16="http://schemas.microsoft.com/office/drawing/2014/main" id="{4E1BC553-EAB3-46A5-BA0D-55B09725DCCD}"/>
                </a:ext>
              </a:extLst>
            </p:cNvPr>
            <p:cNvGrpSpPr>
              <a:grpSpLocks/>
            </p:cNvGrpSpPr>
            <p:nvPr/>
          </p:nvGrpSpPr>
          <p:grpSpPr bwMode="auto">
            <a:xfrm>
              <a:off x="5004" y="578"/>
              <a:ext cx="328" cy="1611"/>
              <a:chOff x="5004" y="2210"/>
              <a:chExt cx="328" cy="1611"/>
            </a:xfrm>
          </p:grpSpPr>
          <p:sp>
            <p:nvSpPr>
              <p:cNvPr id="22555" name="Line 31">
                <a:extLst>
                  <a:ext uri="{FF2B5EF4-FFF2-40B4-BE49-F238E27FC236}">
                    <a16:creationId xmlns:a16="http://schemas.microsoft.com/office/drawing/2014/main" id="{9FA112B0-7861-4FB4-835B-9711F8A4E7B1}"/>
                  </a:ext>
                </a:extLst>
              </p:cNvPr>
              <p:cNvSpPr>
                <a:spLocks noChangeShapeType="1"/>
              </p:cNvSpPr>
              <p:nvPr/>
            </p:nvSpPr>
            <p:spPr bwMode="auto">
              <a:xfrm>
                <a:off x="5004" y="2210"/>
                <a:ext cx="303" cy="0"/>
              </a:xfrm>
              <a:prstGeom prst="line">
                <a:avLst/>
              </a:prstGeom>
              <a:noFill/>
              <a:ln w="28575">
                <a:solidFill>
                  <a:srgbClr val="FFFF00"/>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6" name="Line 32">
                <a:extLst>
                  <a:ext uri="{FF2B5EF4-FFF2-40B4-BE49-F238E27FC236}">
                    <a16:creationId xmlns:a16="http://schemas.microsoft.com/office/drawing/2014/main" id="{5A3BA2D2-E55B-445D-84FE-6F6F99E6F0C4}"/>
                  </a:ext>
                </a:extLst>
              </p:cNvPr>
              <p:cNvSpPr>
                <a:spLocks noChangeShapeType="1"/>
              </p:cNvSpPr>
              <p:nvPr/>
            </p:nvSpPr>
            <p:spPr bwMode="auto">
              <a:xfrm>
                <a:off x="5020" y="3821"/>
                <a:ext cx="311" cy="0"/>
              </a:xfrm>
              <a:prstGeom prst="line">
                <a:avLst/>
              </a:prstGeom>
              <a:noFill/>
              <a:ln w="28575">
                <a:solidFill>
                  <a:srgbClr val="FFFF00"/>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7" name="Line 33">
                <a:extLst>
                  <a:ext uri="{FF2B5EF4-FFF2-40B4-BE49-F238E27FC236}">
                    <a16:creationId xmlns:a16="http://schemas.microsoft.com/office/drawing/2014/main" id="{B99EF6A5-A3CC-4FE5-85CB-0FA7B712FDE8}"/>
                  </a:ext>
                </a:extLst>
              </p:cNvPr>
              <p:cNvSpPr>
                <a:spLocks noChangeShapeType="1"/>
              </p:cNvSpPr>
              <p:nvPr/>
            </p:nvSpPr>
            <p:spPr bwMode="auto">
              <a:xfrm>
                <a:off x="5139" y="2210"/>
                <a:ext cx="0" cy="1611"/>
              </a:xfrm>
              <a:prstGeom prst="line">
                <a:avLst/>
              </a:prstGeom>
              <a:noFill/>
              <a:ln w="28575">
                <a:solidFill>
                  <a:srgbClr val="FFFF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8" name="Text Box 34">
                <a:extLst>
                  <a:ext uri="{FF2B5EF4-FFF2-40B4-BE49-F238E27FC236}">
                    <a16:creationId xmlns:a16="http://schemas.microsoft.com/office/drawing/2014/main" id="{394AFD27-9207-4B73-BCAD-FA4074A58F69}"/>
                  </a:ext>
                </a:extLst>
              </p:cNvPr>
              <p:cNvSpPr txBox="1">
                <a:spLocks noChangeArrowheads="1"/>
              </p:cNvSpPr>
              <p:nvPr/>
            </p:nvSpPr>
            <p:spPr bwMode="auto">
              <a:xfrm>
                <a:off x="5163" y="2917"/>
                <a:ext cx="1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solidFill>
                      <a:schemeClr val="bg1"/>
                    </a:solidFill>
                    <a:latin typeface="Times New Roman" panose="02020603050405020304" pitchFamily="18" charset="0"/>
                  </a:rPr>
                  <a:t>l</a:t>
                </a:r>
                <a:endParaRPr kumimoji="1" lang="en-US" altLang="zh-CN" sz="2400" baseline="-25000">
                  <a:solidFill>
                    <a:schemeClr val="bg1"/>
                  </a:solidFill>
                  <a:latin typeface="Times New Roman" panose="02020603050405020304" pitchFamily="18" charset="0"/>
                </a:endParaRPr>
              </a:p>
            </p:txBody>
          </p:sp>
        </p:grpSp>
        <p:sp>
          <p:nvSpPr>
            <p:cNvPr id="22552" name="AutoShape 35">
              <a:extLst>
                <a:ext uri="{FF2B5EF4-FFF2-40B4-BE49-F238E27FC236}">
                  <a16:creationId xmlns:a16="http://schemas.microsoft.com/office/drawing/2014/main" id="{22CF5BEC-D1C5-48C9-86E8-750C72AA5036}"/>
                </a:ext>
              </a:extLst>
            </p:cNvPr>
            <p:cNvSpPr>
              <a:spLocks noChangeArrowheads="1"/>
            </p:cNvSpPr>
            <p:nvPr/>
          </p:nvSpPr>
          <p:spPr bwMode="auto">
            <a:xfrm>
              <a:off x="4155" y="1004"/>
              <a:ext cx="728" cy="833"/>
            </a:xfrm>
            <a:prstGeom prst="can">
              <a:avLst>
                <a:gd name="adj" fmla="val 24447"/>
              </a:avLst>
            </a:prstGeom>
            <a:noFill/>
            <a:ln w="28575">
              <a:solidFill>
                <a:srgbClr val="FFCC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53" name="Line 36">
              <a:extLst>
                <a:ext uri="{FF2B5EF4-FFF2-40B4-BE49-F238E27FC236}">
                  <a16:creationId xmlns:a16="http://schemas.microsoft.com/office/drawing/2014/main" id="{86E0F012-21A0-4B26-A753-08338A616A75}"/>
                </a:ext>
              </a:extLst>
            </p:cNvPr>
            <p:cNvSpPr>
              <a:spLocks noChangeShapeType="1"/>
            </p:cNvSpPr>
            <p:nvPr/>
          </p:nvSpPr>
          <p:spPr bwMode="auto">
            <a:xfrm>
              <a:off x="4535" y="974"/>
              <a:ext cx="450" cy="0"/>
            </a:xfrm>
            <a:prstGeom prst="line">
              <a:avLst/>
            </a:prstGeom>
            <a:noFill/>
            <a:ln w="28575">
              <a:solidFill>
                <a:srgbClr val="00CC00"/>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554" name="Object 37">
              <a:extLst>
                <a:ext uri="{FF2B5EF4-FFF2-40B4-BE49-F238E27FC236}">
                  <a16:creationId xmlns:a16="http://schemas.microsoft.com/office/drawing/2014/main" id="{B6CF2AB3-D11B-4AB0-B90E-5DF477716EE9}"/>
                </a:ext>
              </a:extLst>
            </p:cNvPr>
            <p:cNvGraphicFramePr>
              <a:graphicFrameLocks noChangeAspect="1"/>
            </p:cNvGraphicFramePr>
            <p:nvPr/>
          </p:nvGraphicFramePr>
          <p:xfrm>
            <a:off x="4155" y="1326"/>
            <a:ext cx="223" cy="279"/>
          </p:xfrm>
          <a:graphic>
            <a:graphicData uri="http://schemas.openxmlformats.org/presentationml/2006/ole">
              <mc:AlternateContent xmlns:mc="http://schemas.openxmlformats.org/markup-compatibility/2006">
                <mc:Choice xmlns:v="urn:schemas-microsoft-com:vml" Requires="v">
                  <p:oleObj spid="_x0000_s116741" name="Equation" r:id="rId10" imgW="28441" imgH="76234" progId="Equation.3">
                    <p:embed/>
                  </p:oleObj>
                </mc:Choice>
                <mc:Fallback>
                  <p:oleObj name="Equation" r:id="rId10" imgW="28441" imgH="76234" progId="Equation.3">
                    <p:embed/>
                    <p:pic>
                      <p:nvPicPr>
                        <p:cNvPr id="22554" name="Object 37">
                          <a:extLst>
                            <a:ext uri="{FF2B5EF4-FFF2-40B4-BE49-F238E27FC236}">
                              <a16:creationId xmlns:a16="http://schemas.microsoft.com/office/drawing/2014/main" id="{B6CF2AB3-D11B-4AB0-B90E-5DF477716E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5" y="1326"/>
                          <a:ext cx="223"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534" name="Text Box 46">
            <a:extLst>
              <a:ext uri="{FF2B5EF4-FFF2-40B4-BE49-F238E27FC236}">
                <a16:creationId xmlns:a16="http://schemas.microsoft.com/office/drawing/2014/main" id="{F3A8924F-6D0C-481E-9663-4C331120E499}"/>
              </a:ext>
            </a:extLst>
          </p:cNvPr>
          <p:cNvSpPr txBox="1">
            <a:spLocks noChangeArrowheads="1"/>
          </p:cNvSpPr>
          <p:nvPr/>
        </p:nvSpPr>
        <p:spPr bwMode="auto">
          <a:xfrm>
            <a:off x="558800" y="646113"/>
            <a:ext cx="56864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chemeClr val="bg1"/>
                </a:solidFill>
                <a:latin typeface="Times New Roman" panose="02020603050405020304" pitchFamily="18" charset="0"/>
              </a:rPr>
              <a:t>(3) </a:t>
            </a:r>
            <a:r>
              <a:rPr kumimoji="1" lang="zh-CN" altLang="en-US" sz="2400" b="1">
                <a:solidFill>
                  <a:schemeClr val="bg1"/>
                </a:solidFill>
                <a:latin typeface="Times New Roman" panose="02020603050405020304" pitchFamily="18" charset="0"/>
              </a:rPr>
              <a:t>柱形电容器   </a:t>
            </a:r>
            <a:r>
              <a:rPr lang="zh-CN" altLang="en-US" sz="2400">
                <a:solidFill>
                  <a:srgbClr val="FFC000"/>
                </a:solidFill>
              </a:rPr>
              <a:t>书中例题</a:t>
            </a:r>
            <a:r>
              <a:rPr lang="en-US" altLang="zh-CN" sz="2400" b="1">
                <a:solidFill>
                  <a:srgbClr val="FFC000"/>
                </a:solidFill>
              </a:rPr>
              <a:t>8.31(P.335)</a:t>
            </a:r>
            <a:endParaRPr kumimoji="1" lang="zh-CN" altLang="en-US" sz="2400" b="1">
              <a:solidFill>
                <a:srgbClr val="FFC000"/>
              </a:solidFill>
              <a:latin typeface="Times New Roman" panose="02020603050405020304" pitchFamily="18" charset="0"/>
            </a:endParaRPr>
          </a:p>
        </p:txBody>
      </p:sp>
      <p:graphicFrame>
        <p:nvGraphicFramePr>
          <p:cNvPr id="40" name="Object 68">
            <a:extLst>
              <a:ext uri="{FF2B5EF4-FFF2-40B4-BE49-F238E27FC236}">
                <a16:creationId xmlns:a16="http://schemas.microsoft.com/office/drawing/2014/main" id="{472F8CDA-9110-4DF8-A464-EF4BE3F8F437}"/>
              </a:ext>
            </a:extLst>
          </p:cNvPr>
          <p:cNvGraphicFramePr>
            <a:graphicFrameLocks/>
          </p:cNvGraphicFramePr>
          <p:nvPr/>
        </p:nvGraphicFramePr>
        <p:xfrm>
          <a:off x="1116013" y="1238250"/>
          <a:ext cx="4087812" cy="914400"/>
        </p:xfrm>
        <a:graphic>
          <a:graphicData uri="http://schemas.openxmlformats.org/presentationml/2006/ole">
            <mc:AlternateContent xmlns:mc="http://schemas.openxmlformats.org/markup-compatibility/2006">
              <mc:Choice xmlns:v="urn:schemas-microsoft-com:vml" Requires="v">
                <p:oleObj spid="_x0000_s116742" name="Equation" r:id="rId12" imgW="3981463" imgH="809489" progId="Equation.3">
                  <p:embed/>
                </p:oleObj>
              </mc:Choice>
              <mc:Fallback>
                <p:oleObj name="Equation" r:id="rId12" imgW="3981463" imgH="809489" progId="Equation.3">
                  <p:embed/>
                  <p:pic>
                    <p:nvPicPr>
                      <p:cNvPr id="40" name="Object 68">
                        <a:extLst>
                          <a:ext uri="{FF2B5EF4-FFF2-40B4-BE49-F238E27FC236}">
                            <a16:creationId xmlns:a16="http://schemas.microsoft.com/office/drawing/2014/main" id="{472F8CDA-9110-4DF8-A464-EF4BE3F8F437}"/>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6013" y="1238250"/>
                        <a:ext cx="40878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69">
            <a:extLst>
              <a:ext uri="{FF2B5EF4-FFF2-40B4-BE49-F238E27FC236}">
                <a16:creationId xmlns:a16="http://schemas.microsoft.com/office/drawing/2014/main" id="{DD59F79C-9449-453E-A2E0-B5D1605EF469}"/>
              </a:ext>
            </a:extLst>
          </p:cNvPr>
          <p:cNvGraphicFramePr>
            <a:graphicFrameLocks/>
          </p:cNvGraphicFramePr>
          <p:nvPr/>
        </p:nvGraphicFramePr>
        <p:xfrm>
          <a:off x="1116013" y="2263775"/>
          <a:ext cx="3911600" cy="914400"/>
        </p:xfrm>
        <a:graphic>
          <a:graphicData uri="http://schemas.openxmlformats.org/presentationml/2006/ole">
            <mc:AlternateContent xmlns:mc="http://schemas.openxmlformats.org/markup-compatibility/2006">
              <mc:Choice xmlns:v="urn:schemas-microsoft-com:vml" Requires="v">
                <p:oleObj spid="_x0000_s116743" name="Equation" r:id="rId14" imgW="3819378" imgH="809489" progId="Equation.3">
                  <p:embed/>
                </p:oleObj>
              </mc:Choice>
              <mc:Fallback>
                <p:oleObj name="Equation" r:id="rId14" imgW="3819378" imgH="809489" progId="Equation.3">
                  <p:embed/>
                  <p:pic>
                    <p:nvPicPr>
                      <p:cNvPr id="41" name="Object 69">
                        <a:extLst>
                          <a:ext uri="{FF2B5EF4-FFF2-40B4-BE49-F238E27FC236}">
                            <a16:creationId xmlns:a16="http://schemas.microsoft.com/office/drawing/2014/main" id="{DD59F79C-9449-453E-A2E0-B5D1605EF469}"/>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6013" y="2263775"/>
                        <a:ext cx="3911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139788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5890"/>
                                        </p:tgtEl>
                                        <p:attrNameLst>
                                          <p:attrName>style.visibility</p:attrName>
                                        </p:attrNameLst>
                                      </p:cBhvr>
                                      <p:to>
                                        <p:strVal val="visible"/>
                                      </p:to>
                                    </p:set>
                                    <p:animEffect transition="in" filter="wipe(left)">
                                      <p:cBhvr>
                                        <p:cTn id="17" dur="500"/>
                                        <p:tgtEl>
                                          <p:spTgt spid="1658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5892"/>
                                        </p:tgtEl>
                                        <p:attrNameLst>
                                          <p:attrName>style.visibility</p:attrName>
                                        </p:attrNameLst>
                                      </p:cBhvr>
                                      <p:to>
                                        <p:strVal val="visible"/>
                                      </p:to>
                                    </p:set>
                                    <p:animEffect transition="in" filter="wipe(left)">
                                      <p:cBhvr>
                                        <p:cTn id="22" dur="500"/>
                                        <p:tgtEl>
                                          <p:spTgt spid="1658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5891"/>
                                        </p:tgtEl>
                                        <p:attrNameLst>
                                          <p:attrName>style.visibility</p:attrName>
                                        </p:attrNameLst>
                                      </p:cBhvr>
                                      <p:to>
                                        <p:strVal val="visible"/>
                                      </p:to>
                                    </p:set>
                                    <p:animEffect transition="in" filter="wipe(left)">
                                      <p:cBhvr>
                                        <p:cTn id="27" dur="500"/>
                                        <p:tgtEl>
                                          <p:spTgt spid="165891"/>
                                        </p:tgtEl>
                                      </p:cBhvr>
                                    </p:animEffect>
                                  </p:childTnLst>
                                  <p:subTnLst>
                                    <p:audio>
                                      <p:cMediaNode>
                                        <p:cTn display="0" masterRel="sameClick">
                                          <p:stCondLst>
                                            <p:cond evt="begin" delay="0">
                                              <p:tn val="2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a:extLst>
              <a:ext uri="{FF2B5EF4-FFF2-40B4-BE49-F238E27FC236}">
                <a16:creationId xmlns:a16="http://schemas.microsoft.com/office/drawing/2014/main" id="{3836BFDA-E0B1-48BD-8F25-042A9CFAD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8" y="549275"/>
            <a:ext cx="8135937"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a:extLst>
              <a:ext uri="{FF2B5EF4-FFF2-40B4-BE49-F238E27FC236}">
                <a16:creationId xmlns:a16="http://schemas.microsoft.com/office/drawing/2014/main" id="{70997DC1-F8CE-4012-B65B-EC26AE38B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4005263"/>
            <a:ext cx="6704012"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5643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a:extLst>
              <a:ext uri="{FF2B5EF4-FFF2-40B4-BE49-F238E27FC236}">
                <a16:creationId xmlns:a16="http://schemas.microsoft.com/office/drawing/2014/main" id="{6AAC5F0D-AE76-4409-A487-1B38B1538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60350"/>
            <a:ext cx="8391525" cy="612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508290"/>
      </p:ext>
    </p:extLst>
  </p:cSld>
  <p:clrMapOvr>
    <a:masterClrMapping/>
  </p:clrMapOvr>
  <p:transitio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9F010CDE-5CED-48A4-8AD4-7E19D2135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765175"/>
            <a:ext cx="8893175" cy="562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TextBox 1">
            <a:extLst>
              <a:ext uri="{FF2B5EF4-FFF2-40B4-BE49-F238E27FC236}">
                <a16:creationId xmlns:a16="http://schemas.microsoft.com/office/drawing/2014/main" id="{C2868F9E-0B98-4D67-8D83-63A7CBEE36A9}"/>
              </a:ext>
            </a:extLst>
          </p:cNvPr>
          <p:cNvSpPr txBox="1">
            <a:spLocks noChangeArrowheads="1"/>
          </p:cNvSpPr>
          <p:nvPr/>
        </p:nvSpPr>
        <p:spPr bwMode="auto">
          <a:xfrm flipH="1">
            <a:off x="179388" y="166688"/>
            <a:ext cx="3338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电容器的串联和并联</a:t>
            </a:r>
          </a:p>
        </p:txBody>
      </p:sp>
    </p:spTree>
    <p:extLst>
      <p:ext uri="{BB962C8B-B14F-4D97-AF65-F5344CB8AC3E}">
        <p14:creationId xmlns:p14="http://schemas.microsoft.com/office/powerpoint/2010/main" val="2937536799"/>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5F34939E-A66F-4F4F-9F9C-C90B5821B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63" y="333375"/>
            <a:ext cx="8575675" cy="597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68473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3421F22D-0A44-4A8A-A829-07BF78E89CCB}"/>
              </a:ext>
            </a:extLst>
          </p:cNvPr>
          <p:cNvSpPr txBox="1">
            <a:spLocks noChangeArrowheads="1"/>
          </p:cNvSpPr>
          <p:nvPr/>
        </p:nvSpPr>
        <p:spPr bwMode="auto">
          <a:xfrm>
            <a:off x="387350" y="381000"/>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sym typeface="Symbol" panose="05050102010706020507" pitchFamily="18" charset="2"/>
              </a:rPr>
              <a:t> </a:t>
            </a:r>
            <a:r>
              <a:rPr kumimoji="1" lang="zh-CN" altLang="en-US" sz="2400" b="1">
                <a:solidFill>
                  <a:srgbClr val="66FFFF"/>
                </a:solidFill>
                <a:latin typeface="Times New Roman" panose="02020603050405020304" pitchFamily="18" charset="0"/>
              </a:rPr>
              <a:t>电容器的应用：</a:t>
            </a:r>
          </a:p>
        </p:txBody>
      </p:sp>
      <p:sp>
        <p:nvSpPr>
          <p:cNvPr id="27651" name="Text Box 3">
            <a:extLst>
              <a:ext uri="{FF2B5EF4-FFF2-40B4-BE49-F238E27FC236}">
                <a16:creationId xmlns:a16="http://schemas.microsoft.com/office/drawing/2014/main" id="{4F3F5342-B3E3-4F82-87F5-38409A96F18E}"/>
              </a:ext>
            </a:extLst>
          </p:cNvPr>
          <p:cNvSpPr txBox="1">
            <a:spLocks noChangeArrowheads="1"/>
          </p:cNvSpPr>
          <p:nvPr/>
        </p:nvSpPr>
        <p:spPr bwMode="auto">
          <a:xfrm>
            <a:off x="914400" y="1079500"/>
            <a:ext cx="6035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rPr>
              <a:t>储能、振荡、滤波、移相、旁路、耦合等。</a:t>
            </a:r>
          </a:p>
        </p:txBody>
      </p:sp>
      <p:sp>
        <p:nvSpPr>
          <p:cNvPr id="27652" name="Text Box 4">
            <a:extLst>
              <a:ext uri="{FF2B5EF4-FFF2-40B4-BE49-F238E27FC236}">
                <a16:creationId xmlns:a16="http://schemas.microsoft.com/office/drawing/2014/main" id="{8986265D-DF6D-4EB4-BB24-C6359F3670FC}"/>
              </a:ext>
            </a:extLst>
          </p:cNvPr>
          <p:cNvSpPr txBox="1">
            <a:spLocks noChangeArrowheads="1"/>
          </p:cNvSpPr>
          <p:nvPr/>
        </p:nvSpPr>
        <p:spPr bwMode="auto">
          <a:xfrm>
            <a:off x="387350" y="1679575"/>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sym typeface="Symbol" panose="05050102010706020507" pitchFamily="18" charset="2"/>
              </a:rPr>
              <a:t> </a:t>
            </a:r>
            <a:r>
              <a:rPr kumimoji="1" lang="zh-CN" altLang="en-US" sz="2400" b="1">
                <a:solidFill>
                  <a:srgbClr val="66FFFF"/>
                </a:solidFill>
                <a:latin typeface="Times New Roman" panose="02020603050405020304" pitchFamily="18" charset="0"/>
              </a:rPr>
              <a:t>电容器的分类</a:t>
            </a:r>
          </a:p>
        </p:txBody>
      </p:sp>
      <p:sp>
        <p:nvSpPr>
          <p:cNvPr id="27653" name="Text Box 5">
            <a:extLst>
              <a:ext uri="{FF2B5EF4-FFF2-40B4-BE49-F238E27FC236}">
                <a16:creationId xmlns:a16="http://schemas.microsoft.com/office/drawing/2014/main" id="{E4166C2D-DAF6-45E4-9430-949B851C0235}"/>
              </a:ext>
            </a:extLst>
          </p:cNvPr>
          <p:cNvSpPr txBox="1">
            <a:spLocks noChangeArrowheads="1"/>
          </p:cNvSpPr>
          <p:nvPr/>
        </p:nvSpPr>
        <p:spPr bwMode="auto">
          <a:xfrm>
            <a:off x="792163" y="2251075"/>
            <a:ext cx="5305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sym typeface="Symbol" panose="05050102010706020507" pitchFamily="18" charset="2"/>
              </a:rPr>
              <a:t>形状：</a:t>
            </a:r>
            <a:r>
              <a:rPr kumimoji="1" lang="zh-CN" altLang="en-US" sz="2400" b="1">
                <a:solidFill>
                  <a:schemeClr val="bg1"/>
                </a:solidFill>
                <a:latin typeface="Times New Roman" panose="02020603050405020304" pitchFamily="18" charset="0"/>
              </a:rPr>
              <a:t>平行板、柱形、球形电容器等</a:t>
            </a:r>
          </a:p>
        </p:txBody>
      </p:sp>
      <p:sp>
        <p:nvSpPr>
          <p:cNvPr id="27654" name="Text Box 6">
            <a:extLst>
              <a:ext uri="{FF2B5EF4-FFF2-40B4-BE49-F238E27FC236}">
                <a16:creationId xmlns:a16="http://schemas.microsoft.com/office/drawing/2014/main" id="{7DAD1769-1415-4B9E-ACDF-EABE4AEA15B7}"/>
              </a:ext>
            </a:extLst>
          </p:cNvPr>
          <p:cNvSpPr txBox="1">
            <a:spLocks noChangeArrowheads="1"/>
          </p:cNvSpPr>
          <p:nvPr/>
        </p:nvSpPr>
        <p:spPr bwMode="auto">
          <a:xfrm>
            <a:off x="792163" y="2870200"/>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宋体" panose="02010600030101010101" pitchFamily="2" charset="-122"/>
                <a:sym typeface="Symbol" panose="05050102010706020507" pitchFamily="18" charset="2"/>
              </a:rPr>
              <a:t>介质：</a:t>
            </a:r>
            <a:r>
              <a:rPr kumimoji="1" lang="zh-CN" altLang="en-US" sz="2400" b="1">
                <a:solidFill>
                  <a:schemeClr val="bg1"/>
                </a:solidFill>
                <a:latin typeface="Times New Roman" panose="02020603050405020304" pitchFamily="18" charset="0"/>
              </a:rPr>
              <a:t>空气、陶瓷、涤纶、云母、电解电容器等</a:t>
            </a:r>
          </a:p>
        </p:txBody>
      </p:sp>
      <p:sp>
        <p:nvSpPr>
          <p:cNvPr id="27655" name="Rectangle 7">
            <a:extLst>
              <a:ext uri="{FF2B5EF4-FFF2-40B4-BE49-F238E27FC236}">
                <a16:creationId xmlns:a16="http://schemas.microsoft.com/office/drawing/2014/main" id="{8B5B90AC-21CC-4C9F-AA09-58687AE8E863}"/>
              </a:ext>
            </a:extLst>
          </p:cNvPr>
          <p:cNvSpPr>
            <a:spLocks noChangeArrowheads="1"/>
          </p:cNvSpPr>
          <p:nvPr/>
        </p:nvSpPr>
        <p:spPr bwMode="auto">
          <a:xfrm>
            <a:off x="795338" y="3476625"/>
            <a:ext cx="7877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66FFFF"/>
                </a:solidFill>
                <a:latin typeface="宋体" panose="02010600030101010101" pitchFamily="2" charset="-122"/>
                <a:sym typeface="Symbol" panose="05050102010706020507" pitchFamily="18" charset="2"/>
              </a:rPr>
              <a:t>用途：</a:t>
            </a:r>
            <a:r>
              <a:rPr kumimoji="1" lang="zh-CN" altLang="en-US" sz="2400" b="1">
                <a:solidFill>
                  <a:schemeClr val="bg1"/>
                </a:solidFill>
                <a:latin typeface="Times New Roman" panose="02020603050405020304" pitchFamily="18" charset="0"/>
              </a:rPr>
              <a:t>储能、振荡、滤波、移相、旁路、耦合电容器等。</a:t>
            </a:r>
            <a:endParaRPr kumimoji="1" lang="zh-CN" altLang="en-US" sz="2400" b="1">
              <a:solidFill>
                <a:schemeClr val="bg1"/>
              </a:solidFill>
              <a:latin typeface="宋体" panose="02010600030101010101" pitchFamily="2" charset="-122"/>
              <a:sym typeface="Symbol" panose="05050102010706020507" pitchFamily="18" charset="2"/>
            </a:endParaRPr>
          </a:p>
        </p:txBody>
      </p:sp>
      <p:pic>
        <p:nvPicPr>
          <p:cNvPr id="27656" name="Picture 8">
            <a:extLst>
              <a:ext uri="{FF2B5EF4-FFF2-40B4-BE49-F238E27FC236}">
                <a16:creationId xmlns:a16="http://schemas.microsoft.com/office/drawing/2014/main" id="{034BEEAC-FAB0-4542-A05C-F82D7A295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4221163"/>
            <a:ext cx="2901950" cy="216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021915"/>
      </p:ext>
    </p:extLst>
  </p:cSld>
  <p:clrMapOvr>
    <a:masterClrMapping/>
  </p:clrMapOvr>
  <p:transition spd="slow">
    <p:wipe dir="d"/>
  </p:transition>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1946</TotalTime>
  <Words>6223</Words>
  <Application>Microsoft Office PowerPoint</Application>
  <PresentationFormat>全屏显示(4:3)</PresentationFormat>
  <Paragraphs>972</Paragraphs>
  <Slides>130</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130</vt:i4>
      </vt:variant>
    </vt:vector>
  </HeadingPairs>
  <TitlesOfParts>
    <vt:vector size="145" baseType="lpstr">
      <vt:lpstr>仿宋_GB2312</vt:lpstr>
      <vt:lpstr>黑体</vt:lpstr>
      <vt:lpstr>华文中宋</vt:lpstr>
      <vt:lpstr>楷体_GB2312</vt:lpstr>
      <vt:lpstr>宋体</vt:lpstr>
      <vt:lpstr>Arial</vt:lpstr>
      <vt:lpstr>Bookman Old Style</vt:lpstr>
      <vt:lpstr>Calibri</vt:lpstr>
      <vt:lpstr>Symbol</vt:lpstr>
      <vt:lpstr>Times New Roman</vt:lpstr>
      <vt:lpstr>Wingdings</vt:lpstr>
      <vt:lpstr>1_默认设计模板</vt:lpstr>
      <vt:lpstr>公式</vt:lpstr>
      <vt:lpstr>Equation</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苑 伟锋</cp:lastModifiedBy>
  <cp:revision>159</cp:revision>
  <cp:lastPrinted>2016-04-22T14:22:51Z</cp:lastPrinted>
  <dcterms:created xsi:type="dcterms:W3CDTF">2002-06-18T00:43:24Z</dcterms:created>
  <dcterms:modified xsi:type="dcterms:W3CDTF">2020-04-29T10:48:37Z</dcterms:modified>
</cp:coreProperties>
</file>